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646" r:id="rId4"/>
  </p:sldMasterIdLst>
  <p:notesMasterIdLst>
    <p:notesMasterId r:id="rId6"/>
  </p:notesMasterIdLst>
  <p:handoutMasterIdLst>
    <p:handoutMasterId r:id="rId7"/>
  </p:handoutMasterIdLst>
  <p:sldIdLst>
    <p:sldId id="10036" r:id="rId5"/>
  </p:sldIdLst>
  <p:sldSz cx="12192000" cy="6858000"/>
  <p:notesSz cx="6797675" cy="9926638"/>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ferences" id="{3A7458DE-5C8B-3940-8EE1-8FB3063C652D}">
          <p14:sldIdLst>
            <p14:sldId id="10036"/>
          </p14:sldIdLst>
        </p14:section>
      </p14:sectionLst>
    </p:ext>
    <p:ext uri="{EFAFB233-063F-42B5-8137-9DF3F51BA10A}">
      <p15:sldGuideLst xmlns:p15="http://schemas.microsoft.com/office/powerpoint/2012/main">
        <p15:guide id="4" orient="horz" pos="958" userDrawn="1">
          <p15:clr>
            <a:srgbClr val="A4A3A4"/>
          </p15:clr>
        </p15:guide>
        <p15:guide id="5" orient="horz" pos="2931" userDrawn="1">
          <p15:clr>
            <a:srgbClr val="A4A3A4"/>
          </p15:clr>
        </p15:guide>
        <p15:guide id="6" orient="horz" pos="3317" userDrawn="1">
          <p15:clr>
            <a:srgbClr val="A4A3A4"/>
          </p15:clr>
        </p15:guide>
        <p15:guide id="7" orient="horz" pos="4088" userDrawn="1">
          <p15:clr>
            <a:srgbClr val="A4A3A4"/>
          </p15:clr>
        </p15:guide>
        <p15:guide id="10" pos="1141" userDrawn="1">
          <p15:clr>
            <a:srgbClr val="A4A3A4"/>
          </p15:clr>
        </p15:guide>
        <p15:guide id="12" pos="1958" userDrawn="1">
          <p15:clr>
            <a:srgbClr val="A4A3A4"/>
          </p15:clr>
        </p15:guide>
        <p15:guide id="13" pos="98" userDrawn="1">
          <p15:clr>
            <a:srgbClr val="A4A3A4"/>
          </p15:clr>
        </p15:guide>
        <p15:guide id="20" pos="6562" userDrawn="1">
          <p15:clr>
            <a:srgbClr val="A4A3A4"/>
          </p15:clr>
        </p15:guide>
        <p15:guide id="22" pos="7514" userDrawn="1">
          <p15:clr>
            <a:srgbClr val="A4A3A4"/>
          </p15:clr>
        </p15:guide>
        <p15:guide id="23" orient="horz" pos="572" userDrawn="1">
          <p15:clr>
            <a:srgbClr val="A4A3A4"/>
          </p15:clr>
        </p15:guide>
        <p15:guide id="24" orient="horz" pos="1911" userDrawn="1">
          <p15:clr>
            <a:srgbClr val="A4A3A4"/>
          </p15:clr>
        </p15:guide>
        <p15:guide id="25" pos="6085" userDrawn="1">
          <p15:clr>
            <a:srgbClr val="A4A3A4"/>
          </p15:clr>
        </p15:guide>
        <p15:guide id="26" pos="3568" userDrawn="1">
          <p15:clr>
            <a:srgbClr val="A4A3A4"/>
          </p15:clr>
        </p15:guide>
        <p15:guide id="27" orient="horz" pos="18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1"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C6FC"/>
    <a:srgbClr val="A9ABB0"/>
    <a:srgbClr val="FF2D5E"/>
    <a:srgbClr val="EFF0F0"/>
    <a:srgbClr val="F0F0F0"/>
    <a:srgbClr val="316195"/>
    <a:srgbClr val="003661"/>
    <a:srgbClr val="818283"/>
    <a:srgbClr val="818281"/>
    <a:srgbClr val="326195"/>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36D376-F8C0-4372-BE5C-B16462A0945F}" v="6" dt="2023-05-10T12:46:57.698"/>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34" autoAdjust="0"/>
    <p:restoredTop sz="95728" autoAdjust="0"/>
  </p:normalViewPr>
  <p:slideViewPr>
    <p:cSldViewPr snapToGrid="0">
      <p:cViewPr varScale="1">
        <p:scale>
          <a:sx n="55" d="100"/>
          <a:sy n="55" d="100"/>
        </p:scale>
        <p:origin x="1404" y="40"/>
      </p:cViewPr>
      <p:guideLst>
        <p:guide orient="horz" pos="958"/>
        <p:guide orient="horz" pos="2931"/>
        <p:guide orient="horz" pos="3317"/>
        <p:guide orient="horz" pos="4088"/>
        <p:guide pos="1141"/>
        <p:guide pos="1958"/>
        <p:guide pos="98"/>
        <p:guide pos="6562"/>
        <p:guide pos="7514"/>
        <p:guide orient="horz" pos="572"/>
        <p:guide orient="horz" pos="1911"/>
        <p:guide pos="6085"/>
        <p:guide pos="3568"/>
        <p:guide orient="horz" pos="1865"/>
      </p:guideLst>
    </p:cSldViewPr>
  </p:slideViewPr>
  <p:notesTextViewPr>
    <p:cViewPr>
      <p:scale>
        <a:sx n="1" d="1"/>
        <a:sy n="1" d="1"/>
      </p:scale>
      <p:origin x="0" y="0"/>
    </p:cViewPr>
  </p:notesTextViewPr>
  <p:sorterViewPr>
    <p:cViewPr varScale="1">
      <p:scale>
        <a:sx n="100" d="100"/>
        <a:sy n="100" d="100"/>
      </p:scale>
      <p:origin x="0" y="-47226"/>
    </p:cViewPr>
  </p:sorterViewPr>
  <p:notesViewPr>
    <p:cSldViewPr snapToGrid="0">
      <p:cViewPr>
        <p:scale>
          <a:sx n="1" d="2"/>
          <a:sy n="1" d="2"/>
        </p:scale>
        <p:origin x="2648" y="-3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5/10/relationships/revisionInfo" Target="revisionInfo.xml"/></Relationships>
</file>

<file path=ppt/comments/comment1.xml><?xml version="1.0" encoding="utf-8"?>
<p:cmLst xmlns:a="http://schemas.openxmlformats.org/drawingml/2006/main" xmlns:r="http://schemas.openxmlformats.org/officeDocument/2006/relationships" xmlns:p="http://schemas.openxmlformats.org/presentationml/2006/main">
  <p:cm authorId="10" dt="2021-02-24T19:32:34.654" idx="1">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dirty="0">
              <a:latin typeface="Graphik" panose="020B0503030202060203" pitchFamily="34" charset="0"/>
            </a:endParaRPr>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dirty="0">
              <a:latin typeface="Graphik" panose="020B0503030202060203" pitchFamily="34" charset="0"/>
            </a:endParaRPr>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A3A0E21C-7E3E-40C1-A5B4-152F0F11E190}" type="slidenum">
              <a:rPr lang="en-US" smtClean="0">
                <a:latin typeface="Graphik" panose="020B0503030202060203" pitchFamily="34" charset="0"/>
              </a:rPr>
              <a:t>‹#›</a:t>
            </a:fld>
            <a:endParaRPr lang="en-US" dirty="0">
              <a:latin typeface="Graphik" panose="020B0503030202060203" pitchFamily="34" charset="0"/>
            </a:endParaRPr>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atin typeface="Graphik" panose="020B0503030202060203" pitchFamily="34" charset="0"/>
              </a:defRPr>
            </a:lvl1pPr>
          </a:lstStyle>
          <a:p>
            <a:endParaRPr lang="en-US" dirty="0"/>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atin typeface="Graphik" panose="020B0503030202060203" pitchFamily="34" charset="0"/>
              </a:defRPr>
            </a:lvl1pPr>
          </a:lstStyle>
          <a:p>
            <a:fld id="{079D89F4-6E37-4354-8F19-DC1465D5224F}" type="datetimeFigureOut">
              <a:rPr lang="en-US" smtClean="0"/>
              <a:pPr/>
              <a:t>5/10/2023</a:t>
            </a:fld>
            <a:endParaRPr lang="en-US" dirty="0"/>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atin typeface="Graphik" panose="020B0503030202060203" pitchFamily="34" charset="0"/>
              </a:defRPr>
            </a:lvl1pPr>
          </a:lstStyle>
          <a:p>
            <a:endParaRPr lang="en-US" dirty="0"/>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atin typeface="Graphik" panose="020B0503030202060203" pitchFamily="34" charset="0"/>
              </a:defRPr>
            </a:lvl1pPr>
          </a:lstStyle>
          <a:p>
            <a:fld id="{AC157E0A-F321-48DC-AF94-681D4DCF344D}" type="slidenum">
              <a:rPr lang="en-US" smtClean="0"/>
              <a:pPr/>
              <a:t>‹#›</a:t>
            </a:fld>
            <a:endParaRPr lang="en-US" dirty="0"/>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Graphik" panose="020B0503030202060203" pitchFamily="34" charset="0"/>
        <a:ea typeface="+mn-ea"/>
        <a:cs typeface="+mn-cs"/>
      </a:defRPr>
    </a:lvl1pPr>
    <a:lvl2pPr marL="457200" algn="l" defTabSz="914400" rtl="0" eaLnBrk="1" latinLnBrk="0" hangingPunct="1">
      <a:defRPr sz="1200" kern="1200">
        <a:solidFill>
          <a:schemeClr val="tx1"/>
        </a:solidFill>
        <a:latin typeface="Graphik" panose="020B0503030202060203" pitchFamily="34" charset="0"/>
        <a:ea typeface="+mn-ea"/>
        <a:cs typeface="+mn-cs"/>
      </a:defRPr>
    </a:lvl2pPr>
    <a:lvl3pPr marL="914400" algn="l" defTabSz="914400" rtl="0" eaLnBrk="1" latinLnBrk="0" hangingPunct="1">
      <a:defRPr sz="1200" kern="1200">
        <a:solidFill>
          <a:schemeClr val="tx1"/>
        </a:solidFill>
        <a:latin typeface="Graphik" panose="020B0503030202060203" pitchFamily="34" charset="0"/>
        <a:ea typeface="+mn-ea"/>
        <a:cs typeface="+mn-cs"/>
      </a:defRPr>
    </a:lvl3pPr>
    <a:lvl4pPr marL="1371600" algn="l" defTabSz="914400" rtl="0" eaLnBrk="1" latinLnBrk="0" hangingPunct="1">
      <a:defRPr sz="1200" kern="1200">
        <a:solidFill>
          <a:schemeClr val="tx1"/>
        </a:solidFill>
        <a:latin typeface="Graphik" panose="020B0503030202060203" pitchFamily="34" charset="0"/>
        <a:ea typeface="+mn-ea"/>
        <a:cs typeface="+mn-cs"/>
      </a:defRPr>
    </a:lvl4pPr>
    <a:lvl5pPr marL="1828800" algn="l" defTabSz="914400" rtl="0" eaLnBrk="1" latinLnBrk="0" hangingPunct="1">
      <a:defRPr sz="1200" kern="1200">
        <a:solidFill>
          <a:schemeClr val="tx1"/>
        </a:solidFill>
        <a:latin typeface="Graphik" panose="020B050303020206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pPr/>
              <a:t>1</a:t>
            </a:fld>
            <a:endParaRPr lang="en-US" dirty="0"/>
          </a:p>
        </p:txBody>
      </p:sp>
    </p:spTree>
    <p:extLst>
      <p:ext uri="{BB962C8B-B14F-4D97-AF65-F5344CB8AC3E}">
        <p14:creationId xmlns:p14="http://schemas.microsoft.com/office/powerpoint/2010/main" val="2435396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USE THIS for blank">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B059990-1E62-42DA-918F-281D0AD703ED}"/>
              </a:ext>
            </a:extLst>
          </p:cNvPr>
          <p:cNvSpPr>
            <a:spLocks noGrp="1"/>
          </p:cNvSpPr>
          <p:nvPr>
            <p:ph type="pic" sz="quarter" idx="17"/>
          </p:nvPr>
        </p:nvSpPr>
        <p:spPr>
          <a:xfrm>
            <a:off x="-3334" y="1026712"/>
            <a:ext cx="4693104" cy="4804572"/>
          </a:xfrm>
        </p:spPr>
        <p:txBody>
          <a:bodyPr/>
          <a:lstStyle/>
          <a:p>
            <a:endParaRPr lang="de-DE"/>
          </a:p>
        </p:txBody>
      </p:sp>
      <p:sp>
        <p:nvSpPr>
          <p:cNvPr id="2" name="Text Placeholder 3">
            <a:extLst>
              <a:ext uri="{FF2B5EF4-FFF2-40B4-BE49-F238E27FC236}">
                <a16:creationId xmlns:a16="http://schemas.microsoft.com/office/drawing/2014/main" id="{826999CB-095B-488B-8D8A-4858D7F89047}"/>
              </a:ext>
            </a:extLst>
          </p:cNvPr>
          <p:cNvSpPr>
            <a:spLocks noGrp="1"/>
          </p:cNvSpPr>
          <p:nvPr>
            <p:ph type="body" sz="quarter" idx="16" hasCustomPrompt="1"/>
          </p:nvPr>
        </p:nvSpPr>
        <p:spPr>
          <a:xfrm>
            <a:off x="674146" y="478519"/>
            <a:ext cx="4361144" cy="153888"/>
          </a:xfrm>
        </p:spPr>
        <p:txBody>
          <a:bodyPr wrap="square" anchor="ctr">
            <a:spAutoFit/>
          </a:bodyPr>
          <a:lstStyle>
            <a:lvl1pPr>
              <a:defRPr sz="1000" b="0">
                <a:solidFill>
                  <a:schemeClr val="tx1"/>
                </a:solidFill>
                <a:latin typeface="+mn-lt"/>
              </a:defRPr>
            </a:lvl1pPr>
            <a:lvl2pPr>
              <a:defRPr sz="1400"/>
            </a:lvl2pPr>
          </a:lstStyle>
          <a:p>
            <a:pPr lvl="0"/>
            <a:r>
              <a:rPr lang="en-US" dirty="0"/>
              <a:t>HEADING GOES HERE</a:t>
            </a:r>
          </a:p>
        </p:txBody>
      </p:sp>
      <p:sp>
        <p:nvSpPr>
          <p:cNvPr id="3" name="Rectangle 2">
            <a:extLst>
              <a:ext uri="{FF2B5EF4-FFF2-40B4-BE49-F238E27FC236}">
                <a16:creationId xmlns:a16="http://schemas.microsoft.com/office/drawing/2014/main" id="{43C23373-A2BB-49EA-B96D-0074A936D7AB}"/>
              </a:ext>
            </a:extLst>
          </p:cNvPr>
          <p:cNvSpPr/>
          <p:nvPr userDrawn="1"/>
        </p:nvSpPr>
        <p:spPr>
          <a:xfrm>
            <a:off x="435755" y="478519"/>
            <a:ext cx="238391" cy="153888"/>
          </a:xfrm>
          <a:prstGeom prst="rect">
            <a:avLst/>
          </a:prstGeom>
        </p:spPr>
        <p:txBody>
          <a:bodyPr wrap="square" lIns="0" tIns="0" rIns="0" bIns="0" anchor="ctr">
            <a:spAutoFit/>
          </a:bodyPr>
          <a:lstStyle/>
          <a:p>
            <a:pPr algn="l"/>
            <a:r>
              <a:rPr lang="en-US" sz="1000" b="1" dirty="0">
                <a:solidFill>
                  <a:srgbClr val="18C6FC"/>
                </a:solidFill>
              </a:rPr>
              <a:t>\\\</a:t>
            </a:r>
          </a:p>
        </p:txBody>
      </p:sp>
      <p:sp>
        <p:nvSpPr>
          <p:cNvPr id="20" name="Text Placeholder 19">
            <a:extLst>
              <a:ext uri="{FF2B5EF4-FFF2-40B4-BE49-F238E27FC236}">
                <a16:creationId xmlns:a16="http://schemas.microsoft.com/office/drawing/2014/main" id="{57D240BF-82A7-4765-9391-24C6ED645418}"/>
              </a:ext>
            </a:extLst>
          </p:cNvPr>
          <p:cNvSpPr>
            <a:spLocks noGrp="1"/>
          </p:cNvSpPr>
          <p:nvPr>
            <p:ph type="body" sz="quarter" idx="18" hasCustomPrompt="1"/>
          </p:nvPr>
        </p:nvSpPr>
        <p:spPr>
          <a:xfrm>
            <a:off x="4911112" y="1098590"/>
            <a:ext cx="4198937" cy="722384"/>
          </a:xfrm>
        </p:spPr>
        <p:txBody>
          <a:bodyPr>
            <a:normAutofit/>
          </a:bodyPr>
          <a:lstStyle>
            <a:lvl1pPr>
              <a:defRPr sz="3800" b="0">
                <a:latin typeface="Graphik" panose="020B0503030202060203" pitchFamily="34" charset="0"/>
              </a:defRPr>
            </a:lvl1pPr>
          </a:lstStyle>
          <a:p>
            <a:pPr lvl="0"/>
            <a:r>
              <a:rPr lang="en-US" dirty="0"/>
              <a:t>Name</a:t>
            </a:r>
          </a:p>
        </p:txBody>
      </p:sp>
      <p:sp>
        <p:nvSpPr>
          <p:cNvPr id="22" name="Text Placeholder 21">
            <a:extLst>
              <a:ext uri="{FF2B5EF4-FFF2-40B4-BE49-F238E27FC236}">
                <a16:creationId xmlns:a16="http://schemas.microsoft.com/office/drawing/2014/main" id="{25CF08C8-DA8C-4944-873C-9E30C29C6677}"/>
              </a:ext>
            </a:extLst>
          </p:cNvPr>
          <p:cNvSpPr>
            <a:spLocks noGrp="1"/>
          </p:cNvSpPr>
          <p:nvPr>
            <p:ph type="body" sz="quarter" idx="19" hasCustomPrompt="1"/>
          </p:nvPr>
        </p:nvSpPr>
        <p:spPr>
          <a:xfrm>
            <a:off x="4911111" y="1716068"/>
            <a:ext cx="6037165" cy="371168"/>
          </a:xfrm>
        </p:spPr>
        <p:txBody>
          <a:bodyPr>
            <a:normAutofit/>
          </a:bodyPr>
          <a:lstStyle>
            <a:lvl1pPr>
              <a:defRPr sz="2000" b="0">
                <a:solidFill>
                  <a:srgbClr val="18C6FC"/>
                </a:solidFill>
                <a:latin typeface="Graphik" panose="020B0503030202060203" pitchFamily="34" charset="0"/>
              </a:defRPr>
            </a:lvl1pPr>
          </a:lstStyle>
          <a:p>
            <a:pPr lvl="0"/>
            <a:r>
              <a:rPr lang="en-US" dirty="0"/>
              <a:t>Role</a:t>
            </a:r>
          </a:p>
        </p:txBody>
      </p:sp>
      <p:sp>
        <p:nvSpPr>
          <p:cNvPr id="26" name="Text Placeholder 23">
            <a:extLst>
              <a:ext uri="{FF2B5EF4-FFF2-40B4-BE49-F238E27FC236}">
                <a16:creationId xmlns:a16="http://schemas.microsoft.com/office/drawing/2014/main" id="{5B3E3B63-B760-4DB5-8FAE-B8DDB56116B9}"/>
              </a:ext>
            </a:extLst>
          </p:cNvPr>
          <p:cNvSpPr>
            <a:spLocks noGrp="1"/>
          </p:cNvSpPr>
          <p:nvPr>
            <p:ph type="body" sz="quarter" idx="22" hasCustomPrompt="1"/>
          </p:nvPr>
        </p:nvSpPr>
        <p:spPr>
          <a:xfrm>
            <a:off x="8361419" y="4852410"/>
            <a:ext cx="2586954" cy="978873"/>
          </a:xfrm>
        </p:spPr>
        <p:txBody>
          <a:bodyPr>
            <a:normAutofit/>
          </a:bodyPr>
          <a:lstStyle>
            <a:lvl1pPr marL="227011" indent="-171450">
              <a:buFont typeface="Arial" panose="020B0604020202020204" pitchFamily="34" charset="0"/>
              <a:buChar char="•"/>
              <a:defRPr lang="en-US" sz="1050" b="0" kern="1200" cap="none" baseline="0" dirty="0" smtClean="0">
                <a:solidFill>
                  <a:schemeClr val="tx1"/>
                </a:solidFill>
                <a:latin typeface="+mn-lt"/>
                <a:ea typeface="+mn-ea"/>
                <a:cs typeface="+mn-cs"/>
              </a:defRPr>
            </a:lvl1pPr>
          </a:lstStyle>
          <a:p>
            <a:pPr marL="227011" lvl="0" indent="-171450" algn="l" defTabSz="914377" rtl="0" eaLnBrk="1" latinLnBrk="0" hangingPunct="1">
              <a:lnSpc>
                <a:spcPct val="85000"/>
              </a:lnSpc>
              <a:spcBef>
                <a:spcPts val="0"/>
              </a:spcBef>
              <a:spcAft>
                <a:spcPts val="1200"/>
              </a:spcAft>
              <a:buFont typeface="Arial" panose="020B0604020202020204" pitchFamily="34" charset="0"/>
              <a:buChar char="•"/>
            </a:pPr>
            <a:r>
              <a:rPr lang="en-US" dirty="0"/>
              <a:t>Your Certifications</a:t>
            </a:r>
          </a:p>
        </p:txBody>
      </p:sp>
      <p:sp>
        <p:nvSpPr>
          <p:cNvPr id="28" name="Text Placeholder 27">
            <a:extLst>
              <a:ext uri="{FF2B5EF4-FFF2-40B4-BE49-F238E27FC236}">
                <a16:creationId xmlns:a16="http://schemas.microsoft.com/office/drawing/2014/main" id="{AC78AB4F-45B3-417F-AAE5-B73BAEC478C9}"/>
              </a:ext>
            </a:extLst>
          </p:cNvPr>
          <p:cNvSpPr>
            <a:spLocks noGrp="1"/>
          </p:cNvSpPr>
          <p:nvPr>
            <p:ph type="body" sz="quarter" idx="23" hasCustomPrompt="1"/>
          </p:nvPr>
        </p:nvSpPr>
        <p:spPr>
          <a:xfrm>
            <a:off x="4911015" y="2361893"/>
            <a:ext cx="3061312" cy="371168"/>
          </a:xfrm>
        </p:spPr>
        <p:txBody>
          <a:bodyPr>
            <a:normAutofit/>
          </a:bodyPr>
          <a:lstStyle>
            <a:lvl1pPr>
              <a:defRPr sz="1200" b="0">
                <a:latin typeface="Graphik" panose="020B0503030202060203" pitchFamily="34" charset="0"/>
              </a:defRPr>
            </a:lvl1pPr>
          </a:lstStyle>
          <a:p>
            <a:pPr lvl="0"/>
            <a:r>
              <a:rPr lang="de-DE" dirty="0"/>
              <a:t>Background</a:t>
            </a:r>
          </a:p>
          <a:p>
            <a:pPr lvl="0"/>
            <a:endParaRPr lang="de-DE" dirty="0"/>
          </a:p>
        </p:txBody>
      </p:sp>
      <p:sp>
        <p:nvSpPr>
          <p:cNvPr id="29" name="Text Placeholder 27">
            <a:extLst>
              <a:ext uri="{FF2B5EF4-FFF2-40B4-BE49-F238E27FC236}">
                <a16:creationId xmlns:a16="http://schemas.microsoft.com/office/drawing/2014/main" id="{A2479959-AAF6-4E8D-8C46-C3F657955625}"/>
              </a:ext>
            </a:extLst>
          </p:cNvPr>
          <p:cNvSpPr>
            <a:spLocks noGrp="1"/>
          </p:cNvSpPr>
          <p:nvPr>
            <p:ph type="body" sz="quarter" idx="24" hasCustomPrompt="1"/>
          </p:nvPr>
        </p:nvSpPr>
        <p:spPr>
          <a:xfrm>
            <a:off x="8361419" y="2361893"/>
            <a:ext cx="2586858" cy="371168"/>
          </a:xfrm>
        </p:spPr>
        <p:txBody>
          <a:bodyPr>
            <a:normAutofit/>
          </a:bodyPr>
          <a:lstStyle>
            <a:lvl1pPr marL="55561" marR="0" indent="0" algn="l" defTabSz="914377" rtl="0" eaLnBrk="1" fontAlgn="auto" latinLnBrk="0" hangingPunct="1">
              <a:lnSpc>
                <a:spcPct val="85000"/>
              </a:lnSpc>
              <a:spcBef>
                <a:spcPts val="0"/>
              </a:spcBef>
              <a:spcAft>
                <a:spcPts val="1200"/>
              </a:spcAft>
              <a:buClrTx/>
              <a:buSzTx/>
              <a:buFont typeface="Arial" panose="020B0604020202020204" pitchFamily="34" charset="0"/>
              <a:buNone/>
              <a:tabLst/>
              <a:defRPr lang="de-DE" sz="1200" b="0" kern="1200" cap="none" baseline="0" noProof="0" dirty="0" smtClean="0">
                <a:solidFill>
                  <a:schemeClr val="tx1"/>
                </a:solidFill>
                <a:latin typeface="Graphik" panose="020B0503030202060203" pitchFamily="34" charset="0"/>
                <a:ea typeface="+mn-ea"/>
                <a:cs typeface="+mn-cs"/>
              </a:defRPr>
            </a:lvl1pPr>
          </a:lstStyle>
          <a:p>
            <a:pPr marL="55561" marR="0" lvl="0" indent="0" algn="l" defTabSz="914377" rtl="0" eaLnBrk="1" fontAlgn="auto" latinLnBrk="0" hangingPunct="1">
              <a:lnSpc>
                <a:spcPct val="85000"/>
              </a:lnSpc>
              <a:spcBef>
                <a:spcPts val="0"/>
              </a:spcBef>
              <a:spcAft>
                <a:spcPts val="1200"/>
              </a:spcAft>
              <a:buClrTx/>
              <a:buSzTx/>
              <a:buFont typeface="Arial" panose="020B0604020202020204" pitchFamily="34" charset="0"/>
              <a:buNone/>
              <a:tabLst/>
              <a:defRPr/>
            </a:pPr>
            <a:r>
              <a:rPr kumimoji="0" lang="de-DE" sz="1200" b="0" i="0" u="none" strike="noStrike" kern="1200" cap="none" spc="0" normalizeH="0" baseline="0" noProof="0" dirty="0">
                <a:ln>
                  <a:noFill/>
                </a:ln>
                <a:solidFill>
                  <a:srgbClr val="000000"/>
                </a:solidFill>
                <a:effectLst/>
                <a:uLnTx/>
                <a:uFillTx/>
                <a:latin typeface="Graphik"/>
                <a:ea typeface="+mn-ea"/>
                <a:cs typeface="+mn-cs"/>
              </a:rPr>
              <a:t>Areas of Expertise</a:t>
            </a:r>
          </a:p>
          <a:p>
            <a:pPr lvl="0"/>
            <a:endParaRPr lang="de-DE" dirty="0"/>
          </a:p>
          <a:p>
            <a:pPr lvl="0"/>
            <a:endParaRPr lang="de-DE" dirty="0"/>
          </a:p>
        </p:txBody>
      </p:sp>
      <p:sp>
        <p:nvSpPr>
          <p:cNvPr id="30" name="Text Placeholder 27">
            <a:extLst>
              <a:ext uri="{FF2B5EF4-FFF2-40B4-BE49-F238E27FC236}">
                <a16:creationId xmlns:a16="http://schemas.microsoft.com/office/drawing/2014/main" id="{DF6517EA-1FD7-45D7-98A9-7550BEBCA323}"/>
              </a:ext>
            </a:extLst>
          </p:cNvPr>
          <p:cNvSpPr>
            <a:spLocks noGrp="1"/>
          </p:cNvSpPr>
          <p:nvPr>
            <p:ph type="body" sz="quarter" idx="25" hasCustomPrompt="1"/>
          </p:nvPr>
        </p:nvSpPr>
        <p:spPr>
          <a:xfrm>
            <a:off x="8361419" y="4481242"/>
            <a:ext cx="2586858" cy="371168"/>
          </a:xfrm>
        </p:spPr>
        <p:txBody>
          <a:bodyPr>
            <a:normAutofit/>
          </a:bodyPr>
          <a:lstStyle>
            <a:lvl1pPr marL="55561" marR="0" indent="0" algn="l" defTabSz="914377" rtl="0" eaLnBrk="1" fontAlgn="auto" latinLnBrk="0" hangingPunct="1">
              <a:lnSpc>
                <a:spcPct val="85000"/>
              </a:lnSpc>
              <a:spcBef>
                <a:spcPts val="0"/>
              </a:spcBef>
              <a:spcAft>
                <a:spcPts val="1200"/>
              </a:spcAft>
              <a:buClrTx/>
              <a:buSzTx/>
              <a:buFont typeface="Arial" panose="020B0604020202020204" pitchFamily="34" charset="0"/>
              <a:buNone/>
              <a:tabLst/>
              <a:defRPr kumimoji="0" lang="de-DE" sz="1200" b="0" i="0" u="none" strike="noStrike" kern="1200" cap="none" spc="0" normalizeH="0" baseline="0" noProof="0" dirty="0" smtClean="0">
                <a:ln>
                  <a:noFill/>
                </a:ln>
                <a:solidFill>
                  <a:srgbClr val="000000"/>
                </a:solidFill>
                <a:effectLst/>
                <a:uLnTx/>
                <a:uFillTx/>
                <a:latin typeface="Graphik"/>
                <a:ea typeface="+mn-ea"/>
                <a:cs typeface="+mn-cs"/>
              </a:defRPr>
            </a:lvl1pPr>
          </a:lstStyle>
          <a:p>
            <a:pPr marL="55561" marR="0" lvl="0" indent="0" algn="l" defTabSz="914377" rtl="0" eaLnBrk="1" fontAlgn="auto" latinLnBrk="0" hangingPunct="1">
              <a:lnSpc>
                <a:spcPct val="85000"/>
              </a:lnSpc>
              <a:spcBef>
                <a:spcPts val="0"/>
              </a:spcBef>
              <a:spcAft>
                <a:spcPts val="1200"/>
              </a:spcAft>
              <a:buClrTx/>
              <a:buSzTx/>
              <a:buFont typeface="Arial" panose="020B0604020202020204" pitchFamily="34" charset="0"/>
              <a:buNone/>
              <a:tabLst/>
              <a:defRPr/>
            </a:pPr>
            <a:r>
              <a:rPr kumimoji="0" lang="de-DE" sz="1200" b="0" i="0" u="none" strike="noStrike" kern="1200" cap="none" spc="0" normalizeH="0" baseline="0" noProof="0" dirty="0">
                <a:ln>
                  <a:noFill/>
                </a:ln>
                <a:solidFill>
                  <a:srgbClr val="000000"/>
                </a:solidFill>
                <a:effectLst/>
                <a:uLnTx/>
                <a:uFillTx/>
                <a:latin typeface="Graphik"/>
                <a:ea typeface="+mn-ea"/>
                <a:cs typeface="+mn-cs"/>
              </a:rPr>
              <a:t>Certifications</a:t>
            </a:r>
          </a:p>
        </p:txBody>
      </p:sp>
      <p:sp>
        <p:nvSpPr>
          <p:cNvPr id="31" name="Text Placeholder 23">
            <a:extLst>
              <a:ext uri="{FF2B5EF4-FFF2-40B4-BE49-F238E27FC236}">
                <a16:creationId xmlns:a16="http://schemas.microsoft.com/office/drawing/2014/main" id="{20FD3111-DC97-45B5-86F2-459F20C71748}"/>
              </a:ext>
            </a:extLst>
          </p:cNvPr>
          <p:cNvSpPr>
            <a:spLocks noGrp="1"/>
          </p:cNvSpPr>
          <p:nvPr>
            <p:ph type="body" sz="quarter" idx="26" hasCustomPrompt="1"/>
          </p:nvPr>
        </p:nvSpPr>
        <p:spPr>
          <a:xfrm>
            <a:off x="8361419" y="2733061"/>
            <a:ext cx="2586954" cy="1638914"/>
          </a:xfrm>
        </p:spPr>
        <p:txBody>
          <a:bodyPr>
            <a:normAutofit/>
          </a:bodyPr>
          <a:lstStyle>
            <a:lvl1pPr marL="227011" indent="-171450">
              <a:buFont typeface="Arial" panose="020B0604020202020204" pitchFamily="34" charset="0"/>
              <a:buChar char="•"/>
              <a:defRPr lang="en-US" sz="1050" b="0" kern="1200" cap="none" baseline="0" dirty="0" smtClean="0">
                <a:solidFill>
                  <a:schemeClr val="tx1"/>
                </a:solidFill>
                <a:latin typeface="+mn-lt"/>
                <a:ea typeface="+mn-ea"/>
                <a:cs typeface="+mn-cs"/>
              </a:defRPr>
            </a:lvl1pPr>
          </a:lstStyle>
          <a:p>
            <a:pPr lvl="0"/>
            <a:r>
              <a:rPr lang="en-US" dirty="0"/>
              <a:t>Your Expertise</a:t>
            </a:r>
          </a:p>
        </p:txBody>
      </p:sp>
      <p:sp>
        <p:nvSpPr>
          <p:cNvPr id="32" name="Text Placeholder 23">
            <a:extLst>
              <a:ext uri="{FF2B5EF4-FFF2-40B4-BE49-F238E27FC236}">
                <a16:creationId xmlns:a16="http://schemas.microsoft.com/office/drawing/2014/main" id="{5553E014-B016-4EA9-8C49-BAFA23FBB2A4}"/>
              </a:ext>
            </a:extLst>
          </p:cNvPr>
          <p:cNvSpPr>
            <a:spLocks noGrp="1"/>
          </p:cNvSpPr>
          <p:nvPr>
            <p:ph type="body" sz="quarter" idx="27" hasCustomPrompt="1"/>
          </p:nvPr>
        </p:nvSpPr>
        <p:spPr>
          <a:xfrm>
            <a:off x="4911111" y="2733061"/>
            <a:ext cx="3061313" cy="3098222"/>
          </a:xfrm>
        </p:spPr>
        <p:txBody>
          <a:bodyPr>
            <a:normAutofit/>
          </a:bodyPr>
          <a:lstStyle>
            <a:lvl1pPr marL="55561" indent="0">
              <a:buFont typeface="Arial" panose="020B0604020202020204" pitchFamily="34" charset="0"/>
              <a:buNone/>
              <a:defRPr sz="1050" b="0">
                <a:latin typeface="+mn-lt"/>
              </a:defRPr>
            </a:lvl1pPr>
          </a:lstStyle>
          <a:p>
            <a:pPr lvl="0"/>
            <a:r>
              <a:rPr lang="en-US" dirty="0"/>
              <a:t>What you have done in the past.</a:t>
            </a:r>
          </a:p>
        </p:txBody>
      </p:sp>
    </p:spTree>
    <p:extLst>
      <p:ext uri="{BB962C8B-B14F-4D97-AF65-F5344CB8AC3E}">
        <p14:creationId xmlns:p14="http://schemas.microsoft.com/office/powerpoint/2010/main" val="4157712003"/>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414">
          <p15:clr>
            <a:srgbClr val="FBAE40"/>
          </p15:clr>
        </p15:guide>
        <p15:guide id="3" orient="horz" pos="482">
          <p15:clr>
            <a:srgbClr val="FBAE40"/>
          </p15:clr>
        </p15:guide>
        <p15:guide id="4" orient="horz" pos="57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mplate Developers">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4B059990-1E62-42DA-918F-281D0AD703ED}"/>
              </a:ext>
            </a:extLst>
          </p:cNvPr>
          <p:cNvSpPr>
            <a:spLocks noGrp="1" noChangeAspect="1"/>
          </p:cNvSpPr>
          <p:nvPr>
            <p:ph type="pic" sz="quarter" idx="17"/>
          </p:nvPr>
        </p:nvSpPr>
        <p:spPr>
          <a:xfrm>
            <a:off x="435754" y="775188"/>
            <a:ext cx="2694202" cy="2758194"/>
          </a:xfrm>
        </p:spPr>
        <p:txBody>
          <a:bodyPr/>
          <a:lstStyle/>
          <a:p>
            <a:endParaRPr lang="de-DE" dirty="0"/>
          </a:p>
        </p:txBody>
      </p:sp>
      <p:sp>
        <p:nvSpPr>
          <p:cNvPr id="3" name="Rectangle 2">
            <a:extLst>
              <a:ext uri="{FF2B5EF4-FFF2-40B4-BE49-F238E27FC236}">
                <a16:creationId xmlns:a16="http://schemas.microsoft.com/office/drawing/2014/main" id="{43C23373-A2BB-49EA-B96D-0074A936D7AB}"/>
              </a:ext>
            </a:extLst>
          </p:cNvPr>
          <p:cNvSpPr/>
          <p:nvPr userDrawn="1"/>
        </p:nvSpPr>
        <p:spPr>
          <a:xfrm>
            <a:off x="435755" y="478519"/>
            <a:ext cx="238391" cy="153888"/>
          </a:xfrm>
          <a:prstGeom prst="rect">
            <a:avLst/>
          </a:prstGeom>
        </p:spPr>
        <p:txBody>
          <a:bodyPr wrap="square" lIns="0" tIns="0" rIns="0" bIns="0" anchor="ctr">
            <a:spAutoFit/>
          </a:bodyPr>
          <a:lstStyle/>
          <a:p>
            <a:pPr algn="l"/>
            <a:r>
              <a:rPr lang="en-US" sz="1000" b="1" dirty="0">
                <a:solidFill>
                  <a:srgbClr val="18C6FC"/>
                </a:solidFill>
              </a:rPr>
              <a:t>\\\</a:t>
            </a:r>
          </a:p>
        </p:txBody>
      </p:sp>
      <p:sp>
        <p:nvSpPr>
          <p:cNvPr id="20" name="Text Placeholder 19">
            <a:extLst>
              <a:ext uri="{FF2B5EF4-FFF2-40B4-BE49-F238E27FC236}">
                <a16:creationId xmlns:a16="http://schemas.microsoft.com/office/drawing/2014/main" id="{57D240BF-82A7-4765-9391-24C6ED645418}"/>
              </a:ext>
            </a:extLst>
          </p:cNvPr>
          <p:cNvSpPr>
            <a:spLocks noGrp="1"/>
          </p:cNvSpPr>
          <p:nvPr>
            <p:ph type="body" sz="quarter" idx="18" hasCustomPrompt="1"/>
          </p:nvPr>
        </p:nvSpPr>
        <p:spPr>
          <a:xfrm>
            <a:off x="3236129" y="775188"/>
            <a:ext cx="2859871" cy="379156"/>
          </a:xfrm>
        </p:spPr>
        <p:txBody>
          <a:bodyPr tIns="0" bIns="0" anchor="ctr">
            <a:normAutofit/>
          </a:bodyPr>
          <a:lstStyle>
            <a:lvl1pPr marL="0" indent="0">
              <a:defRPr sz="2800" b="0">
                <a:latin typeface="Graphik" panose="020B0503030202060203" pitchFamily="34" charset="0"/>
              </a:defRPr>
            </a:lvl1pPr>
          </a:lstStyle>
          <a:p>
            <a:pPr lvl="0"/>
            <a:r>
              <a:rPr lang="en-US" dirty="0"/>
              <a:t>Name</a:t>
            </a:r>
          </a:p>
        </p:txBody>
      </p:sp>
      <p:sp>
        <p:nvSpPr>
          <p:cNvPr id="22" name="Text Placeholder 21">
            <a:extLst>
              <a:ext uri="{FF2B5EF4-FFF2-40B4-BE49-F238E27FC236}">
                <a16:creationId xmlns:a16="http://schemas.microsoft.com/office/drawing/2014/main" id="{25CF08C8-DA8C-4944-873C-9E30C29C6677}"/>
              </a:ext>
            </a:extLst>
          </p:cNvPr>
          <p:cNvSpPr>
            <a:spLocks noGrp="1"/>
          </p:cNvSpPr>
          <p:nvPr>
            <p:ph type="body" sz="quarter" idx="19" hasCustomPrompt="1"/>
          </p:nvPr>
        </p:nvSpPr>
        <p:spPr>
          <a:xfrm>
            <a:off x="3236129" y="1165480"/>
            <a:ext cx="2859873" cy="307160"/>
          </a:xfrm>
        </p:spPr>
        <p:txBody>
          <a:bodyPr tIns="0" bIns="0" anchor="ctr">
            <a:noAutofit/>
          </a:bodyPr>
          <a:lstStyle>
            <a:lvl1pPr marL="0" indent="0">
              <a:defRPr sz="1800" b="0">
                <a:solidFill>
                  <a:srgbClr val="18C6FC"/>
                </a:solidFill>
                <a:latin typeface="Graphik" panose="020B0503030202060203" pitchFamily="34" charset="0"/>
              </a:defRPr>
            </a:lvl1pPr>
          </a:lstStyle>
          <a:p>
            <a:pPr lvl="0"/>
            <a:r>
              <a:rPr lang="en-US" dirty="0"/>
              <a:t>Role</a:t>
            </a:r>
          </a:p>
        </p:txBody>
      </p:sp>
      <p:sp>
        <p:nvSpPr>
          <p:cNvPr id="26" name="Text Placeholder 23">
            <a:extLst>
              <a:ext uri="{FF2B5EF4-FFF2-40B4-BE49-F238E27FC236}">
                <a16:creationId xmlns:a16="http://schemas.microsoft.com/office/drawing/2014/main" id="{5B3E3B63-B760-4DB5-8FAE-B8DDB56116B9}"/>
              </a:ext>
            </a:extLst>
          </p:cNvPr>
          <p:cNvSpPr>
            <a:spLocks noGrp="1"/>
          </p:cNvSpPr>
          <p:nvPr>
            <p:ph type="body" sz="quarter" idx="22" hasCustomPrompt="1"/>
          </p:nvPr>
        </p:nvSpPr>
        <p:spPr>
          <a:xfrm>
            <a:off x="6431285" y="5506360"/>
            <a:ext cx="5324962" cy="795684"/>
          </a:xfrm>
        </p:spPr>
        <p:txBody>
          <a:bodyPr tIns="72000" bIns="72000">
            <a:noAutofit/>
          </a:bodyPr>
          <a:lstStyle>
            <a:lvl1pPr marL="227011" indent="-171450">
              <a:lnSpc>
                <a:spcPct val="100000"/>
              </a:lnSpc>
              <a:spcAft>
                <a:spcPts val="600"/>
              </a:spcAft>
              <a:buFont typeface="Arial" panose="020B0604020202020204" pitchFamily="34" charset="0"/>
              <a:buChar char="•"/>
              <a:defRPr lang="en-US" sz="1050" b="0" kern="1200" cap="none" baseline="0" dirty="0" smtClean="0">
                <a:solidFill>
                  <a:schemeClr val="tx1"/>
                </a:solidFill>
                <a:latin typeface="+mn-lt"/>
                <a:ea typeface="+mn-ea"/>
                <a:cs typeface="+mn-cs"/>
              </a:defRPr>
            </a:lvl1pPr>
          </a:lstStyle>
          <a:p>
            <a:pPr marL="227011" lvl="0" indent="-171450" algn="l" defTabSz="914377" rtl="0" eaLnBrk="1" latinLnBrk="0" hangingPunct="1">
              <a:lnSpc>
                <a:spcPct val="85000"/>
              </a:lnSpc>
              <a:spcBef>
                <a:spcPts val="0"/>
              </a:spcBef>
              <a:spcAft>
                <a:spcPts val="1200"/>
              </a:spcAft>
              <a:buFont typeface="Arial" panose="020B0604020202020204" pitchFamily="34" charset="0"/>
              <a:buChar char="•"/>
            </a:pPr>
            <a:r>
              <a:rPr lang="en-US" dirty="0"/>
              <a:t>Industries you worked with</a:t>
            </a:r>
          </a:p>
        </p:txBody>
      </p:sp>
      <p:sp>
        <p:nvSpPr>
          <p:cNvPr id="31" name="Text Placeholder 23">
            <a:extLst>
              <a:ext uri="{FF2B5EF4-FFF2-40B4-BE49-F238E27FC236}">
                <a16:creationId xmlns:a16="http://schemas.microsoft.com/office/drawing/2014/main" id="{20FD3111-DC97-45B5-86F2-459F20C71748}"/>
              </a:ext>
            </a:extLst>
          </p:cNvPr>
          <p:cNvSpPr>
            <a:spLocks noGrp="1"/>
          </p:cNvSpPr>
          <p:nvPr>
            <p:ph type="body" sz="quarter" idx="26" hasCustomPrompt="1"/>
          </p:nvPr>
        </p:nvSpPr>
        <p:spPr>
          <a:xfrm>
            <a:off x="6431280" y="4055319"/>
            <a:ext cx="5324965" cy="1093435"/>
          </a:xfrm>
        </p:spPr>
        <p:txBody>
          <a:bodyPr tIns="72000" bIns="72000">
            <a:noAutofit/>
          </a:bodyPr>
          <a:lstStyle>
            <a:lvl1pPr marL="227011" indent="-171450">
              <a:lnSpc>
                <a:spcPct val="100000"/>
              </a:lnSpc>
              <a:spcAft>
                <a:spcPts val="600"/>
              </a:spcAft>
              <a:buFont typeface="Arial" panose="020B0604020202020204" pitchFamily="34" charset="0"/>
              <a:buChar char="•"/>
              <a:defRPr lang="en-US" sz="1050" b="0" kern="1200" cap="none" baseline="0" dirty="0" smtClean="0">
                <a:solidFill>
                  <a:schemeClr val="tx1"/>
                </a:solidFill>
                <a:latin typeface="+mn-lt"/>
                <a:ea typeface="+mn-ea"/>
                <a:cs typeface="+mn-cs"/>
              </a:defRPr>
            </a:lvl1pPr>
          </a:lstStyle>
          <a:p>
            <a:pPr lvl="0"/>
            <a:r>
              <a:rPr lang="en-US" dirty="0"/>
              <a:t>Your Skills</a:t>
            </a:r>
          </a:p>
        </p:txBody>
      </p:sp>
      <p:sp>
        <p:nvSpPr>
          <p:cNvPr id="32" name="Text Placeholder 23">
            <a:extLst>
              <a:ext uri="{FF2B5EF4-FFF2-40B4-BE49-F238E27FC236}">
                <a16:creationId xmlns:a16="http://schemas.microsoft.com/office/drawing/2014/main" id="{5553E014-B016-4EA9-8C49-BAFA23FBB2A4}"/>
              </a:ext>
            </a:extLst>
          </p:cNvPr>
          <p:cNvSpPr>
            <a:spLocks noGrp="1"/>
          </p:cNvSpPr>
          <p:nvPr>
            <p:ph type="body" sz="quarter" idx="27" hasCustomPrompt="1"/>
          </p:nvPr>
        </p:nvSpPr>
        <p:spPr>
          <a:xfrm>
            <a:off x="435753" y="4055319"/>
            <a:ext cx="5212694" cy="2246723"/>
          </a:xfrm>
        </p:spPr>
        <p:txBody>
          <a:bodyPr tIns="72000" bIns="72000">
            <a:noAutofit/>
          </a:bodyPr>
          <a:lstStyle>
            <a:lvl1pPr marL="0" indent="0">
              <a:lnSpc>
                <a:spcPct val="100000"/>
              </a:lnSpc>
              <a:buFont typeface="Arial" panose="020B0604020202020204" pitchFamily="34" charset="0"/>
              <a:buNone/>
              <a:defRPr sz="1050" b="0">
                <a:latin typeface="+mn-lt"/>
              </a:defRPr>
            </a:lvl1pPr>
          </a:lstStyle>
          <a:p>
            <a:pPr lvl="0"/>
            <a:r>
              <a:rPr lang="en-US" dirty="0"/>
              <a:t>What you have done in the past.</a:t>
            </a:r>
          </a:p>
        </p:txBody>
      </p:sp>
      <p:sp>
        <p:nvSpPr>
          <p:cNvPr id="4" name="TextBox 3">
            <a:extLst>
              <a:ext uri="{FF2B5EF4-FFF2-40B4-BE49-F238E27FC236}">
                <a16:creationId xmlns:a16="http://schemas.microsoft.com/office/drawing/2014/main" id="{33541C4C-1601-4721-B8EC-1A0F48922D7E}"/>
              </a:ext>
            </a:extLst>
          </p:cNvPr>
          <p:cNvSpPr txBox="1"/>
          <p:nvPr userDrawn="1"/>
        </p:nvSpPr>
        <p:spPr>
          <a:xfrm>
            <a:off x="435755" y="3826548"/>
            <a:ext cx="2800374" cy="230832"/>
          </a:xfrm>
          <a:prstGeom prst="rect">
            <a:avLst/>
          </a:prstGeom>
          <a:noFill/>
        </p:spPr>
        <p:txBody>
          <a:bodyPr wrap="square" lIns="0" tIns="0" rIns="0" bIns="45720" rtlCol="0">
            <a:spAutoFit/>
          </a:bodyPr>
          <a:lstStyle>
            <a:defPPr>
              <a:defRPr lang="en-US"/>
            </a:defPPr>
            <a:lvl1pPr marL="50800" indent="0">
              <a:defRPr sz="1400" b="1" cap="none" baseline="0">
                <a:solidFill>
                  <a:srgbClr val="18C6FC"/>
                </a:solidFill>
                <a:latin typeface="Graphik" panose="020B0503030202060203" pitchFamily="34" charset="0"/>
              </a:defRPr>
            </a:lvl1pPr>
          </a:lstStyle>
          <a:p>
            <a:pPr marL="0" lvl="0" indent="0"/>
            <a:r>
              <a:rPr lang="de-DE" dirty="0"/>
              <a:t>Professional Background</a:t>
            </a:r>
          </a:p>
        </p:txBody>
      </p:sp>
      <p:sp>
        <p:nvSpPr>
          <p:cNvPr id="15" name="TextBox 14">
            <a:extLst>
              <a:ext uri="{FF2B5EF4-FFF2-40B4-BE49-F238E27FC236}">
                <a16:creationId xmlns:a16="http://schemas.microsoft.com/office/drawing/2014/main" id="{1EE96447-F5C5-453E-9E3C-9D163F44846C}"/>
              </a:ext>
            </a:extLst>
          </p:cNvPr>
          <p:cNvSpPr txBox="1"/>
          <p:nvPr userDrawn="1"/>
        </p:nvSpPr>
        <p:spPr>
          <a:xfrm>
            <a:off x="6431283" y="775188"/>
            <a:ext cx="2800374" cy="261610"/>
          </a:xfrm>
          <a:prstGeom prst="rect">
            <a:avLst/>
          </a:prstGeom>
          <a:noFill/>
        </p:spPr>
        <p:txBody>
          <a:bodyPr wrap="square" lIns="0" tIns="0" rIns="0" bIns="45720" rtlCol="0">
            <a:spAutoFit/>
          </a:bodyPr>
          <a:lstStyle/>
          <a:p>
            <a:pPr marL="50800" indent="0"/>
            <a:r>
              <a:rPr lang="de-DE" sz="1400" b="1" kern="1200" cap="none" baseline="0" dirty="0">
                <a:solidFill>
                  <a:srgbClr val="18C6FC"/>
                </a:solidFill>
                <a:latin typeface="Graphik" panose="020B0503030202060203" pitchFamily="34" charset="0"/>
                <a:ea typeface="+mn-ea"/>
                <a:cs typeface="+mn-cs"/>
              </a:rPr>
              <a:t>Relevant Job Experience</a:t>
            </a:r>
          </a:p>
        </p:txBody>
      </p:sp>
      <p:sp>
        <p:nvSpPr>
          <p:cNvPr id="16" name="TextBox 15">
            <a:extLst>
              <a:ext uri="{FF2B5EF4-FFF2-40B4-BE49-F238E27FC236}">
                <a16:creationId xmlns:a16="http://schemas.microsoft.com/office/drawing/2014/main" id="{249EFD7A-A305-4C43-B0F1-749132F872E8}"/>
              </a:ext>
            </a:extLst>
          </p:cNvPr>
          <p:cNvSpPr txBox="1"/>
          <p:nvPr userDrawn="1"/>
        </p:nvSpPr>
        <p:spPr>
          <a:xfrm>
            <a:off x="6431283" y="5277588"/>
            <a:ext cx="2800374" cy="230832"/>
          </a:xfrm>
          <a:prstGeom prst="rect">
            <a:avLst/>
          </a:prstGeom>
          <a:noFill/>
        </p:spPr>
        <p:txBody>
          <a:bodyPr wrap="square" lIns="0" tIns="0" rIns="0" bIns="45720" rtlCol="0">
            <a:spAutoFit/>
          </a:bodyPr>
          <a:lstStyle>
            <a:defPPr>
              <a:defRPr lang="en-US"/>
            </a:defPPr>
            <a:lvl1pPr marL="50800" indent="0">
              <a:defRPr sz="1400" b="1" cap="none" baseline="0">
                <a:solidFill>
                  <a:srgbClr val="18C6FC"/>
                </a:solidFill>
                <a:latin typeface="Graphik" panose="020B0503030202060203" pitchFamily="34" charset="0"/>
              </a:defRPr>
            </a:lvl1pPr>
          </a:lstStyle>
          <a:p>
            <a:pPr lvl="0"/>
            <a:r>
              <a:rPr lang="de-DE" dirty="0"/>
              <a:t>Industries</a:t>
            </a:r>
          </a:p>
        </p:txBody>
      </p:sp>
      <p:sp>
        <p:nvSpPr>
          <p:cNvPr id="13" name="Text Placeholder 23">
            <a:extLst>
              <a:ext uri="{FF2B5EF4-FFF2-40B4-BE49-F238E27FC236}">
                <a16:creationId xmlns:a16="http://schemas.microsoft.com/office/drawing/2014/main" id="{F8C6E2C7-E14A-42A4-9B33-418BB68472F0}"/>
              </a:ext>
            </a:extLst>
          </p:cNvPr>
          <p:cNvSpPr>
            <a:spLocks noGrp="1"/>
          </p:cNvSpPr>
          <p:nvPr>
            <p:ph type="body" sz="quarter" idx="28" hasCustomPrompt="1"/>
          </p:nvPr>
        </p:nvSpPr>
        <p:spPr>
          <a:xfrm>
            <a:off x="6431283" y="1036798"/>
            <a:ext cx="5324962" cy="2660916"/>
          </a:xfrm>
          <a:prstGeom prst="rect">
            <a:avLst/>
          </a:prstGeom>
        </p:spPr>
        <p:txBody>
          <a:bodyPr tIns="72000" bIns="72000">
            <a:noAutofit/>
          </a:bodyPr>
          <a:lstStyle>
            <a:lvl1pPr marL="53975" marR="0" indent="0" algn="l" defTabSz="914377" rtl="0" eaLnBrk="1" fontAlgn="auto" latinLnBrk="0" hangingPunct="1">
              <a:lnSpc>
                <a:spcPct val="100000"/>
              </a:lnSpc>
              <a:spcBef>
                <a:spcPts val="0"/>
              </a:spcBef>
              <a:spcAft>
                <a:spcPts val="600"/>
              </a:spcAft>
              <a:buClrTx/>
              <a:buSzTx/>
              <a:buFont typeface="Arial" panose="020B0604020202020204" pitchFamily="34" charset="0"/>
              <a:buNone/>
              <a:tabLst/>
              <a:defRPr lang="en-US" sz="1050" b="0" kern="1200" cap="none" baseline="0" dirty="0" smtClean="0">
                <a:solidFill>
                  <a:schemeClr val="tx1"/>
                </a:solidFill>
                <a:latin typeface="+mn-lt"/>
                <a:ea typeface="+mn-ea"/>
                <a:cs typeface="+mn-cs"/>
              </a:defRPr>
            </a:lvl1pPr>
            <a:lvl2pPr marL="287330" indent="0">
              <a:buNone/>
              <a:defRPr/>
            </a:lvl2pPr>
            <a:lvl7pPr marL="55561" indent="0">
              <a:buNone/>
              <a:defRPr/>
            </a:lvl7pPr>
            <a:lvl8pPr marL="55561" indent="0">
              <a:buNone/>
              <a:defRPr/>
            </a:lvl8pPr>
          </a:lstStyle>
          <a:p>
            <a:pPr marL="227011" marR="0" lvl="0" indent="-171450" algn="l" defTabSz="914377" rtl="0" eaLnBrk="1" fontAlgn="auto" latinLnBrk="0" hangingPunct="1">
              <a:lnSpc>
                <a:spcPct val="85000"/>
              </a:lnSpc>
              <a:spcBef>
                <a:spcPts val="0"/>
              </a:spcBef>
              <a:spcAft>
                <a:spcPts val="1200"/>
              </a:spcAft>
              <a:buClrTx/>
              <a:buSzTx/>
              <a:buFont typeface="Arial" panose="020B0604020202020204" pitchFamily="34" charset="0"/>
              <a:buChar char="•"/>
              <a:tabLst/>
              <a:defRPr/>
            </a:pPr>
            <a:r>
              <a:rPr lang="en-US" dirty="0"/>
              <a:t>Project 1</a:t>
            </a:r>
          </a:p>
          <a:p>
            <a:pPr marL="227011" marR="0" lvl="0" indent="-171450" algn="l" defTabSz="914377" rtl="0" eaLnBrk="1" fontAlgn="auto" latinLnBrk="0" hangingPunct="1">
              <a:lnSpc>
                <a:spcPct val="85000"/>
              </a:lnSpc>
              <a:spcBef>
                <a:spcPts val="0"/>
              </a:spcBef>
              <a:spcAft>
                <a:spcPts val="1200"/>
              </a:spcAft>
              <a:buClrTx/>
              <a:buSzTx/>
              <a:buFont typeface="Arial" panose="020B0604020202020204" pitchFamily="34" charset="0"/>
              <a:buChar char="•"/>
              <a:tabLst/>
              <a:defRPr/>
            </a:pPr>
            <a:r>
              <a:rPr lang="en-US" dirty="0" err="1"/>
              <a:t>teST</a:t>
            </a:r>
            <a:endParaRPr lang="en-US" dirty="0"/>
          </a:p>
        </p:txBody>
      </p:sp>
      <p:sp>
        <p:nvSpPr>
          <p:cNvPr id="18" name="TextBox 17">
            <a:extLst>
              <a:ext uri="{FF2B5EF4-FFF2-40B4-BE49-F238E27FC236}">
                <a16:creationId xmlns:a16="http://schemas.microsoft.com/office/drawing/2014/main" id="{7EFE0E2C-904A-4EEE-843C-317E49316B3C}"/>
              </a:ext>
            </a:extLst>
          </p:cNvPr>
          <p:cNvSpPr txBox="1"/>
          <p:nvPr userDrawn="1"/>
        </p:nvSpPr>
        <p:spPr>
          <a:xfrm>
            <a:off x="6431281" y="3826548"/>
            <a:ext cx="2800374" cy="261610"/>
          </a:xfrm>
          <a:prstGeom prst="rect">
            <a:avLst/>
          </a:prstGeom>
          <a:noFill/>
        </p:spPr>
        <p:txBody>
          <a:bodyPr wrap="square" lIns="0" tIns="0" rIns="0" bIns="45720" rtlCol="0">
            <a:spAutoFit/>
          </a:bodyPr>
          <a:lstStyle>
            <a:defPPr>
              <a:defRPr lang="en-US"/>
            </a:defPPr>
            <a:lvl1pPr marL="50800" indent="0">
              <a:defRPr sz="1400" b="1" cap="none" baseline="0">
                <a:solidFill>
                  <a:srgbClr val="18C6FC"/>
                </a:solidFill>
                <a:latin typeface="Graphik" panose="020B0503030202060203" pitchFamily="34" charset="0"/>
              </a:defRPr>
            </a:lvl1pPr>
          </a:lstStyle>
          <a:p>
            <a:pPr lvl="0"/>
            <a:r>
              <a:rPr lang="de-DE" dirty="0"/>
              <a:t>Areas of Expertise  </a:t>
            </a:r>
          </a:p>
        </p:txBody>
      </p:sp>
      <p:sp>
        <p:nvSpPr>
          <p:cNvPr id="23" name="Text Placeholder 3">
            <a:extLst>
              <a:ext uri="{FF2B5EF4-FFF2-40B4-BE49-F238E27FC236}">
                <a16:creationId xmlns:a16="http://schemas.microsoft.com/office/drawing/2014/main" id="{3BCDB53D-5997-46A2-86CA-DD2397AE77AE}"/>
              </a:ext>
            </a:extLst>
          </p:cNvPr>
          <p:cNvSpPr>
            <a:spLocks noGrp="1"/>
          </p:cNvSpPr>
          <p:nvPr>
            <p:ph type="body" sz="quarter" idx="16" hasCustomPrompt="1"/>
          </p:nvPr>
        </p:nvSpPr>
        <p:spPr>
          <a:xfrm>
            <a:off x="674146" y="478519"/>
            <a:ext cx="4361144" cy="153888"/>
          </a:xfrm>
        </p:spPr>
        <p:txBody>
          <a:bodyPr wrap="square" anchor="ctr">
            <a:spAutoFit/>
          </a:bodyPr>
          <a:lstStyle>
            <a:lvl1pPr>
              <a:defRPr sz="1000" b="0">
                <a:solidFill>
                  <a:schemeClr val="tx1"/>
                </a:solidFill>
                <a:latin typeface="+mn-lt"/>
              </a:defRPr>
            </a:lvl1pPr>
            <a:lvl2pPr>
              <a:defRPr sz="1400"/>
            </a:lvl2pPr>
          </a:lstStyle>
          <a:p>
            <a:pPr lvl="0"/>
            <a:r>
              <a:rPr lang="en-US" dirty="0"/>
              <a:t>HEADING GOES HERE</a:t>
            </a:r>
          </a:p>
        </p:txBody>
      </p:sp>
    </p:spTree>
    <p:extLst>
      <p:ext uri="{BB962C8B-B14F-4D97-AF65-F5344CB8AC3E}">
        <p14:creationId xmlns:p14="http://schemas.microsoft.com/office/powerpoint/2010/main" val="1741549815"/>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414">
          <p15:clr>
            <a:srgbClr val="FBAE40"/>
          </p15:clr>
        </p15:guide>
        <p15:guide id="3" orient="horz" pos="482">
          <p15:clr>
            <a:srgbClr val="FBAE40"/>
          </p15:clr>
        </p15:guide>
        <p15:guide id="4" orient="horz" pos="5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3.xml"/><Relationship Id="rId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kt 12" hidden="1">
            <a:extLst>
              <a:ext uri="{FF2B5EF4-FFF2-40B4-BE49-F238E27FC236}">
                <a16:creationId xmlns:a16="http://schemas.microsoft.com/office/drawing/2014/main" id="{23F0DAC3-B000-4B6F-84F0-1C69E03C5EED}"/>
              </a:ext>
            </a:extLst>
          </p:cNvPr>
          <p:cNvGraphicFramePr>
            <a:graphicFrameLocks noChangeAspect="1"/>
          </p:cNvGraphicFramePr>
          <p:nvPr userDrawn="1">
            <p:custDataLst>
              <p:tags r:id="rId4"/>
            </p:custDataLst>
            <p:extLst>
              <p:ext uri="{D42A27DB-BD31-4B8C-83A1-F6EECF244321}">
                <p14:modId xmlns:p14="http://schemas.microsoft.com/office/powerpoint/2010/main" val="1509989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13" name="Objekt 12" hidden="1">
                        <a:extLst>
                          <a:ext uri="{FF2B5EF4-FFF2-40B4-BE49-F238E27FC236}">
                            <a16:creationId xmlns:a16="http://schemas.microsoft.com/office/drawing/2014/main" id="{23F0DAC3-B000-4B6F-84F0-1C69E03C5EED}"/>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4" name="Rechteck 3" hidden="1">
            <a:extLst>
              <a:ext uri="{FF2B5EF4-FFF2-40B4-BE49-F238E27FC236}">
                <a16:creationId xmlns:a16="http://schemas.microsoft.com/office/drawing/2014/main" id="{B929F9CB-D78F-47BF-BD85-E7F1865A0FA5}"/>
              </a:ext>
            </a:extLst>
          </p:cNvPr>
          <p:cNvSpPr/>
          <p:nvPr userDrawn="1">
            <p:custDataLst>
              <p:tags r:id="rId5"/>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a:endParaRPr lang="de-DE" sz="3600" b="1" i="0" baseline="0">
              <a:latin typeface="Graphik" panose="020B0503030202060203" pitchFamily="34" charset="0"/>
              <a:ea typeface="+mj-ea"/>
              <a:cs typeface="+mj-cs"/>
              <a:sym typeface="Graphik" panose="020B0503030202060203" pitchFamily="34" charset="0"/>
            </a:endParaRPr>
          </a:p>
        </p:txBody>
      </p:sp>
      <p:sp>
        <p:nvSpPr>
          <p:cNvPr id="2" name="Title Placeholder 1"/>
          <p:cNvSpPr>
            <a:spLocks noGrp="1"/>
          </p:cNvSpPr>
          <p:nvPr>
            <p:ph type="title"/>
          </p:nvPr>
        </p:nvSpPr>
        <p:spPr>
          <a:xfrm>
            <a:off x="381000" y="380999"/>
            <a:ext cx="11430000" cy="990601"/>
          </a:xfrm>
          <a:prstGeom prst="rect">
            <a:avLst/>
          </a:prstGeom>
        </p:spPr>
        <p:txBody>
          <a:bodyPr vert="horz" lIns="0" tIns="45720" rIns="0" bIns="0" rtlCol="0" anchor="t" anchorCtr="0">
            <a:normAutofit/>
          </a:bodyPr>
          <a:lstStyle/>
          <a:p>
            <a:r>
              <a:rPr lang="en-US"/>
              <a:t>Click to edit master title style</a:t>
            </a:r>
          </a:p>
        </p:txBody>
      </p:sp>
      <p:sp>
        <p:nvSpPr>
          <p:cNvPr id="3" name="Text Placeholder 2"/>
          <p:cNvSpPr>
            <a:spLocks noGrp="1"/>
          </p:cNvSpPr>
          <p:nvPr>
            <p:ph type="body" idx="1"/>
          </p:nvPr>
        </p:nvSpPr>
        <p:spPr>
          <a:xfrm>
            <a:off x="381000" y="1828800"/>
            <a:ext cx="11430000" cy="4686300"/>
          </a:xfrm>
          <a:prstGeom prst="rect">
            <a:avLst/>
          </a:prstGeom>
        </p:spPr>
        <p:txBody>
          <a:bodyPr vert="horz" lIns="0" tIns="91440" rIns="0" bIns="45720" rtlCol="0">
            <a:normAutofit/>
          </a:bodyPr>
          <a:lstStyle/>
          <a:p>
            <a:pPr lvl="0"/>
            <a:r>
              <a:rPr lang="en-US" dirty="0"/>
              <a:t>Edit Master text styles</a:t>
            </a:r>
          </a:p>
          <a:p>
            <a:pPr lvl="1"/>
            <a:r>
              <a:rPr lang="en-US" dirty="0"/>
              <a:t>Second level</a:t>
            </a:r>
          </a:p>
          <a:p>
            <a:pPr lvl="2"/>
            <a:r>
              <a:rPr lang="en-US" dirty="0"/>
              <a:t>Third level</a:t>
            </a:r>
          </a:p>
        </p:txBody>
      </p:sp>
      <p:cxnSp>
        <p:nvCxnSpPr>
          <p:cNvPr id="7" name="Straight Connector 76">
            <a:extLst>
              <a:ext uri="{FF2B5EF4-FFF2-40B4-BE49-F238E27FC236}">
                <a16:creationId xmlns:a16="http://schemas.microsoft.com/office/drawing/2014/main" id="{BBA6F41D-E313-45F8-8EB1-5D4E98485D9F}"/>
              </a:ext>
            </a:extLst>
          </p:cNvPr>
          <p:cNvCxnSpPr>
            <a:cxnSpLocks/>
          </p:cNvCxnSpPr>
          <p:nvPr userDrawn="1"/>
        </p:nvCxnSpPr>
        <p:spPr>
          <a:xfrm flipV="1">
            <a:off x="381000" y="-195414"/>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8" name="TextBox 73">
            <a:extLst>
              <a:ext uri="{FF2B5EF4-FFF2-40B4-BE49-F238E27FC236}">
                <a16:creationId xmlns:a16="http://schemas.microsoft.com/office/drawing/2014/main" id="{1D3B50A8-E61E-4497-AF34-4A7BAD921A3D}"/>
              </a:ext>
            </a:extLst>
          </p:cNvPr>
          <p:cNvSpPr txBox="1"/>
          <p:nvPr userDrawn="1"/>
        </p:nvSpPr>
        <p:spPr>
          <a:xfrm>
            <a:off x="420713" y="-233053"/>
            <a:ext cx="1871812" cy="127639"/>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Begin Content Area</a:t>
            </a:r>
          </a:p>
        </p:txBody>
      </p:sp>
      <p:sp>
        <p:nvSpPr>
          <p:cNvPr id="9" name="TextBox 74">
            <a:extLst>
              <a:ext uri="{FF2B5EF4-FFF2-40B4-BE49-F238E27FC236}">
                <a16:creationId xmlns:a16="http://schemas.microsoft.com/office/drawing/2014/main" id="{CB581BF0-D5CF-4253-AABC-1851366635A8}"/>
              </a:ext>
            </a:extLst>
          </p:cNvPr>
          <p:cNvSpPr txBox="1"/>
          <p:nvPr userDrawn="1"/>
        </p:nvSpPr>
        <p:spPr>
          <a:xfrm>
            <a:off x="10028974" y="-222232"/>
            <a:ext cx="1827269" cy="144000"/>
          </a:xfrm>
          <a:prstGeom prst="rect">
            <a:avLst/>
          </a:prstGeom>
          <a:noFill/>
        </p:spPr>
        <p:txBody>
          <a:bodyPr wrap="square" lIns="0" tIns="0" rIns="88615"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End Content Area</a:t>
            </a:r>
          </a:p>
        </p:txBody>
      </p:sp>
      <p:sp>
        <p:nvSpPr>
          <p:cNvPr id="10" name="TextBox 75">
            <a:extLst>
              <a:ext uri="{FF2B5EF4-FFF2-40B4-BE49-F238E27FC236}">
                <a16:creationId xmlns:a16="http://schemas.microsoft.com/office/drawing/2014/main" id="{08235F3F-3208-4021-A38C-293BB53DDBF1}"/>
              </a:ext>
            </a:extLst>
          </p:cNvPr>
          <p:cNvSpPr txBox="1"/>
          <p:nvPr userDrawn="1"/>
        </p:nvSpPr>
        <p:spPr>
          <a:xfrm>
            <a:off x="6107205" y="-222232"/>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Center Type Area</a:t>
            </a:r>
          </a:p>
        </p:txBody>
      </p:sp>
      <p:cxnSp>
        <p:nvCxnSpPr>
          <p:cNvPr id="11" name="Straight Connector 77">
            <a:extLst>
              <a:ext uri="{FF2B5EF4-FFF2-40B4-BE49-F238E27FC236}">
                <a16:creationId xmlns:a16="http://schemas.microsoft.com/office/drawing/2014/main" id="{C212747B-83BD-49A5-B6D5-A9FF8AB024AE}"/>
              </a:ext>
            </a:extLst>
          </p:cNvPr>
          <p:cNvCxnSpPr>
            <a:cxnSpLocks/>
          </p:cNvCxnSpPr>
          <p:nvPr userDrawn="1"/>
        </p:nvCxnSpPr>
        <p:spPr>
          <a:xfrm flipV="1">
            <a:off x="6096000" y="-195414"/>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12" name="Straight Connector 78">
            <a:extLst>
              <a:ext uri="{FF2B5EF4-FFF2-40B4-BE49-F238E27FC236}">
                <a16:creationId xmlns:a16="http://schemas.microsoft.com/office/drawing/2014/main" id="{491642C6-CEB5-41B4-8E2E-7C5DB84844E9}"/>
              </a:ext>
            </a:extLst>
          </p:cNvPr>
          <p:cNvCxnSpPr>
            <a:cxnSpLocks/>
          </p:cNvCxnSpPr>
          <p:nvPr userDrawn="1"/>
        </p:nvCxnSpPr>
        <p:spPr>
          <a:xfrm flipV="1">
            <a:off x="11825060" y="-198712"/>
            <a:ext cx="0" cy="18000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39" name="Straight Connector 41">
            <a:extLst>
              <a:ext uri="{FF2B5EF4-FFF2-40B4-BE49-F238E27FC236}">
                <a16:creationId xmlns:a16="http://schemas.microsoft.com/office/drawing/2014/main" id="{B9234442-B252-42DE-8E0C-C95637F7B6AB}"/>
              </a:ext>
            </a:extLst>
          </p:cNvPr>
          <p:cNvCxnSpPr/>
          <p:nvPr userDrawn="1"/>
        </p:nvCxnSpPr>
        <p:spPr>
          <a:xfrm>
            <a:off x="-252640" y="1673414"/>
            <a:ext cx="18288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cxnSp>
        <p:nvCxnSpPr>
          <p:cNvPr id="40" name="Straight Connector 50">
            <a:extLst>
              <a:ext uri="{FF2B5EF4-FFF2-40B4-BE49-F238E27FC236}">
                <a16:creationId xmlns:a16="http://schemas.microsoft.com/office/drawing/2014/main" id="{9BB24E25-B98D-448A-A4CC-8D7919866873}"/>
              </a:ext>
            </a:extLst>
          </p:cNvPr>
          <p:cNvCxnSpPr/>
          <p:nvPr userDrawn="1"/>
        </p:nvCxnSpPr>
        <p:spPr>
          <a:xfrm>
            <a:off x="-252640" y="1829960"/>
            <a:ext cx="18288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1" name="TextBox 51">
            <a:extLst>
              <a:ext uri="{FF2B5EF4-FFF2-40B4-BE49-F238E27FC236}">
                <a16:creationId xmlns:a16="http://schemas.microsoft.com/office/drawing/2014/main" id="{3B967E5D-4A09-4E74-B613-6534CD066B67}"/>
              </a:ext>
            </a:extLst>
          </p:cNvPr>
          <p:cNvSpPr txBox="1"/>
          <p:nvPr userDrawn="1"/>
        </p:nvSpPr>
        <p:spPr>
          <a:xfrm>
            <a:off x="-1980884" y="1878613"/>
            <a:ext cx="1778865" cy="222546"/>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Upper Guide Content</a:t>
            </a:r>
          </a:p>
        </p:txBody>
      </p:sp>
      <p:sp>
        <p:nvSpPr>
          <p:cNvPr id="42" name="TextBox 52">
            <a:extLst>
              <a:ext uri="{FF2B5EF4-FFF2-40B4-BE49-F238E27FC236}">
                <a16:creationId xmlns:a16="http://schemas.microsoft.com/office/drawing/2014/main" id="{7866663C-4EFE-4AEB-9D00-8D0E0E617FB4}"/>
              </a:ext>
            </a:extLst>
          </p:cNvPr>
          <p:cNvSpPr txBox="1"/>
          <p:nvPr userDrawn="1"/>
        </p:nvSpPr>
        <p:spPr>
          <a:xfrm>
            <a:off x="-1860884" y="142551"/>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Tagline</a:t>
            </a:r>
          </a:p>
        </p:txBody>
      </p:sp>
      <p:cxnSp>
        <p:nvCxnSpPr>
          <p:cNvPr id="43" name="Straight Connector 53">
            <a:extLst>
              <a:ext uri="{FF2B5EF4-FFF2-40B4-BE49-F238E27FC236}">
                <a16:creationId xmlns:a16="http://schemas.microsoft.com/office/drawing/2014/main" id="{D4C6AF35-F476-4369-A03F-6270CB2776D9}"/>
              </a:ext>
            </a:extLst>
          </p:cNvPr>
          <p:cNvCxnSpPr>
            <a:cxnSpLocks/>
          </p:cNvCxnSpPr>
          <p:nvPr userDrawn="1"/>
        </p:nvCxnSpPr>
        <p:spPr>
          <a:xfrm flipV="1">
            <a:off x="-252640" y="376620"/>
            <a:ext cx="18288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44" name="TextBox 54">
            <a:extLst>
              <a:ext uri="{FF2B5EF4-FFF2-40B4-BE49-F238E27FC236}">
                <a16:creationId xmlns:a16="http://schemas.microsoft.com/office/drawing/2014/main" id="{5CFA1D5B-C13B-46FC-9854-0340CBC863F5}"/>
              </a:ext>
            </a:extLst>
          </p:cNvPr>
          <p:cNvSpPr txBox="1"/>
          <p:nvPr userDrawn="1"/>
        </p:nvSpPr>
        <p:spPr>
          <a:xfrm>
            <a:off x="-1860720" y="2836100"/>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3</a:t>
            </a:r>
          </a:p>
        </p:txBody>
      </p:sp>
      <p:sp>
        <p:nvSpPr>
          <p:cNvPr id="45" name="Rectangle 55">
            <a:extLst>
              <a:ext uri="{FF2B5EF4-FFF2-40B4-BE49-F238E27FC236}">
                <a16:creationId xmlns:a16="http://schemas.microsoft.com/office/drawing/2014/main" id="{1EA7CD5F-FE88-4562-AB12-418657B6DFE4}"/>
              </a:ext>
            </a:extLst>
          </p:cNvPr>
          <p:cNvSpPr/>
          <p:nvPr userDrawn="1"/>
        </p:nvSpPr>
        <p:spPr bwMode="gray">
          <a:xfrm>
            <a:off x="-324720" y="2836102"/>
            <a:ext cx="180000" cy="180000"/>
          </a:xfrm>
          <a:prstGeom prst="rect">
            <a:avLst/>
          </a:prstGeom>
          <a:solidFill>
            <a:schemeClr val="accent3"/>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a:ea typeface="+mn-ea"/>
              <a:cs typeface="+mn-cs"/>
            </a:endParaRPr>
          </a:p>
        </p:txBody>
      </p:sp>
      <p:sp>
        <p:nvSpPr>
          <p:cNvPr id="46" name="TextBox 56">
            <a:extLst>
              <a:ext uri="{FF2B5EF4-FFF2-40B4-BE49-F238E27FC236}">
                <a16:creationId xmlns:a16="http://schemas.microsoft.com/office/drawing/2014/main" id="{D03AC6F4-0FEF-4FD7-86C2-8E00A3DB1B94}"/>
              </a:ext>
            </a:extLst>
          </p:cNvPr>
          <p:cNvSpPr txBox="1"/>
          <p:nvPr userDrawn="1"/>
        </p:nvSpPr>
        <p:spPr>
          <a:xfrm>
            <a:off x="-1860720" y="2407438"/>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1</a:t>
            </a:r>
          </a:p>
        </p:txBody>
      </p:sp>
      <p:sp>
        <p:nvSpPr>
          <p:cNvPr id="47" name="Rectangle 57">
            <a:extLst>
              <a:ext uri="{FF2B5EF4-FFF2-40B4-BE49-F238E27FC236}">
                <a16:creationId xmlns:a16="http://schemas.microsoft.com/office/drawing/2014/main" id="{7D6FD44F-87B1-4698-87F4-3DF1CBAC0648}"/>
              </a:ext>
            </a:extLst>
          </p:cNvPr>
          <p:cNvSpPr/>
          <p:nvPr userDrawn="1"/>
        </p:nvSpPr>
        <p:spPr bwMode="gray">
          <a:xfrm>
            <a:off x="-324720" y="2407438"/>
            <a:ext cx="180000" cy="180000"/>
          </a:xfrm>
          <a:prstGeom prst="rect">
            <a:avLst/>
          </a:prstGeom>
          <a:solidFill>
            <a:schemeClr val="accent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a:ea typeface="+mn-ea"/>
              <a:cs typeface="+mn-cs"/>
            </a:endParaRPr>
          </a:p>
        </p:txBody>
      </p:sp>
      <p:sp>
        <p:nvSpPr>
          <p:cNvPr id="48" name="Rectangle 58">
            <a:extLst>
              <a:ext uri="{FF2B5EF4-FFF2-40B4-BE49-F238E27FC236}">
                <a16:creationId xmlns:a16="http://schemas.microsoft.com/office/drawing/2014/main" id="{F0057B15-BB3E-4E0D-A8D8-07652A463DB0}"/>
              </a:ext>
            </a:extLst>
          </p:cNvPr>
          <p:cNvSpPr/>
          <p:nvPr userDrawn="1"/>
        </p:nvSpPr>
        <p:spPr bwMode="gray">
          <a:xfrm>
            <a:off x="-324720" y="2621770"/>
            <a:ext cx="180000" cy="180000"/>
          </a:xfrm>
          <a:prstGeom prst="rect">
            <a:avLst/>
          </a:prstGeom>
          <a:solidFill>
            <a:schemeClr val="accent2"/>
          </a:solidFill>
          <a:ln w="6350" cap="flat" cmpd="sng" algn="ctr">
            <a:solidFill>
              <a:schemeClr val="bg1"/>
            </a:solidFill>
            <a:prstDash val="solid"/>
            <a:miter lim="800000"/>
            <a:headEnd type="none" w="med" len="med"/>
            <a:tailEnd type="none" w="med" len="me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a:ea typeface="+mn-ea"/>
              <a:cs typeface="+mn-cs"/>
            </a:endParaRPr>
          </a:p>
        </p:txBody>
      </p:sp>
      <p:sp>
        <p:nvSpPr>
          <p:cNvPr id="49" name="TextBox 59">
            <a:extLst>
              <a:ext uri="{FF2B5EF4-FFF2-40B4-BE49-F238E27FC236}">
                <a16:creationId xmlns:a16="http://schemas.microsoft.com/office/drawing/2014/main" id="{CB3C9791-0EB8-41F7-93DE-DBFFC4B03634}"/>
              </a:ext>
            </a:extLst>
          </p:cNvPr>
          <p:cNvSpPr txBox="1"/>
          <p:nvPr userDrawn="1"/>
        </p:nvSpPr>
        <p:spPr>
          <a:xfrm>
            <a:off x="-1860720" y="2621769"/>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Accent 2</a:t>
            </a:r>
          </a:p>
        </p:txBody>
      </p:sp>
      <p:sp>
        <p:nvSpPr>
          <p:cNvPr id="50" name="Rectangle 60">
            <a:extLst>
              <a:ext uri="{FF2B5EF4-FFF2-40B4-BE49-F238E27FC236}">
                <a16:creationId xmlns:a16="http://schemas.microsoft.com/office/drawing/2014/main" id="{014CD3FA-65B4-409B-9746-C7D829C98EBD}"/>
              </a:ext>
            </a:extLst>
          </p:cNvPr>
          <p:cNvSpPr/>
          <p:nvPr userDrawn="1"/>
        </p:nvSpPr>
        <p:spPr bwMode="gray">
          <a:xfrm>
            <a:off x="-324720" y="4026766"/>
            <a:ext cx="180000" cy="180000"/>
          </a:xfrm>
          <a:prstGeom prst="rect">
            <a:avLst/>
          </a:prstGeom>
          <a:solidFill>
            <a:schemeClr val="accent2"/>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Regular" panose="020B0503030202060203" pitchFamily="34" charset="0"/>
              <a:ea typeface="+mn-ea"/>
              <a:cs typeface="+mn-cs"/>
            </a:endParaRPr>
          </a:p>
        </p:txBody>
      </p:sp>
      <p:sp>
        <p:nvSpPr>
          <p:cNvPr id="51" name="Rectangle 61">
            <a:extLst>
              <a:ext uri="{FF2B5EF4-FFF2-40B4-BE49-F238E27FC236}">
                <a16:creationId xmlns:a16="http://schemas.microsoft.com/office/drawing/2014/main" id="{81C3C769-5142-404D-A016-3F678A9A1B6E}"/>
              </a:ext>
            </a:extLst>
          </p:cNvPr>
          <p:cNvSpPr/>
          <p:nvPr userDrawn="1"/>
        </p:nvSpPr>
        <p:spPr bwMode="gray">
          <a:xfrm>
            <a:off x="-324720" y="4241098"/>
            <a:ext cx="180000" cy="180000"/>
          </a:xfrm>
          <a:prstGeom prst="rect">
            <a:avLst/>
          </a:prstGeom>
          <a:solidFill>
            <a:schemeClr val="accent3"/>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Regular" panose="020B0503030202060203" pitchFamily="34" charset="0"/>
              <a:ea typeface="+mn-ea"/>
              <a:cs typeface="+mn-cs"/>
            </a:endParaRPr>
          </a:p>
        </p:txBody>
      </p:sp>
      <p:sp>
        <p:nvSpPr>
          <p:cNvPr id="52" name="TextBox 65">
            <a:extLst>
              <a:ext uri="{FF2B5EF4-FFF2-40B4-BE49-F238E27FC236}">
                <a16:creationId xmlns:a16="http://schemas.microsoft.com/office/drawing/2014/main" id="{2E530266-6DE9-488E-96E0-87C017D79D9B}"/>
              </a:ext>
            </a:extLst>
          </p:cNvPr>
          <p:cNvSpPr txBox="1"/>
          <p:nvPr userDrawn="1"/>
        </p:nvSpPr>
        <p:spPr>
          <a:xfrm>
            <a:off x="-1860720" y="4669756"/>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White</a:t>
            </a:r>
          </a:p>
        </p:txBody>
      </p:sp>
      <p:sp>
        <p:nvSpPr>
          <p:cNvPr id="53" name="Rectangle 66">
            <a:extLst>
              <a:ext uri="{FF2B5EF4-FFF2-40B4-BE49-F238E27FC236}">
                <a16:creationId xmlns:a16="http://schemas.microsoft.com/office/drawing/2014/main" id="{F65471BF-488B-416F-BE74-29FF86568453}"/>
              </a:ext>
            </a:extLst>
          </p:cNvPr>
          <p:cNvSpPr/>
          <p:nvPr userDrawn="1"/>
        </p:nvSpPr>
        <p:spPr bwMode="gray">
          <a:xfrm>
            <a:off x="-324720" y="4455430"/>
            <a:ext cx="180000" cy="180000"/>
          </a:xfrm>
          <a:prstGeom prst="rect">
            <a:avLst/>
          </a:prstGeom>
          <a:solidFill>
            <a:schemeClr val="bg2">
              <a:lumMod val="20000"/>
              <a:lumOff val="80000"/>
            </a:schemeClr>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Regular" panose="020B0503030202060203" pitchFamily="34" charset="0"/>
              <a:ea typeface="+mn-ea"/>
              <a:cs typeface="+mn-cs"/>
            </a:endParaRPr>
          </a:p>
        </p:txBody>
      </p:sp>
      <p:sp>
        <p:nvSpPr>
          <p:cNvPr id="54" name="Rectangle 67">
            <a:extLst>
              <a:ext uri="{FF2B5EF4-FFF2-40B4-BE49-F238E27FC236}">
                <a16:creationId xmlns:a16="http://schemas.microsoft.com/office/drawing/2014/main" id="{46FB61B3-3E3C-4086-BB00-2CC5DA45D4D9}"/>
              </a:ext>
            </a:extLst>
          </p:cNvPr>
          <p:cNvSpPr/>
          <p:nvPr userDrawn="1"/>
        </p:nvSpPr>
        <p:spPr bwMode="gray">
          <a:xfrm>
            <a:off x="-324720" y="4669759"/>
            <a:ext cx="180000" cy="180000"/>
          </a:xfrm>
          <a:prstGeom prst="rect">
            <a:avLst/>
          </a:prstGeom>
          <a:solidFill>
            <a:schemeClr val="bg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Regular" panose="020B0503030202060203" pitchFamily="34" charset="0"/>
              <a:ea typeface="+mn-ea"/>
              <a:cs typeface="+mn-cs"/>
            </a:endParaRPr>
          </a:p>
        </p:txBody>
      </p:sp>
      <p:sp>
        <p:nvSpPr>
          <p:cNvPr id="55" name="Rectangle 68">
            <a:extLst>
              <a:ext uri="{FF2B5EF4-FFF2-40B4-BE49-F238E27FC236}">
                <a16:creationId xmlns:a16="http://schemas.microsoft.com/office/drawing/2014/main" id="{03C8223E-3FFB-412F-B164-96B4B36DB06A}"/>
              </a:ext>
            </a:extLst>
          </p:cNvPr>
          <p:cNvSpPr>
            <a:spLocks/>
          </p:cNvSpPr>
          <p:nvPr userDrawn="1"/>
        </p:nvSpPr>
        <p:spPr bwMode="gray">
          <a:xfrm>
            <a:off x="-324884" y="3812434"/>
            <a:ext cx="180000" cy="180000"/>
          </a:xfrm>
          <a:prstGeom prst="rect">
            <a:avLst/>
          </a:prstGeom>
          <a:solidFill>
            <a:schemeClr val="tx1"/>
          </a:solidFill>
          <a:ln w="6350">
            <a:solidFill>
              <a:schemeClr val="bg1"/>
            </a:solidFill>
            <a:miter lim="800000"/>
            <a:headEnd/>
            <a:tailEnd/>
          </a:ln>
          <a:effectLst/>
        </p:spPr>
        <p:txBody>
          <a:bodyPr vert="horz" wrap="square" lIns="0" tIns="0" rIns="0" bIns="0" numCol="1" rtlCol="0" anchor="ctr" anchorCtr="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265852" algn="l"/>
              </a:tabLst>
              <a:defRPr/>
            </a:pPr>
            <a:endParaRPr kumimoji="0" lang="en-US" sz="985" b="0" i="0" u="none" strike="noStrike" kern="1200" cap="none" spc="0" normalizeH="0" baseline="0" noProof="0" dirty="0">
              <a:ln>
                <a:noFill/>
              </a:ln>
              <a:solidFill>
                <a:prstClr val="white"/>
              </a:solidFill>
              <a:effectLst/>
              <a:uLnTx/>
              <a:uFillTx/>
              <a:latin typeface="Graphik Regular" panose="020B0503030202060203" pitchFamily="34" charset="0"/>
              <a:ea typeface="+mn-ea"/>
              <a:cs typeface="+mn-cs"/>
            </a:endParaRPr>
          </a:p>
        </p:txBody>
      </p:sp>
      <p:sp>
        <p:nvSpPr>
          <p:cNvPr id="56" name="TextBox 69">
            <a:extLst>
              <a:ext uri="{FF2B5EF4-FFF2-40B4-BE49-F238E27FC236}">
                <a16:creationId xmlns:a16="http://schemas.microsoft.com/office/drawing/2014/main" id="{4591C5CD-FFF6-4B25-BB29-0A01842248E4}"/>
              </a:ext>
            </a:extLst>
          </p:cNvPr>
          <p:cNvSpPr txBox="1"/>
          <p:nvPr userDrawn="1"/>
        </p:nvSpPr>
        <p:spPr>
          <a:xfrm>
            <a:off x="-1860884" y="3812431"/>
            <a:ext cx="1536000" cy="180000"/>
          </a:xfrm>
          <a:prstGeom prst="rect">
            <a:avLst/>
          </a:prstGeom>
          <a:noFill/>
        </p:spPr>
        <p:txBody>
          <a:bodyPr wrap="square" lIns="0" tIns="0" rIns="132923"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Black (Text)</a:t>
            </a:r>
          </a:p>
        </p:txBody>
      </p:sp>
      <p:sp>
        <p:nvSpPr>
          <p:cNvPr id="57" name="TextBox 70">
            <a:extLst>
              <a:ext uri="{FF2B5EF4-FFF2-40B4-BE49-F238E27FC236}">
                <a16:creationId xmlns:a16="http://schemas.microsoft.com/office/drawing/2014/main" id="{36C75FED-D5D7-424B-8913-3D1995DA32A2}"/>
              </a:ext>
            </a:extLst>
          </p:cNvPr>
          <p:cNvSpPr txBox="1"/>
          <p:nvPr userDrawn="1"/>
        </p:nvSpPr>
        <p:spPr>
          <a:xfrm>
            <a:off x="-2100884" y="1510032"/>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Headline Line</a:t>
            </a:r>
          </a:p>
        </p:txBody>
      </p:sp>
      <p:sp>
        <p:nvSpPr>
          <p:cNvPr id="59" name="TextBox 72">
            <a:extLst>
              <a:ext uri="{FF2B5EF4-FFF2-40B4-BE49-F238E27FC236}">
                <a16:creationId xmlns:a16="http://schemas.microsoft.com/office/drawing/2014/main" id="{43F2350B-1404-40B6-B836-3BA6B3FBD9DD}"/>
              </a:ext>
            </a:extLst>
          </p:cNvPr>
          <p:cNvSpPr txBox="1"/>
          <p:nvPr userDrawn="1"/>
        </p:nvSpPr>
        <p:spPr>
          <a:xfrm>
            <a:off x="-1920720" y="6601618"/>
            <a:ext cx="1776000" cy="144000"/>
          </a:xfrm>
          <a:prstGeom prst="rect">
            <a:avLst/>
          </a:prstGeom>
          <a:noFill/>
        </p:spPr>
        <p:txBody>
          <a:bodyPr wrap="square" lIns="0" tIns="0" rIns="0" bIns="0" rtlCol="0" anchor="ctr">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Footer</a:t>
            </a:r>
          </a:p>
        </p:txBody>
      </p:sp>
      <p:cxnSp>
        <p:nvCxnSpPr>
          <p:cNvPr id="60" name="Straight Connector 80">
            <a:extLst>
              <a:ext uri="{FF2B5EF4-FFF2-40B4-BE49-F238E27FC236}">
                <a16:creationId xmlns:a16="http://schemas.microsoft.com/office/drawing/2014/main" id="{72185DED-72FD-4FB0-9F60-45A26B4BFE55}"/>
              </a:ext>
            </a:extLst>
          </p:cNvPr>
          <p:cNvCxnSpPr/>
          <p:nvPr userDrawn="1"/>
        </p:nvCxnSpPr>
        <p:spPr>
          <a:xfrm>
            <a:off x="-249485" y="3429000"/>
            <a:ext cx="182880" cy="0"/>
          </a:xfrm>
          <a:prstGeom prst="line">
            <a:avLst/>
          </a:prstGeom>
          <a:ln w="3175">
            <a:solidFill>
              <a:schemeClr val="tx1">
                <a:lumMod val="75000"/>
                <a:lumOff val="25000"/>
              </a:schemeClr>
            </a:solidFill>
            <a:tailEnd type="none" w="sm" len="sm"/>
          </a:ln>
        </p:spPr>
        <p:style>
          <a:lnRef idx="1">
            <a:schemeClr val="accent1"/>
          </a:lnRef>
          <a:fillRef idx="0">
            <a:schemeClr val="accent1"/>
          </a:fillRef>
          <a:effectRef idx="0">
            <a:schemeClr val="accent1"/>
          </a:effectRef>
          <a:fontRef idx="minor">
            <a:schemeClr val="tx1"/>
          </a:fontRef>
        </p:style>
      </p:cxnSp>
      <p:sp>
        <p:nvSpPr>
          <p:cNvPr id="61" name="TextBox 62">
            <a:extLst>
              <a:ext uri="{FF2B5EF4-FFF2-40B4-BE49-F238E27FC236}">
                <a16:creationId xmlns:a16="http://schemas.microsoft.com/office/drawing/2014/main" id="{E0F06220-6FF3-47E4-840F-13E7200E2DBF}"/>
              </a:ext>
            </a:extLst>
          </p:cNvPr>
          <p:cNvSpPr txBox="1"/>
          <p:nvPr userDrawn="1"/>
        </p:nvSpPr>
        <p:spPr>
          <a:xfrm>
            <a:off x="-969476" y="4026762"/>
            <a:ext cx="576000" cy="60866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100000"/>
                  </a:srgbClr>
                </a:solidFill>
                <a:effectLst/>
                <a:uLnTx/>
                <a:uFillTx/>
                <a:latin typeface="Graphik" panose="020B0503030202060203" pitchFamily="34" charset="0"/>
                <a:ea typeface="+mn-ea"/>
                <a:cs typeface="+mn-cs"/>
              </a:rPr>
              <a:t>Grey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100000"/>
                  </a:srgbClr>
                </a:solidFill>
                <a:effectLst/>
                <a:uLnTx/>
                <a:uFillTx/>
                <a:latin typeface="Graphik" panose="020B0503030202060203" pitchFamily="34" charset="0"/>
                <a:ea typeface="+mn-ea"/>
                <a:cs typeface="+mn-cs"/>
              </a:rPr>
              <a:t>Grey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lumMod val="100000"/>
                  </a:srgbClr>
                </a:solidFill>
                <a:effectLst/>
                <a:uLnTx/>
                <a:uFillTx/>
                <a:latin typeface="Graphik" panose="020B0503030202060203" pitchFamily="34" charset="0"/>
                <a:ea typeface="+mn-ea"/>
                <a:cs typeface="+mn-cs"/>
              </a:rPr>
              <a:t>Grey 3</a:t>
            </a:r>
          </a:p>
        </p:txBody>
      </p:sp>
      <p:sp>
        <p:nvSpPr>
          <p:cNvPr id="62" name="TextBox 79">
            <a:extLst>
              <a:ext uri="{FF2B5EF4-FFF2-40B4-BE49-F238E27FC236}">
                <a16:creationId xmlns:a16="http://schemas.microsoft.com/office/drawing/2014/main" id="{6A53A6F6-CEFF-4115-96DA-98B11BE79307}"/>
              </a:ext>
            </a:extLst>
          </p:cNvPr>
          <p:cNvSpPr txBox="1"/>
          <p:nvPr userDrawn="1"/>
        </p:nvSpPr>
        <p:spPr>
          <a:xfrm>
            <a:off x="-1406556" y="3229257"/>
            <a:ext cx="1827269" cy="144000"/>
          </a:xfrm>
          <a:prstGeom prst="rect">
            <a:avLst/>
          </a:prstGeom>
          <a:noFill/>
        </p:spPr>
        <p:txBody>
          <a:bodyPr wrap="square" lIns="88615" tIns="0" rIns="0" bIns="0" rtlCol="0"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a:ea typeface="+mn-ea"/>
                <a:cs typeface="+mn-cs"/>
              </a:rPr>
              <a:t>Center Type Area</a:t>
            </a:r>
          </a:p>
        </p:txBody>
      </p:sp>
      <p:sp>
        <p:nvSpPr>
          <p:cNvPr id="37" name="Rectangle 36">
            <a:extLst>
              <a:ext uri="{FF2B5EF4-FFF2-40B4-BE49-F238E27FC236}">
                <a16:creationId xmlns:a16="http://schemas.microsoft.com/office/drawing/2014/main" id="{CC614561-BB57-4B5F-90B0-7E06AC524056}"/>
              </a:ext>
            </a:extLst>
          </p:cNvPr>
          <p:cNvSpPr/>
          <p:nvPr userDrawn="1"/>
        </p:nvSpPr>
        <p:spPr>
          <a:xfrm>
            <a:off x="381000" y="6597045"/>
            <a:ext cx="2710678" cy="138499"/>
          </a:xfrm>
          <a:prstGeom prst="rect">
            <a:avLst/>
          </a:prstGeom>
        </p:spPr>
        <p:txBody>
          <a:bodyPr vert="horz" wrap="none" lIns="0" tIns="0" rIns="0" bIns="0" rtlCol="0" anchor="b" anchorCtr="0">
            <a:noAutofit/>
          </a:bodyPr>
          <a:lstStyle/>
          <a:p>
            <a:pPr lvl="0" algn="l"/>
            <a:r>
              <a:rPr lang="en-US" sz="900" dirty="0">
                <a:solidFill>
                  <a:schemeClr val="tx1">
                    <a:lumMod val="75000"/>
                    <a:lumOff val="25000"/>
                  </a:schemeClr>
                </a:solidFill>
              </a:rPr>
              <a:t>Accenture for </a:t>
            </a:r>
            <a:r>
              <a:rPr lang="en-US" sz="900" dirty="0">
                <a:solidFill>
                  <a:schemeClr val="bg1">
                    <a:lumMod val="50000"/>
                  </a:schemeClr>
                </a:solidFill>
                <a:latin typeface="+mj-lt"/>
              </a:rPr>
              <a:t>adidas</a:t>
            </a:r>
            <a:endParaRPr lang="en-US" sz="900" dirty="0">
              <a:solidFill>
                <a:schemeClr val="bg1">
                  <a:lumMod val="50000"/>
                </a:schemeClr>
              </a:solidFill>
            </a:endParaRPr>
          </a:p>
        </p:txBody>
      </p:sp>
      <p:sp>
        <p:nvSpPr>
          <p:cNvPr id="58" name="Rectangle 57">
            <a:extLst>
              <a:ext uri="{FF2B5EF4-FFF2-40B4-BE49-F238E27FC236}">
                <a16:creationId xmlns:a16="http://schemas.microsoft.com/office/drawing/2014/main" id="{9F201204-F6DF-4B9C-8AF1-FB195B48BB22}"/>
              </a:ext>
            </a:extLst>
          </p:cNvPr>
          <p:cNvSpPr/>
          <p:nvPr userDrawn="1"/>
        </p:nvSpPr>
        <p:spPr>
          <a:xfrm>
            <a:off x="11685966" y="6597045"/>
            <a:ext cx="125034" cy="138499"/>
          </a:xfrm>
          <a:prstGeom prst="rect">
            <a:avLst/>
          </a:prstGeom>
        </p:spPr>
        <p:txBody>
          <a:bodyPr vert="horz" wrap="none" lIns="0" tIns="0" rIns="0" bIns="0" rtlCol="0" anchor="b" anchorCtr="0">
            <a:spAutoFit/>
          </a:bodyPr>
          <a:lstStyle/>
          <a:p>
            <a:pPr lvl="0" algn="r"/>
            <a:fld id="{4F9AC08D-23A9-440E-BCB9-AA1E9877CC38}" type="slidenum">
              <a:rPr lang="en-US" sz="900" smtClean="0">
                <a:solidFill>
                  <a:schemeClr val="tx1">
                    <a:lumMod val="75000"/>
                    <a:lumOff val="25000"/>
                  </a:schemeClr>
                </a:solidFill>
              </a:rPr>
              <a:pPr lvl="0" algn="r"/>
              <a:t>‹#›</a:t>
            </a:fld>
            <a:endParaRPr lang="en-US" sz="900" dirty="0">
              <a:solidFill>
                <a:schemeClr val="tx1">
                  <a:lumMod val="75000"/>
                  <a:lumOff val="25000"/>
                </a:schemeClr>
              </a:solidFill>
            </a:endParaRPr>
          </a:p>
        </p:txBody>
      </p:sp>
      <p:sp>
        <p:nvSpPr>
          <p:cNvPr id="63" name="Rectangle 62">
            <a:extLst>
              <a:ext uri="{FF2B5EF4-FFF2-40B4-BE49-F238E27FC236}">
                <a16:creationId xmlns:a16="http://schemas.microsoft.com/office/drawing/2014/main" id="{C08B71D5-786E-4B50-9526-18AF2C6EFAAA}"/>
              </a:ext>
            </a:extLst>
          </p:cNvPr>
          <p:cNvSpPr/>
          <p:nvPr userDrawn="1"/>
        </p:nvSpPr>
        <p:spPr>
          <a:xfrm>
            <a:off x="9069365" y="6597045"/>
            <a:ext cx="2710678" cy="138499"/>
          </a:xfrm>
          <a:prstGeom prst="rect">
            <a:avLst/>
          </a:prstGeom>
        </p:spPr>
        <p:txBody>
          <a:bodyPr vert="horz" wrap="none" lIns="0" tIns="0" rIns="0" bIns="0" rtlCol="0" anchor="b" anchorCtr="0">
            <a:noAutofit/>
          </a:bodyPr>
          <a:lstStyle/>
          <a:p>
            <a:pPr lvl="0" algn="l"/>
            <a:r>
              <a:rPr lang="en-US" sz="900" dirty="0">
                <a:solidFill>
                  <a:schemeClr val="tx1">
                    <a:lumMod val="75000"/>
                    <a:lumOff val="25000"/>
                  </a:schemeClr>
                </a:solidFill>
              </a:rPr>
              <a:t>Copyright © 2021 Accenture. All rights reserved.</a:t>
            </a:r>
          </a:p>
        </p:txBody>
      </p:sp>
    </p:spTree>
    <p:extLst>
      <p:ext uri="{BB962C8B-B14F-4D97-AF65-F5344CB8AC3E}">
        <p14:creationId xmlns:p14="http://schemas.microsoft.com/office/powerpoint/2010/main" val="3844897144"/>
      </p:ext>
    </p:extLst>
  </p:cSld>
  <p:clrMap bg1="lt1" tx1="dk1" bg2="lt2" tx2="dk2" accent1="accent1" accent2="accent2" accent3="accent3" accent4="accent4" accent5="accent5" accent6="accent6" hlink="hlink" folHlink="folHlink"/>
  <p:sldLayoutIdLst>
    <p:sldLayoutId id="2147484647" r:id="rId1"/>
    <p:sldLayoutId id="2147484649" r:id="rId2"/>
  </p:sldLayoutIdLst>
  <p:hf hdr="0" dt="0"/>
  <p:txStyles>
    <p:titleStyle>
      <a:lvl1pPr marL="0" indent="0" algn="l" defTabSz="914377" rtl="0" eaLnBrk="1" latinLnBrk="0" hangingPunct="1">
        <a:lnSpc>
          <a:spcPct val="70000"/>
        </a:lnSpc>
        <a:spcBef>
          <a:spcPct val="0"/>
        </a:spcBef>
        <a:buNone/>
        <a:defRPr sz="3600" b="1" kern="1200" cap="none" baseline="0">
          <a:solidFill>
            <a:schemeClr val="tx1"/>
          </a:solidFill>
          <a:latin typeface="+mj-lt"/>
          <a:ea typeface="+mj-ea"/>
          <a:cs typeface="+mj-cs"/>
        </a:defRPr>
      </a:lvl1pPr>
    </p:titleStyle>
    <p:bodyStyle>
      <a:lvl1pPr marL="55561" indent="0" algn="l" defTabSz="914377" rtl="0" eaLnBrk="1" latinLnBrk="0" hangingPunct="1">
        <a:lnSpc>
          <a:spcPct val="85000"/>
        </a:lnSpc>
        <a:spcBef>
          <a:spcPts val="0"/>
        </a:spcBef>
        <a:spcAft>
          <a:spcPts val="1200"/>
        </a:spcAft>
        <a:buFont typeface="Arial" panose="020B0604020202020204" pitchFamily="34" charset="0"/>
        <a:buNone/>
        <a:defRPr sz="2800" b="1" kern="1200" cap="none" baseline="0">
          <a:solidFill>
            <a:schemeClr val="tx1"/>
          </a:solidFill>
          <a:latin typeface="+mj-lt"/>
          <a:ea typeface="+mn-ea"/>
          <a:cs typeface="+mn-cs"/>
        </a:defRPr>
      </a:lvl1pPr>
      <a:lvl2pPr marL="285744" indent="-230182" algn="l" defTabSz="914377" rtl="0" eaLnBrk="1" latinLnBrk="0" hangingPunct="1">
        <a:lnSpc>
          <a:spcPct val="100000"/>
        </a:lnSpc>
        <a:spcBef>
          <a:spcPts val="0"/>
        </a:spcBef>
        <a:spcAft>
          <a:spcPts val="1200"/>
        </a:spcAft>
        <a:buFont typeface="Arial" panose="020B0604020202020204" pitchFamily="34" charset="0"/>
        <a:buChar char="•"/>
        <a:defRPr sz="2200" kern="1200">
          <a:solidFill>
            <a:schemeClr val="tx1"/>
          </a:solidFill>
          <a:latin typeface="+mn-lt"/>
          <a:ea typeface="+mn-ea"/>
          <a:cs typeface="+mn-cs"/>
        </a:defRPr>
      </a:lvl2pPr>
      <a:lvl3pPr marL="514338" indent="-230182" algn="l" defTabSz="914377" rtl="0" eaLnBrk="1" latinLnBrk="0" hangingPunct="1">
        <a:lnSpc>
          <a:spcPct val="110000"/>
        </a:lnSpc>
        <a:spcBef>
          <a:spcPts val="0"/>
        </a:spcBef>
        <a:spcAft>
          <a:spcPts val="600"/>
        </a:spcAft>
        <a:buFont typeface="Graphik" panose="020B0503030202060203" pitchFamily="34" charset="0"/>
        <a:buChar char="–"/>
        <a:defRPr sz="1800" kern="1200">
          <a:solidFill>
            <a:schemeClr val="tx1"/>
          </a:solidFill>
          <a:latin typeface="+mn-lt"/>
          <a:ea typeface="+mn-ea"/>
          <a:cs typeface="+mn-cs"/>
        </a:defRPr>
      </a:lvl3pPr>
      <a:lvl4pPr marL="685783" indent="-171446" algn="l" defTabSz="914377" rtl="0" eaLnBrk="1" latinLnBrk="0" hangingPunct="1">
        <a:lnSpc>
          <a:spcPct val="110000"/>
        </a:lnSpc>
        <a:spcBef>
          <a:spcPts val="0"/>
        </a:spcBef>
        <a:spcAft>
          <a:spcPts val="0"/>
        </a:spcAft>
        <a:buFont typeface="Arial" panose="020B0604020202020204" pitchFamily="34" charset="0"/>
        <a:buChar char="•"/>
        <a:defRPr sz="1600" kern="1200">
          <a:solidFill>
            <a:schemeClr val="tx1"/>
          </a:solidFill>
          <a:latin typeface="+mn-lt"/>
          <a:ea typeface="+mn-ea"/>
          <a:cs typeface="+mn-cs"/>
        </a:defRPr>
      </a:lvl4pPr>
      <a:lvl5pPr marL="857229" indent="-177796" algn="l" defTabSz="914377" rtl="0" eaLnBrk="1" latinLnBrk="0" hangingPunct="1">
        <a:lnSpc>
          <a:spcPct val="110000"/>
        </a:lnSpc>
        <a:spcBef>
          <a:spcPts val="0"/>
        </a:spcBef>
        <a:spcAft>
          <a:spcPts val="0"/>
        </a:spcAft>
        <a:buFont typeface="Graphik" panose="020B0503030202060203" pitchFamily="34" charset="0"/>
        <a:buChar char="–"/>
        <a:defRPr sz="1400" kern="1200">
          <a:solidFill>
            <a:schemeClr val="tx1"/>
          </a:solidFill>
          <a:latin typeface="+mn-lt"/>
          <a:ea typeface="+mn-ea"/>
          <a:cs typeface="+mn-cs"/>
        </a:defRPr>
      </a:lvl5pPr>
      <a:lvl6pPr marL="1028674" indent="-173034" algn="l" defTabSz="914377"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6pPr>
      <a:lvl7pPr marL="55561"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55561"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55561"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52">
          <p15:clr>
            <a:srgbClr val="F26B43"/>
          </p15:clr>
        </p15:guide>
        <p15:guide id="2" pos="5640">
          <p15:clr>
            <a:srgbClr val="F26B43"/>
          </p15:clr>
        </p15:guide>
        <p15:guide id="3">
          <p15:clr>
            <a:srgbClr val="F26B43"/>
          </p15:clr>
        </p15:guide>
        <p15:guide id="6" orient="horz">
          <p15:clr>
            <a:srgbClr val="F26B43"/>
          </p15:clr>
        </p15:guide>
        <p15:guide id="8" pos="7680">
          <p15:clr>
            <a:srgbClr val="F26B43"/>
          </p15:clr>
        </p15:guide>
        <p15:guide id="9" pos="240">
          <p15:clr>
            <a:srgbClr val="F26B43"/>
          </p15:clr>
        </p15:guide>
        <p15:guide id="10" orient="horz" pos="4224">
          <p15:clr>
            <a:srgbClr val="F26B43"/>
          </p15:clr>
        </p15:guide>
        <p15:guide id="11" pos="3840">
          <p15:clr>
            <a:srgbClr val="F26B43"/>
          </p15:clr>
        </p15:guide>
        <p15:guide id="13" pos="2040">
          <p15:clr>
            <a:srgbClr val="F26B43"/>
          </p15:clr>
        </p15:guide>
        <p15:guide id="14" pos="7440">
          <p15:clr>
            <a:srgbClr val="F26B43"/>
          </p15:clr>
        </p15:guide>
        <p15:guide id="16" orient="horz" pos="240">
          <p15:clr>
            <a:srgbClr val="F26B43"/>
          </p15:clr>
        </p15:guide>
        <p15:guide id="17" orient="horz" pos="4104">
          <p15:clr>
            <a:srgbClr val="F26B43"/>
          </p15:clr>
        </p15:guide>
        <p15:guide id="18" orient="horz" pos="415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rushiraj.p.desai@accentur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554DE99-BEEA-4365-8BBE-0A6FA6F4CAA7}"/>
              </a:ext>
            </a:extLst>
          </p:cNvPr>
          <p:cNvSpPr>
            <a:spLocks noGrp="1"/>
          </p:cNvSpPr>
          <p:nvPr>
            <p:ph type="body" sz="quarter" idx="18"/>
          </p:nvPr>
        </p:nvSpPr>
        <p:spPr/>
        <p:txBody>
          <a:bodyPr>
            <a:normAutofit fontScale="85000" lnSpcReduction="10000"/>
          </a:bodyPr>
          <a:lstStyle/>
          <a:p>
            <a:r>
              <a:rPr lang="de-DE" dirty="0"/>
              <a:t>Ram Prakash Singh</a:t>
            </a:r>
          </a:p>
        </p:txBody>
      </p:sp>
      <p:sp>
        <p:nvSpPr>
          <p:cNvPr id="4" name="Text Placeholder 3">
            <a:extLst>
              <a:ext uri="{FF2B5EF4-FFF2-40B4-BE49-F238E27FC236}">
                <a16:creationId xmlns:a16="http://schemas.microsoft.com/office/drawing/2014/main" id="{CD88735A-254D-4E1E-81A4-B2AE1F22D259}"/>
              </a:ext>
            </a:extLst>
          </p:cNvPr>
          <p:cNvSpPr>
            <a:spLocks noGrp="1"/>
          </p:cNvSpPr>
          <p:nvPr>
            <p:ph type="body" sz="quarter" idx="19"/>
          </p:nvPr>
        </p:nvSpPr>
        <p:spPr>
          <a:xfrm>
            <a:off x="3236129" y="1089329"/>
            <a:ext cx="2859873" cy="2444053"/>
          </a:xfrm>
        </p:spPr>
        <p:txBody>
          <a:bodyPr/>
          <a:lstStyle/>
          <a:p>
            <a:endParaRPr lang="de-DE" dirty="0">
              <a:solidFill>
                <a:schemeClr val="tx1"/>
              </a:solidFill>
            </a:endParaRPr>
          </a:p>
          <a:p>
            <a:r>
              <a:rPr lang="de-DE" dirty="0">
                <a:solidFill>
                  <a:schemeClr val="tx1"/>
                </a:solidFill>
              </a:rPr>
              <a:t>Java &amp; Cloud Technology Architect &amp; Lead</a:t>
            </a:r>
          </a:p>
          <a:p>
            <a:r>
              <a:rPr lang="de-DE" sz="1200" dirty="0">
                <a:hlinkClick r:id="rId3"/>
              </a:rPr>
              <a:t>ram.prakash.singh@accenture.com</a:t>
            </a:r>
            <a:endParaRPr lang="de-DE" sz="1200" dirty="0"/>
          </a:p>
          <a:p>
            <a:r>
              <a:rPr lang="de-DE" sz="1200" dirty="0"/>
              <a:t>+91 9953875097</a:t>
            </a:r>
            <a:endParaRPr lang="de-DE" dirty="0"/>
          </a:p>
          <a:p>
            <a:endParaRPr lang="de-DE" dirty="0"/>
          </a:p>
          <a:p>
            <a:endParaRPr lang="de-DE" dirty="0"/>
          </a:p>
          <a:p>
            <a:endParaRPr lang="de-DE" dirty="0"/>
          </a:p>
          <a:p>
            <a:endParaRPr lang="de-DE" dirty="0"/>
          </a:p>
        </p:txBody>
      </p:sp>
      <p:sp>
        <p:nvSpPr>
          <p:cNvPr id="5" name="Text Placeholder 4">
            <a:extLst>
              <a:ext uri="{FF2B5EF4-FFF2-40B4-BE49-F238E27FC236}">
                <a16:creationId xmlns:a16="http://schemas.microsoft.com/office/drawing/2014/main" id="{94B891E8-3753-4ABC-929A-6E0021D3D97A}"/>
              </a:ext>
            </a:extLst>
          </p:cNvPr>
          <p:cNvSpPr>
            <a:spLocks noGrp="1"/>
          </p:cNvSpPr>
          <p:nvPr>
            <p:ph type="body" sz="quarter" idx="22"/>
          </p:nvPr>
        </p:nvSpPr>
        <p:spPr>
          <a:xfrm>
            <a:off x="6431285" y="5506359"/>
            <a:ext cx="5324962" cy="982575"/>
          </a:xfrm>
        </p:spPr>
        <p:txBody>
          <a:bodyPr/>
          <a:lstStyle/>
          <a:p>
            <a:r>
              <a:rPr lang="de-DE" dirty="0"/>
              <a:t>Ecommerce</a:t>
            </a:r>
          </a:p>
          <a:p>
            <a:r>
              <a:rPr lang="de-DE" dirty="0"/>
              <a:t>Banking </a:t>
            </a:r>
          </a:p>
          <a:p>
            <a:r>
              <a:rPr lang="de-DE" dirty="0"/>
              <a:t>Retail</a:t>
            </a:r>
          </a:p>
          <a:p>
            <a:r>
              <a:rPr lang="de-DE" dirty="0"/>
              <a:t>Manufacturing(AWS IOT)</a:t>
            </a:r>
          </a:p>
        </p:txBody>
      </p:sp>
      <p:sp>
        <p:nvSpPr>
          <p:cNvPr id="6" name="Text Placeholder 5">
            <a:extLst>
              <a:ext uri="{FF2B5EF4-FFF2-40B4-BE49-F238E27FC236}">
                <a16:creationId xmlns:a16="http://schemas.microsoft.com/office/drawing/2014/main" id="{A39F4768-E487-438E-92AA-3C6DFEF03564}"/>
              </a:ext>
            </a:extLst>
          </p:cNvPr>
          <p:cNvSpPr>
            <a:spLocks noGrp="1"/>
          </p:cNvSpPr>
          <p:nvPr>
            <p:ph type="body" sz="quarter" idx="26"/>
          </p:nvPr>
        </p:nvSpPr>
        <p:spPr>
          <a:xfrm>
            <a:off x="6431277" y="4055320"/>
            <a:ext cx="5324965" cy="1177692"/>
          </a:xfrm>
        </p:spPr>
        <p:txBody>
          <a:bodyPr numCol="4"/>
          <a:lstStyle/>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Java</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SpringBoot</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Spring Webflux</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REST</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Microservice</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AWS</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Redis</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Container Docker/K8S</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Hibernate</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Swagger</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JPA</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SQL/NO-SQL DB</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Junit</a:t>
            </a:r>
          </a:p>
          <a:p>
            <a:pPr marL="172800" lvl="1" indent="-172800">
              <a:spcAft>
                <a:spcPts val="200"/>
              </a:spcAft>
              <a:buSzPct val="80000"/>
              <a:defRPr/>
            </a:pPr>
            <a:r>
              <a:rPr lang="de-DE" altLang="zh-SG" sz="1100" dirty="0">
                <a:solidFill>
                  <a:prstClr val="black"/>
                </a:solidFill>
                <a:ea typeface="MS PGothic" panose="020B0600070205080204" pitchFamily="34" charset="-128"/>
                <a:cs typeface="Arial" panose="020B0604020202020204" pitchFamily="34" charset="0"/>
              </a:rPr>
              <a:t>Graphana</a:t>
            </a:r>
          </a:p>
        </p:txBody>
      </p:sp>
      <p:sp>
        <p:nvSpPr>
          <p:cNvPr id="7" name="Text Placeholder 6">
            <a:extLst>
              <a:ext uri="{FF2B5EF4-FFF2-40B4-BE49-F238E27FC236}">
                <a16:creationId xmlns:a16="http://schemas.microsoft.com/office/drawing/2014/main" id="{6AC7C62D-4A27-4DA0-9961-8457B66E2086}"/>
              </a:ext>
            </a:extLst>
          </p:cNvPr>
          <p:cNvSpPr>
            <a:spLocks noGrp="1"/>
          </p:cNvSpPr>
          <p:nvPr>
            <p:ph type="body" sz="quarter" idx="27"/>
          </p:nvPr>
        </p:nvSpPr>
        <p:spPr>
          <a:xfrm>
            <a:off x="435752" y="4055319"/>
            <a:ext cx="5660247" cy="2327193"/>
          </a:xfrm>
        </p:spPr>
        <p:txBody>
          <a:bodyPr/>
          <a:lstStyle/>
          <a:p>
            <a:r>
              <a:rPr lang="en-US" dirty="0"/>
              <a:t>11+ years of experience in all aspects of software development, from extensive analysis and design through execution and maintenance in various business domains. Experienced in managing, leading development &amp; integration projects, domain driven design, test driven development, product development.</a:t>
            </a:r>
          </a:p>
          <a:p>
            <a:r>
              <a:rPr lang="en-US" dirty="0"/>
              <a:t>Experienced in microservices, monolithic, Java, Reactive programming, AWS, Docker, Redis, open-source technologies such as spring/spring boot/Spring Web Flux, Hibernate, JPA, application servers, version control, build and deployment tools, SQL/NO-SQL databases.</a:t>
            </a:r>
          </a:p>
          <a:p>
            <a:r>
              <a:rPr lang="en-US" dirty="0"/>
              <a:t>Responsibilities- Map the business requirement to the technical solution. Maintain and develop API contracts. Responsible for creating low-level design documents such as architecture diagrams, and sequence diagrams for the features to be developed. Coordinate with stakeholders on the information required for the implementation of technical solutions. Support team on technical queries and issues, code reviews.</a:t>
            </a:r>
          </a:p>
          <a:p>
            <a:endParaRPr lang="en-US" dirty="0"/>
          </a:p>
        </p:txBody>
      </p:sp>
      <p:sp>
        <p:nvSpPr>
          <p:cNvPr id="8" name="Text Placeholder 7">
            <a:extLst>
              <a:ext uri="{FF2B5EF4-FFF2-40B4-BE49-F238E27FC236}">
                <a16:creationId xmlns:a16="http://schemas.microsoft.com/office/drawing/2014/main" id="{05929CDA-C09D-4B9F-B774-E05CE14E2D3F}"/>
              </a:ext>
            </a:extLst>
          </p:cNvPr>
          <p:cNvSpPr>
            <a:spLocks noGrp="1"/>
          </p:cNvSpPr>
          <p:nvPr>
            <p:ph type="body" sz="quarter" idx="28"/>
          </p:nvPr>
        </p:nvSpPr>
        <p:spPr>
          <a:xfrm>
            <a:off x="6431280" y="964766"/>
            <a:ext cx="5324962" cy="2857426"/>
          </a:xfrm>
        </p:spPr>
        <p:txBody>
          <a:bodyPr/>
          <a:lstStyle/>
          <a:p>
            <a:pPr algn="just"/>
            <a:r>
              <a:rPr lang="de-DE" b="1" dirty="0"/>
              <a:t>Commerce Next Adidas (AFNT)</a:t>
            </a:r>
          </a:p>
          <a:p>
            <a:pPr algn="just"/>
            <a:r>
              <a:rPr lang="en-US" dirty="0"/>
              <a:t>Tech arch delivery lead for Ecommerce microservice based application for scrum team. Adidas Commerce Next is an initiative, leveraging lightweight microservices architecture to develop the ecosystem of domain-driven microservices. Tech stack: Java, SpringBoot, SpringWebflux, PostgreSQL, Docker, K8S, Junit, Maven, Redis, Akamai, Grafana with Prometheus, Sonar, AWS, Kibana..</a:t>
            </a:r>
            <a:r>
              <a:rPr lang="en-US" b="1" dirty="0"/>
              <a:t> </a:t>
            </a:r>
            <a:endParaRPr lang="de-DE" b="1" dirty="0"/>
          </a:p>
          <a:p>
            <a:pPr algn="just"/>
            <a:r>
              <a:rPr lang="de-DE" b="1" dirty="0"/>
              <a:t>Business On Line (Corporate banking) – Bank Of Ireland Client. Location: Ireland.</a:t>
            </a:r>
          </a:p>
          <a:p>
            <a:pPr algn="just"/>
            <a:r>
              <a:rPr lang="de-DE" dirty="0"/>
              <a:t>Tech lead for Corporate Banking web application for scrum team. Agile software develoment methodology. Tech stack such as Java, Spring,Oracle, Coolgen, Mainframe, Kafka, ELK etc.</a:t>
            </a:r>
          </a:p>
          <a:p>
            <a:pPr defTabSz="912813">
              <a:defRPr/>
            </a:pPr>
            <a:r>
              <a:rPr lang="en-US" b="1" dirty="0"/>
              <a:t>Machine to Machine – </a:t>
            </a:r>
            <a:r>
              <a:rPr lang="en-US" b="1" dirty="0" err="1"/>
              <a:t>Yanmar</a:t>
            </a:r>
            <a:r>
              <a:rPr lang="en-US" b="1" dirty="0"/>
              <a:t> Agriculture Equipment Client . Location: Japan &amp; India. </a:t>
            </a:r>
          </a:p>
          <a:p>
            <a:pPr defTabSz="912813">
              <a:defRPr/>
            </a:pPr>
            <a:r>
              <a:rPr lang="en-US" dirty="0">
                <a:solidFill>
                  <a:srgbClr val="000000"/>
                </a:solidFill>
              </a:rPr>
              <a:t>Tech arch delivery lead for Cloud  based application for scrum team. </a:t>
            </a:r>
            <a:r>
              <a:rPr lang="de-DE" dirty="0"/>
              <a:t>Agile software development methodology. Tech stack Java, AWS(IOT, Kinesis, Lambda, EC2, S3, DynamoDB), Docker etc.</a:t>
            </a:r>
          </a:p>
          <a:p>
            <a:pPr defTabSz="912813">
              <a:defRPr/>
            </a:pPr>
            <a:r>
              <a:rPr lang="de-DE" dirty="0"/>
              <a:t> </a:t>
            </a:r>
            <a:endParaRPr lang="en-US" dirty="0">
              <a:solidFill>
                <a:srgbClr val="000000"/>
              </a:solidFill>
            </a:endParaRPr>
          </a:p>
          <a:p>
            <a:pPr defTabSz="912813">
              <a:defRPr/>
            </a:pPr>
            <a:endParaRPr lang="de-DE" dirty="0"/>
          </a:p>
          <a:p>
            <a:pPr defTabSz="912813">
              <a:defRPr/>
            </a:pPr>
            <a:endParaRPr lang="de-DE" b="1" dirty="0"/>
          </a:p>
          <a:p>
            <a:pPr defTabSz="912813">
              <a:defRPr/>
            </a:pPr>
            <a:endParaRPr lang="de-DE" b="1" dirty="0"/>
          </a:p>
        </p:txBody>
      </p:sp>
      <p:sp>
        <p:nvSpPr>
          <p:cNvPr id="9" name="Text Placeholder 8">
            <a:extLst>
              <a:ext uri="{FF2B5EF4-FFF2-40B4-BE49-F238E27FC236}">
                <a16:creationId xmlns:a16="http://schemas.microsoft.com/office/drawing/2014/main" id="{614964E9-198B-45EE-B221-0F0EB78A3284}"/>
              </a:ext>
            </a:extLst>
          </p:cNvPr>
          <p:cNvSpPr>
            <a:spLocks noGrp="1"/>
          </p:cNvSpPr>
          <p:nvPr>
            <p:ph type="body" sz="quarter" idx="16"/>
          </p:nvPr>
        </p:nvSpPr>
        <p:spPr>
          <a:xfrm>
            <a:off x="674145" y="405755"/>
            <a:ext cx="4878355" cy="269304"/>
          </a:xfrm>
        </p:spPr>
        <p:txBody>
          <a:bodyPr/>
          <a:lstStyle/>
          <a:p>
            <a:r>
              <a:rPr lang="de-DE" dirty="0"/>
              <a:t>Technology Architect – Java</a:t>
            </a:r>
          </a:p>
        </p:txBody>
      </p:sp>
      <p:pic>
        <p:nvPicPr>
          <p:cNvPr id="19" name="Picture Placeholder 18" descr="A person wearing a black shirt&#10;&#10;Description automatically generated with medium confidence">
            <a:extLst>
              <a:ext uri="{FF2B5EF4-FFF2-40B4-BE49-F238E27FC236}">
                <a16:creationId xmlns:a16="http://schemas.microsoft.com/office/drawing/2014/main" id="{E49F7A04-97E6-22DC-1C0E-6D7C37C1F5E8}"/>
              </a:ext>
            </a:extLst>
          </p:cNvPr>
          <p:cNvPicPr>
            <a:picLocks noGrp="1" noChangeAspect="1"/>
          </p:cNvPicPr>
          <p:nvPr>
            <p:ph type="pic" sz="quarter" idx="17"/>
          </p:nvPr>
        </p:nvPicPr>
        <p:blipFill>
          <a:blip r:embed="rId4"/>
          <a:srcRect t="2072" b="2072"/>
          <a:stretch>
            <a:fillRect/>
          </a:stretch>
        </p:blipFill>
        <p:spPr/>
      </p:pic>
    </p:spTree>
    <p:extLst>
      <p:ext uri="{BB962C8B-B14F-4D97-AF65-F5344CB8AC3E}">
        <p14:creationId xmlns:p14="http://schemas.microsoft.com/office/powerpoint/2010/main" val="31538432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EXTBOX" val="Heinz: Please rewrite action title to have a speaking title and mark when ready for revie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K0U8a7.TTjLVHHRJY6VUw"/>
</p:tagLst>
</file>

<file path=ppt/theme/theme1.xml><?xml version="1.0" encoding="utf-8"?>
<a:theme xmlns:a="http://schemas.openxmlformats.org/drawingml/2006/main" name="Template CV">
  <a:themeElements>
    <a:clrScheme name="Adidas 6">
      <a:dk1>
        <a:srgbClr val="000000"/>
      </a:dk1>
      <a:lt1>
        <a:srgbClr val="FFFFFF"/>
      </a:lt1>
      <a:dk2>
        <a:srgbClr val="BEBEBE"/>
      </a:dk2>
      <a:lt2>
        <a:srgbClr val="969696"/>
      </a:lt2>
      <a:accent1>
        <a:srgbClr val="18C6FC"/>
      </a:accent1>
      <a:accent2>
        <a:srgbClr val="A9ABB0"/>
      </a:accent2>
      <a:accent3>
        <a:srgbClr val="9299A2"/>
      </a:accent3>
      <a:accent4>
        <a:srgbClr val="2B7CB4"/>
      </a:accent4>
      <a:accent5>
        <a:srgbClr val="8DACCB"/>
      </a:accent5>
      <a:accent6>
        <a:srgbClr val="32364D"/>
      </a:accent6>
      <a:hlink>
        <a:srgbClr val="18C6FC"/>
      </a:hlink>
      <a:folHlink>
        <a:srgbClr val="8DACCB"/>
      </a:folHlink>
    </a:clrScheme>
    <a:fontScheme name="Custom 1">
      <a:majorFont>
        <a:latin typeface="Graphik Semibold"/>
        <a:ea typeface=""/>
        <a:cs typeface=""/>
      </a:majorFont>
      <a:minorFont>
        <a:latin typeface="Graphik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45720" rtlCol="0">
        <a:spAutoFit/>
      </a:bodyPr>
      <a:lstStyle>
        <a:defPPr>
          <a:defRPr sz="1600" dirty="0" smtClean="0"/>
        </a:defPPr>
      </a:lstStyle>
    </a:txDef>
  </a:objectDefaults>
  <a:extraClrSchemeLst/>
  <a:custClrLst>
    <a:custClr name="Strategy-Orange">
      <a:srgbClr val="FF9128"/>
    </a:custClr>
    <a:custClr name="Strategy-Carmine">
      <a:srgbClr val="BD001D"/>
    </a:custClr>
    <a:custClr name="Consulting-Light Aqua">
      <a:srgbClr val="00F3FF"/>
    </a:custClr>
    <a:custClr name="Consulting-Dark Violet">
      <a:srgbClr val="7500C0"/>
    </a:custClr>
    <a:custClr name="Digital-Lime">
      <a:srgbClr val="00FF00"/>
    </a:custClr>
    <a:custClr name="Digital-Sunglow">
      <a:srgbClr val="FFD42E"/>
    </a:custClr>
    <a:custClr name="Technology-Aqua">
      <a:srgbClr val="00F3FF"/>
    </a:custClr>
    <a:custClr name="Technology-Lime">
      <a:srgbClr val="00FF00"/>
    </a:custClr>
    <a:custClr name="Operations-Aqua">
      <a:srgbClr val="00F3FF"/>
    </a:custClr>
    <a:custClr name="Operations-Navy Blue">
      <a:srgbClr val="004DFF"/>
    </a:custClr>
    <a:custClr name="Strategy-Orange Red">
      <a:srgbClr val="FF3C0F"/>
    </a:custClr>
    <a:custClr name="Strategy-Dark Carmine">
      <a:srgbClr val="920026"/>
    </a:custClr>
    <a:custClr name="Consulting-Electric Purple">
      <a:srgbClr val="A100FF"/>
    </a:custClr>
    <a:custClr name="Consulting-Indigo">
      <a:srgbClr val="5F0095"/>
    </a:custClr>
    <a:custClr name="Digital-Yellow">
      <a:srgbClr val="FFFF00"/>
    </a:custClr>
    <a:custClr name="Digital-Selective Yellow">
      <a:srgbClr val="FFB600"/>
    </a:custClr>
    <a:custClr name="Technology-Spring Green">
      <a:srgbClr val="00FF7D"/>
    </a:custClr>
    <a:custClr name="Technology-Dark Lime">
      <a:srgbClr val="00D700"/>
    </a:custClr>
    <a:custClr name="Operations-Deep Sky Blue">
      <a:srgbClr val="00BAFF"/>
    </a:custClr>
    <a:custClr name="Operations-Blue">
      <a:srgbClr val="2800FF"/>
    </a:custClr>
    <a:custClr name="Strategy-Red">
      <a:srgbClr val="FF0000"/>
    </a:custClr>
    <a:custClr name="Strategy-Burgundy">
      <a:srgbClr val="710012"/>
    </a:custClr>
    <a:custClr name="Consulting-Electric Indigo">
      <a:srgbClr val="7E00FF"/>
    </a:custClr>
    <a:custClr name="Consulting-Dark Indigo">
      <a:srgbClr val="380089"/>
    </a:custClr>
    <a:custClr name="Digital-Golden Yellow">
      <a:srgbClr val="FFEA00"/>
    </a:custClr>
    <a:custClr name="Digital-Dark Orange">
      <a:srgbClr val="FF9500"/>
    </a:custClr>
    <a:custClr name="Technology-Spring Bud">
      <a:srgbClr val="B9FF00"/>
    </a:custClr>
    <a:custClr name="Technology-British Racing Green">
      <a:srgbClr val="00530A"/>
    </a:custClr>
    <a:custClr name="Operations-Dodger Blue">
      <a:srgbClr val="008EFF"/>
    </a:custClr>
    <a:custClr name="Operations-Dark Blue">
      <a:srgbClr val="000088"/>
    </a:custClr>
  </a:custClrLst>
  <a:extLst>
    <a:ext uri="{05A4C25C-085E-4340-85A3-A5531E510DB2}">
      <thm15:themeFamily xmlns:thm15="http://schemas.microsoft.com/office/thememl/2012/main" name="Accenture Default Template.pptx" id="{CF2CEBB2-8931-45C7-96F3-AD67A283546F}" vid="{1B0ED6FE-689D-4909-9E8D-E85CA0F43E8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f1a585c5-e07e-42e1-8f5c-6ee6668a3311">
      <UserInfo>
        <DisplayName>Popat, Sonya</DisplayName>
        <AccountId>65</AccountId>
        <AccountType/>
      </UserInfo>
      <UserInfo>
        <DisplayName>Chi, Anni</DisplayName>
        <AccountId>70</AccountId>
        <AccountType/>
      </UserInfo>
      <UserInfo>
        <DisplayName>van Wersch, Yuri</DisplayName>
        <AccountId>71</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F17BEE8B6D714EBCC7FBAF3F825B5D" ma:contentTypeVersion="11" ma:contentTypeDescription="Create a new document." ma:contentTypeScope="" ma:versionID="429f052f845bc15f45111bfb28aac12e">
  <xsd:schema xmlns:xsd="http://www.w3.org/2001/XMLSchema" xmlns:xs="http://www.w3.org/2001/XMLSchema" xmlns:p="http://schemas.microsoft.com/office/2006/metadata/properties" xmlns:ns2="ca6797a4-14fc-4e72-9eb2-d0b9b77ec08b" xmlns:ns3="f1a585c5-e07e-42e1-8f5c-6ee6668a3311" targetNamespace="http://schemas.microsoft.com/office/2006/metadata/properties" ma:root="true" ma:fieldsID="8fb70062f1be22ef7ae601eb1f18a15d" ns2:_="" ns3:_="">
    <xsd:import namespace="ca6797a4-14fc-4e72-9eb2-d0b9b77ec08b"/>
    <xsd:import namespace="f1a585c5-e07e-42e1-8f5c-6ee6668a3311"/>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6797a4-14fc-4e72-9eb2-d0b9b77ec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1a585c5-e07e-42e1-8f5c-6ee6668a331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667B8DC-2A3D-4FEC-9E06-00B701A5402F}">
  <ds:schemaRefs>
    <ds:schemaRef ds:uri="http://schemas.microsoft.com/office/2006/metadata/properties"/>
    <ds:schemaRef ds:uri="http://schemas.microsoft.com/office/infopath/2007/PartnerControls"/>
    <ds:schemaRef ds:uri="f1a585c5-e07e-42e1-8f5c-6ee6668a3311"/>
  </ds:schemaRefs>
</ds:datastoreItem>
</file>

<file path=customXml/itemProps2.xml><?xml version="1.0" encoding="utf-8"?>
<ds:datastoreItem xmlns:ds="http://schemas.openxmlformats.org/officeDocument/2006/customXml" ds:itemID="{958F3ACF-68FA-489D-A976-F10BA05877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6797a4-14fc-4e72-9eb2-d0b9b77ec08b"/>
    <ds:schemaRef ds:uri="f1a585c5-e07e-42e1-8f5c-6ee6668a331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C6460E2-D6ED-4F08-A5EA-25AF3189AE6E}">
  <ds:schemaRefs>
    <ds:schemaRef ds:uri="http://schemas.microsoft.com/sharepoint/v3/contenttype/forms"/>
  </ds:schemaRefs>
</ds:datastoreItem>
</file>

<file path=docMetadata/LabelInfo.xml><?xml version="1.0" encoding="utf-8"?>
<clbl:labelList xmlns:clbl="http://schemas.microsoft.com/office/2020/mipLabelMetadata">
  <clbl:label id="{1bc0f418-96a4-4caf-9d7c-ccc5ec7f9d91}" enabled="1" method="Privileged" siteId="{e0793d39-0939-496d-b129-198edd916feb}" removed="0"/>
</clbl:labelList>
</file>

<file path=docProps/app.xml><?xml version="1.0" encoding="utf-8"?>
<Properties xmlns="http://schemas.openxmlformats.org/officeDocument/2006/extended-properties" xmlns:vt="http://schemas.openxmlformats.org/officeDocument/2006/docPropsVTypes">
  <Template>AccNEW_Template16x9_170816</Template>
  <TotalTime>0</TotalTime>
  <Words>392</Words>
  <Application>Microsoft Office PowerPoint</Application>
  <PresentationFormat>Widescreen</PresentationFormat>
  <Paragraphs>38</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Graphik</vt:lpstr>
      <vt:lpstr>Graphik Light</vt:lpstr>
      <vt:lpstr>Graphik Regular</vt:lpstr>
      <vt:lpstr>Graphik Semibold</vt:lpstr>
      <vt:lpstr>Template CV</vt:lpstr>
      <vt:lpstr>think-cell Slide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FIFA DXP - Accenture Interactive Answer</dc:title>
  <dc:creator/>
  <cp:lastModifiedBy/>
  <cp:revision>2</cp:revision>
  <dcterms:created xsi:type="dcterms:W3CDTF">2020-02-19T08:47:07Z</dcterms:created>
  <dcterms:modified xsi:type="dcterms:W3CDTF">2023-05-10T12:46:59Z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0x01010095F17BEE8B6D714EBCC7FBAF3F825B5D</vt:lpwstr>
  </property>
  <property fmtid="{D5CDD505-2E9C-101B-9397-08002B2CF9AE}" pid="3" name="MSIP_Label_1bc0f418-96a4-4caf-9d7c-ccc5ec7f9d91_Enabled">
    <vt:lpwstr>true</vt:lpwstr>
  </property>
  <property fmtid="{D5CDD505-2E9C-101B-9397-08002B2CF9AE}" pid="4" name="MSIP_Label_1bc0f418-96a4-4caf-9d7c-ccc5ec7f9d91_SetDate">
    <vt:lpwstr>2020-02-28T13:18:33Z</vt:lpwstr>
  </property>
  <property fmtid="{D5CDD505-2E9C-101B-9397-08002B2CF9AE}" pid="5" name="MSIP_Label_1bc0f418-96a4-4caf-9d7c-ccc5ec7f9d91_Method">
    <vt:lpwstr>Privileged</vt:lpwstr>
  </property>
  <property fmtid="{D5CDD505-2E9C-101B-9397-08002B2CF9AE}" pid="6" name="MSIP_Label_1bc0f418-96a4-4caf-9d7c-ccc5ec7f9d91_Name">
    <vt:lpwstr>1bc0f418-96a4-4caf-9d7c-ccc5ec7f9d91</vt:lpwstr>
  </property>
  <property fmtid="{D5CDD505-2E9C-101B-9397-08002B2CF9AE}" pid="7" name="MSIP_Label_1bc0f418-96a4-4caf-9d7c-ccc5ec7f9d91_SiteId">
    <vt:lpwstr>e0793d39-0939-496d-b129-198edd916feb</vt:lpwstr>
  </property>
  <property fmtid="{D5CDD505-2E9C-101B-9397-08002B2CF9AE}" pid="8" name="MSIP_Label_1bc0f418-96a4-4caf-9d7c-ccc5ec7f9d91_ActionId">
    <vt:lpwstr>e9b9c586-49ae-4b68-a0ff-0000b0e977d0</vt:lpwstr>
  </property>
  <property fmtid="{D5CDD505-2E9C-101B-9397-08002B2CF9AE}" pid="9" name="MSIP_Label_1bc0f418-96a4-4caf-9d7c-ccc5ec7f9d91_ContentBits">
    <vt:lpwstr>0</vt:lpwstr>
  </property>
</Properties>
</file>