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0D558541-60C9-42A2-8392-FF12533A6B7A}" type="slidenum">
              <a:rPr lang="en-US" smtClean="0">
                <a:solidFill>
                  <a:srgbClr val="919191"/>
                </a:solidFill>
              </a:rPr>
              <a:pPr/>
              <a:t>‹#›</a:t>
            </a:fld>
            <a:endParaRPr lang="en-US" dirty="0">
              <a:solidFill>
                <a:srgbClr val="919191"/>
              </a:solidFill>
            </a:endParaRPr>
          </a:p>
        </p:txBody>
      </p:sp>
      <p:pic>
        <p:nvPicPr>
          <p:cNvPr id="5" name="Picture 4" hidden="1"/>
          <p:cNvPicPr>
            <a:picLocks noChangeAspect="1"/>
          </p:cNvPicPr>
          <p:nvPr userDrawn="1"/>
        </p:nvPicPr>
        <p:blipFill rotWithShape="1">
          <a:blip r:embed="rId2" cstate="print">
            <a:extLst>
              <a:ext uri="{28A0092B-C50C-407E-A947-70E740481C1C}">
                <a14:useLocalDpi xmlns:a14="http://schemas.microsoft.com/office/drawing/2010/main"/>
              </a:ext>
            </a:extLst>
          </a:blip>
          <a:srcRect l="-2"/>
          <a:stretch/>
        </p:blipFill>
        <p:spPr>
          <a:xfrm>
            <a:off x="-168620" y="1"/>
            <a:ext cx="12055819" cy="6857143"/>
          </a:xfrm>
          <a:prstGeom prst="rect">
            <a:avLst/>
          </a:prstGeom>
        </p:spPr>
      </p:pic>
      <p:sp>
        <p:nvSpPr>
          <p:cNvPr id="4"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Graphik Regular" panose="020B0604020202020204" pitchFamily="34" charset="0"/>
              </a:defRPr>
            </a:lvl1pPr>
          </a:lstStyle>
          <a:p>
            <a:pPr defTabSz="1087106"/>
            <a:r>
              <a:rPr lang="en-US"/>
              <a:t>Copyright © 2018 Accenture  All rights reserved.</a:t>
            </a:r>
            <a:endParaRPr lang="en-US" dirty="0"/>
          </a:p>
        </p:txBody>
      </p:sp>
    </p:spTree>
    <p:extLst>
      <p:ext uri="{BB962C8B-B14F-4D97-AF65-F5344CB8AC3E}">
        <p14:creationId xmlns:p14="http://schemas.microsoft.com/office/powerpoint/2010/main" val="195561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Leer">
    <p:spTree>
      <p:nvGrpSpPr>
        <p:cNvPr id="1" name=""/>
        <p:cNvGrpSpPr/>
        <p:nvPr/>
      </p:nvGrpSpPr>
      <p:grpSpPr>
        <a:xfrm>
          <a:off x="0" y="0"/>
          <a:ext cx="0" cy="0"/>
          <a:chOff x="0" y="0"/>
          <a:chExt cx="0" cy="0"/>
        </a:xfrm>
      </p:grpSpPr>
      <p:sp>
        <p:nvSpPr>
          <p:cNvPr id="21" name="Bildplatzhalter 20">
            <a:extLst>
              <a:ext uri="{FF2B5EF4-FFF2-40B4-BE49-F238E27FC236}">
                <a16:creationId xmlns:a16="http://schemas.microsoft.com/office/drawing/2014/main" id="{D7ACA1A4-C213-4927-82C4-9E053A3AA7CA}"/>
              </a:ext>
            </a:extLst>
          </p:cNvPr>
          <p:cNvSpPr>
            <a:spLocks noGrp="1"/>
          </p:cNvSpPr>
          <p:nvPr>
            <p:ph type="pic" sz="quarter" idx="11"/>
          </p:nvPr>
        </p:nvSpPr>
        <p:spPr>
          <a:xfrm>
            <a:off x="7740650" y="0"/>
            <a:ext cx="4451350" cy="6858000"/>
          </a:xfrm>
        </p:spPr>
        <p:txBody>
          <a:bodyPr anchor="t" anchorCtr="0"/>
          <a:lstStyle>
            <a:lvl1pPr algn="ctr">
              <a:defRPr/>
            </a:lvl1pPr>
          </a:lstStyle>
          <a:p>
            <a:endParaRPr lang="en-US" dirty="0"/>
          </a:p>
        </p:txBody>
      </p:sp>
      <p:pic>
        <p:nvPicPr>
          <p:cNvPr id="5" name="Picture 4" hidden="1"/>
          <p:cNvPicPr>
            <a:picLocks noChangeAspect="1"/>
          </p:cNvPicPr>
          <p:nvPr userDrawn="1"/>
        </p:nvPicPr>
        <p:blipFill rotWithShape="1">
          <a:blip r:embed="rId2" cstate="print">
            <a:extLst>
              <a:ext uri="{28A0092B-C50C-407E-A947-70E740481C1C}">
                <a14:useLocalDpi xmlns:a14="http://schemas.microsoft.com/office/drawing/2010/main"/>
              </a:ext>
            </a:extLst>
          </a:blip>
          <a:srcRect l="-2"/>
          <a:stretch/>
        </p:blipFill>
        <p:spPr>
          <a:xfrm>
            <a:off x="-168620" y="1"/>
            <a:ext cx="12055819" cy="6857143"/>
          </a:xfrm>
          <a:prstGeom prst="rect">
            <a:avLst/>
          </a:prstGeom>
        </p:spPr>
      </p:pic>
      <p:sp>
        <p:nvSpPr>
          <p:cNvPr id="4"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Graphik Regular" panose="020B0604020202020204" pitchFamily="34" charset="0"/>
              </a:defRPr>
            </a:lvl1pPr>
          </a:lstStyle>
          <a:p>
            <a:pPr defTabSz="1087106"/>
            <a:r>
              <a:rPr lang="en-US"/>
              <a:t>Copyright © 2018 Accenture  All rights reserved.</a:t>
            </a:r>
            <a:endParaRPr lang="en-US" dirty="0"/>
          </a:p>
        </p:txBody>
      </p:sp>
      <p:sp>
        <p:nvSpPr>
          <p:cNvPr id="27" name="Textplatzhalter 26">
            <a:extLst>
              <a:ext uri="{FF2B5EF4-FFF2-40B4-BE49-F238E27FC236}">
                <a16:creationId xmlns:a16="http://schemas.microsoft.com/office/drawing/2014/main" id="{5B83E727-FE7B-4131-899C-F23B00D20ED8}"/>
              </a:ext>
            </a:extLst>
          </p:cNvPr>
          <p:cNvSpPr>
            <a:spLocks noGrp="1"/>
          </p:cNvSpPr>
          <p:nvPr>
            <p:ph type="body" sz="quarter" idx="14" hasCustomPrompt="1"/>
          </p:nvPr>
        </p:nvSpPr>
        <p:spPr>
          <a:xfrm>
            <a:off x="406499" y="381000"/>
            <a:ext cx="7029450" cy="246221"/>
          </a:xfrm>
        </p:spPr>
        <p:txBody>
          <a:bodyPr/>
          <a:lstStyle>
            <a:lvl1pPr>
              <a:defRPr sz="2000">
                <a:solidFill>
                  <a:schemeClr val="tx1"/>
                </a:solidFill>
              </a:defRPr>
            </a:lvl1pPr>
            <a:lvl5pPr>
              <a:defRPr/>
            </a:lvl5pPr>
          </a:lstStyle>
          <a:p>
            <a:pPr lvl="0"/>
            <a:r>
              <a:rPr lang="de-DE" dirty="0"/>
              <a:t>Titel</a:t>
            </a:r>
            <a:endParaRPr lang="en-US" dirty="0"/>
          </a:p>
        </p:txBody>
      </p:sp>
      <p:sp>
        <p:nvSpPr>
          <p:cNvPr id="30" name="Textplatzhalter 29">
            <a:extLst>
              <a:ext uri="{FF2B5EF4-FFF2-40B4-BE49-F238E27FC236}">
                <a16:creationId xmlns:a16="http://schemas.microsoft.com/office/drawing/2014/main" id="{D3F0DC76-CF37-434A-AA1B-9297E9CF531A}"/>
              </a:ext>
            </a:extLst>
          </p:cNvPr>
          <p:cNvSpPr>
            <a:spLocks noGrp="1"/>
          </p:cNvSpPr>
          <p:nvPr>
            <p:ph type="body" sz="quarter" idx="15" hasCustomPrompt="1"/>
          </p:nvPr>
        </p:nvSpPr>
        <p:spPr>
          <a:xfrm>
            <a:off x="406498" y="678159"/>
            <a:ext cx="7029450" cy="123111"/>
          </a:xfrm>
        </p:spPr>
        <p:txBody>
          <a:bodyPr>
            <a:spAutoFit/>
          </a:bodyPr>
          <a:lstStyle>
            <a:lvl1pPr>
              <a:defRPr sz="1000" b="0" cap="none" baseline="0">
                <a:solidFill>
                  <a:schemeClr val="tx1"/>
                </a:solidFill>
                <a:latin typeface="+mn-lt"/>
              </a:defRPr>
            </a:lvl1pPr>
            <a:lvl5pPr>
              <a:defRPr/>
            </a:lvl5pPr>
          </a:lstStyle>
          <a:p>
            <a:pPr lvl="0"/>
            <a:r>
              <a:rPr lang="de-DE" dirty="0"/>
              <a:t>Name | Firma | Mail | Telefonnummer </a:t>
            </a:r>
            <a:endParaRPr lang="en-US" dirty="0"/>
          </a:p>
        </p:txBody>
      </p:sp>
      <p:sp>
        <p:nvSpPr>
          <p:cNvPr id="32" name="Textplatzhalter 31">
            <a:extLst>
              <a:ext uri="{FF2B5EF4-FFF2-40B4-BE49-F238E27FC236}">
                <a16:creationId xmlns:a16="http://schemas.microsoft.com/office/drawing/2014/main" id="{6ECC7E92-F594-45DE-B191-B38EF3DC6409}"/>
              </a:ext>
            </a:extLst>
          </p:cNvPr>
          <p:cNvSpPr>
            <a:spLocks noGrp="1"/>
          </p:cNvSpPr>
          <p:nvPr>
            <p:ph type="body" sz="quarter" idx="16" hasCustomPrompt="1"/>
          </p:nvPr>
        </p:nvSpPr>
        <p:spPr>
          <a:xfrm>
            <a:off x="380999" y="1097690"/>
            <a:ext cx="7029450"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Titel</a:t>
            </a:r>
            <a:endParaRPr lang="en-US" dirty="0"/>
          </a:p>
        </p:txBody>
      </p:sp>
      <p:sp>
        <p:nvSpPr>
          <p:cNvPr id="34" name="Textplatzhalter 33">
            <a:extLst>
              <a:ext uri="{FF2B5EF4-FFF2-40B4-BE49-F238E27FC236}">
                <a16:creationId xmlns:a16="http://schemas.microsoft.com/office/drawing/2014/main" id="{20C656BF-10AE-4C47-A915-9D20103FBC4B}"/>
              </a:ext>
            </a:extLst>
          </p:cNvPr>
          <p:cNvSpPr>
            <a:spLocks noGrp="1"/>
          </p:cNvSpPr>
          <p:nvPr>
            <p:ph type="body" sz="quarter" idx="17" hasCustomPrompt="1"/>
          </p:nvPr>
        </p:nvSpPr>
        <p:spPr>
          <a:xfrm>
            <a:off x="380999" y="1374689"/>
            <a:ext cx="7029449" cy="1292662"/>
          </a:xfrm>
        </p:spPr>
        <p:txBody>
          <a:bodyPr/>
          <a:lstStyle>
            <a:lvl1pPr>
              <a:lnSpc>
                <a:spcPct val="100000"/>
              </a:lnSpc>
              <a:spcBef>
                <a:spcPts val="0"/>
              </a:spcBef>
              <a:spcAft>
                <a:spcPts val="0"/>
              </a:spcAft>
              <a:defRPr sz="1200" b="0" cap="none" baseline="0">
                <a:solidFill>
                  <a:schemeClr val="tx1"/>
                </a:solidFill>
                <a:latin typeface="+mn-lt"/>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stStyle>
          <a:p>
            <a:pPr lvl="0"/>
            <a:r>
              <a:rPr lang="de-DE" dirty="0"/>
              <a:t>Text</a:t>
            </a:r>
            <a:endParaRPr lang="en-US" dirty="0"/>
          </a:p>
        </p:txBody>
      </p:sp>
      <p:sp>
        <p:nvSpPr>
          <p:cNvPr id="36" name="Textplatzhalter 35">
            <a:extLst>
              <a:ext uri="{FF2B5EF4-FFF2-40B4-BE49-F238E27FC236}">
                <a16:creationId xmlns:a16="http://schemas.microsoft.com/office/drawing/2014/main" id="{305ACF6D-E296-4B72-BE55-CB93D578128D}"/>
              </a:ext>
            </a:extLst>
          </p:cNvPr>
          <p:cNvSpPr>
            <a:spLocks noGrp="1"/>
          </p:cNvSpPr>
          <p:nvPr>
            <p:ph type="body" sz="quarter" idx="18" hasCustomPrompt="1"/>
          </p:nvPr>
        </p:nvSpPr>
        <p:spPr>
          <a:xfrm>
            <a:off x="380999" y="3049347"/>
            <a:ext cx="7029450" cy="276999"/>
          </a:xfrm>
        </p:spPr>
        <p:txBody>
          <a:bodyPr anchor="ctr" anchorCtr="0"/>
          <a:lstStyle>
            <a:lvl1pPr>
              <a:defRPr sz="1800" b="0">
                <a:solidFill>
                  <a:schemeClr val="accent3"/>
                </a:solidFill>
                <a:latin typeface="Graphik Medium" panose="020B0603030202060203" pitchFamily="34" charset="0"/>
              </a:defRPr>
            </a:lvl1pPr>
            <a:lvl5pPr>
              <a:defRPr/>
            </a:lvl5pPr>
          </a:lstStyle>
          <a:p>
            <a:pPr lvl="0"/>
            <a:r>
              <a:rPr lang="de-DE" dirty="0"/>
              <a:t>Experience</a:t>
            </a:r>
            <a:endParaRPr lang="en-US" dirty="0"/>
          </a:p>
        </p:txBody>
      </p:sp>
      <p:sp>
        <p:nvSpPr>
          <p:cNvPr id="38" name="Textplatzhalter 37">
            <a:extLst>
              <a:ext uri="{FF2B5EF4-FFF2-40B4-BE49-F238E27FC236}">
                <a16:creationId xmlns:a16="http://schemas.microsoft.com/office/drawing/2014/main" id="{FC85C719-2CD1-4CB7-9E6D-3DB0F9FB6848}"/>
              </a:ext>
            </a:extLst>
          </p:cNvPr>
          <p:cNvSpPr>
            <a:spLocks noGrp="1"/>
          </p:cNvSpPr>
          <p:nvPr>
            <p:ph type="body" sz="quarter" idx="19" hasCustomPrompt="1"/>
          </p:nvPr>
        </p:nvSpPr>
        <p:spPr>
          <a:xfrm>
            <a:off x="380999" y="3326346"/>
            <a:ext cx="7029449" cy="1292662"/>
          </a:xfrm>
        </p:spPr>
        <p:txBody>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40" name="Textplatzhalter 39">
            <a:extLst>
              <a:ext uri="{FF2B5EF4-FFF2-40B4-BE49-F238E27FC236}">
                <a16:creationId xmlns:a16="http://schemas.microsoft.com/office/drawing/2014/main" id="{20E191CD-9A82-44E2-A87A-9407CFF584A4}"/>
              </a:ext>
            </a:extLst>
          </p:cNvPr>
          <p:cNvSpPr>
            <a:spLocks noGrp="1"/>
          </p:cNvSpPr>
          <p:nvPr>
            <p:ph type="body" sz="quarter" idx="20" hasCustomPrompt="1"/>
          </p:nvPr>
        </p:nvSpPr>
        <p:spPr>
          <a:xfrm>
            <a:off x="380999" y="5001003"/>
            <a:ext cx="2142089"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Skills</a:t>
            </a:r>
            <a:endParaRPr lang="en-US" dirty="0"/>
          </a:p>
        </p:txBody>
      </p:sp>
      <p:sp>
        <p:nvSpPr>
          <p:cNvPr id="42" name="Textplatzhalter 41">
            <a:extLst>
              <a:ext uri="{FF2B5EF4-FFF2-40B4-BE49-F238E27FC236}">
                <a16:creationId xmlns:a16="http://schemas.microsoft.com/office/drawing/2014/main" id="{1513E7A3-75F6-4575-8D29-803C28FE66B7}"/>
              </a:ext>
            </a:extLst>
          </p:cNvPr>
          <p:cNvSpPr>
            <a:spLocks noGrp="1"/>
          </p:cNvSpPr>
          <p:nvPr>
            <p:ph type="body" sz="quarter" idx="21" hasCustomPrompt="1"/>
          </p:nvPr>
        </p:nvSpPr>
        <p:spPr>
          <a:xfrm>
            <a:off x="2818429" y="5001003"/>
            <a:ext cx="1677987"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Industries</a:t>
            </a:r>
            <a:endParaRPr lang="en-US" dirty="0"/>
          </a:p>
        </p:txBody>
      </p:sp>
      <p:sp>
        <p:nvSpPr>
          <p:cNvPr id="46" name="Textplatzhalter 45">
            <a:extLst>
              <a:ext uri="{FF2B5EF4-FFF2-40B4-BE49-F238E27FC236}">
                <a16:creationId xmlns:a16="http://schemas.microsoft.com/office/drawing/2014/main" id="{3460CDD6-0E68-4CFE-AEA5-F948EBD6B2DC}"/>
              </a:ext>
            </a:extLst>
          </p:cNvPr>
          <p:cNvSpPr>
            <a:spLocks noGrp="1"/>
          </p:cNvSpPr>
          <p:nvPr>
            <p:ph type="body" sz="quarter" idx="23" hasCustomPrompt="1"/>
          </p:nvPr>
        </p:nvSpPr>
        <p:spPr>
          <a:xfrm>
            <a:off x="380999"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47" name="Textplatzhalter 45">
            <a:extLst>
              <a:ext uri="{FF2B5EF4-FFF2-40B4-BE49-F238E27FC236}">
                <a16:creationId xmlns:a16="http://schemas.microsoft.com/office/drawing/2014/main" id="{8E0678EC-613C-4D96-83E6-2808DC67C34A}"/>
              </a:ext>
            </a:extLst>
          </p:cNvPr>
          <p:cNvSpPr>
            <a:spLocks noGrp="1"/>
          </p:cNvSpPr>
          <p:nvPr>
            <p:ph type="body" sz="quarter" idx="24" hasCustomPrompt="1"/>
          </p:nvPr>
        </p:nvSpPr>
        <p:spPr>
          <a:xfrm>
            <a:off x="2827789"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51" name="Textplatzhalter 22">
            <a:extLst>
              <a:ext uri="{FF2B5EF4-FFF2-40B4-BE49-F238E27FC236}">
                <a16:creationId xmlns:a16="http://schemas.microsoft.com/office/drawing/2014/main" id="{3E43B60E-1D2B-42E6-8925-927AD500E710}"/>
              </a:ext>
            </a:extLst>
          </p:cNvPr>
          <p:cNvSpPr>
            <a:spLocks noGrp="1"/>
          </p:cNvSpPr>
          <p:nvPr>
            <p:ph type="body" sz="quarter" idx="27" hasCustomPrompt="1"/>
          </p:nvPr>
        </p:nvSpPr>
        <p:spPr>
          <a:xfrm>
            <a:off x="7740650" y="4846418"/>
            <a:ext cx="4451350" cy="1561500"/>
          </a:xfrm>
          <a:gradFill>
            <a:gsLst>
              <a:gs pos="100000">
                <a:schemeClr val="bg1"/>
              </a:gs>
              <a:gs pos="0">
                <a:schemeClr val="bg1">
                  <a:alpha val="11000"/>
                </a:schemeClr>
              </a:gs>
            </a:gsLst>
            <a:lin ang="0" scaled="0"/>
          </a:gradFill>
        </p:spPr>
        <p:txBody>
          <a:bodyPr wrap="square" tIns="72000" rIns="360000">
            <a:noAutofit/>
          </a:bodyPr>
          <a:lstStyle>
            <a:lvl1pPr algn="r">
              <a:defRPr sz="3600" b="0">
                <a:solidFill>
                  <a:schemeClr val="accent3"/>
                </a:solidFill>
                <a:latin typeface="Graphik Light" panose="020B0403030202060203" pitchFamily="34" charset="0"/>
              </a:defRPr>
            </a:lvl1pPr>
          </a:lstStyle>
          <a:p>
            <a:pPr lvl="0"/>
            <a:r>
              <a:rPr lang="de-DE" dirty="0"/>
              <a:t>Vorname</a:t>
            </a:r>
            <a:endParaRPr lang="en-US" dirty="0"/>
          </a:p>
        </p:txBody>
      </p:sp>
      <p:sp>
        <p:nvSpPr>
          <p:cNvPr id="3" name="Slide Number Placeholder 2"/>
          <p:cNvSpPr>
            <a:spLocks noGrp="1"/>
          </p:cNvSpPr>
          <p:nvPr>
            <p:ph type="sldNum" sz="quarter" idx="10"/>
          </p:nvPr>
        </p:nvSpPr>
        <p:spPr/>
        <p:txBody>
          <a:bodyPr/>
          <a:lstStyle/>
          <a:p>
            <a:fld id="{0D558541-60C9-42A2-8392-FF12533A6B7A}" type="slidenum">
              <a:rPr lang="en-US" smtClean="0">
                <a:solidFill>
                  <a:srgbClr val="919191"/>
                </a:solidFill>
              </a:rPr>
              <a:pPr/>
              <a:t>‹#›</a:t>
            </a:fld>
            <a:endParaRPr lang="en-US" dirty="0">
              <a:solidFill>
                <a:srgbClr val="919191"/>
              </a:solidFill>
            </a:endParaRPr>
          </a:p>
        </p:txBody>
      </p:sp>
      <p:sp>
        <p:nvSpPr>
          <p:cNvPr id="24" name="Textplatzhalter 22">
            <a:extLst>
              <a:ext uri="{FF2B5EF4-FFF2-40B4-BE49-F238E27FC236}">
                <a16:creationId xmlns:a16="http://schemas.microsoft.com/office/drawing/2014/main" id="{8F1C050F-3225-4273-B418-B25C20D9E4F7}"/>
              </a:ext>
            </a:extLst>
          </p:cNvPr>
          <p:cNvSpPr>
            <a:spLocks noGrp="1"/>
          </p:cNvSpPr>
          <p:nvPr>
            <p:ph type="body" sz="quarter" idx="13" hasCustomPrompt="1"/>
          </p:nvPr>
        </p:nvSpPr>
        <p:spPr>
          <a:xfrm>
            <a:off x="7740650" y="5357424"/>
            <a:ext cx="4451350" cy="443198"/>
          </a:xfrm>
        </p:spPr>
        <p:txBody>
          <a:bodyPr wrap="square" rIns="360000">
            <a:spAutoFit/>
          </a:bodyPr>
          <a:lstStyle>
            <a:lvl1pPr algn="r">
              <a:defRPr sz="3600" b="0">
                <a:solidFill>
                  <a:schemeClr val="accent3"/>
                </a:solidFill>
                <a:latin typeface="+mj-lt"/>
              </a:defRPr>
            </a:lvl1pPr>
          </a:lstStyle>
          <a:p>
            <a:pPr lvl="0"/>
            <a:r>
              <a:rPr lang="de-DE" dirty="0"/>
              <a:t>Familienname</a:t>
            </a:r>
            <a:endParaRPr lang="en-US" dirty="0"/>
          </a:p>
        </p:txBody>
      </p:sp>
      <p:sp>
        <p:nvSpPr>
          <p:cNvPr id="49" name="Textplatzhalter 45">
            <a:extLst>
              <a:ext uri="{FF2B5EF4-FFF2-40B4-BE49-F238E27FC236}">
                <a16:creationId xmlns:a16="http://schemas.microsoft.com/office/drawing/2014/main" id="{6F37132D-D343-41EA-B2D2-DB7070443C4D}"/>
              </a:ext>
            </a:extLst>
          </p:cNvPr>
          <p:cNvSpPr>
            <a:spLocks noGrp="1"/>
          </p:cNvSpPr>
          <p:nvPr>
            <p:ph type="body" sz="quarter" idx="26" hasCustomPrompt="1"/>
          </p:nvPr>
        </p:nvSpPr>
        <p:spPr>
          <a:xfrm>
            <a:off x="8275950" y="5980133"/>
            <a:ext cx="3916050" cy="246221"/>
          </a:xfrm>
        </p:spPr>
        <p:txBody>
          <a:bodyPr rIns="360000">
            <a:noAutofit/>
          </a:bodyPr>
          <a:lstStyle>
            <a:lvl1pPr algn="r">
              <a:lnSpc>
                <a:spcPct val="80000"/>
              </a:lnSpc>
              <a:spcBef>
                <a:spcPts val="0"/>
              </a:spcBef>
              <a:spcAft>
                <a:spcPts val="0"/>
              </a:spcAft>
              <a:defRPr sz="2000" b="0">
                <a:solidFill>
                  <a:schemeClr val="tx1"/>
                </a:solidFill>
                <a:latin typeface="+mn-lt"/>
              </a:defRPr>
            </a:lvl1pPr>
          </a:lstStyle>
          <a:p>
            <a:pPr lvl="0"/>
            <a:r>
              <a:rPr lang="de-DE" dirty="0"/>
              <a:t>TITEL</a:t>
            </a:r>
            <a:endParaRPr lang="en-US" dirty="0"/>
          </a:p>
        </p:txBody>
      </p:sp>
      <p:sp>
        <p:nvSpPr>
          <p:cNvPr id="44" name="Textplatzhalter 43">
            <a:extLst>
              <a:ext uri="{FF2B5EF4-FFF2-40B4-BE49-F238E27FC236}">
                <a16:creationId xmlns:a16="http://schemas.microsoft.com/office/drawing/2014/main" id="{F17029D4-811A-4D8F-9801-4050D516DD72}"/>
              </a:ext>
            </a:extLst>
          </p:cNvPr>
          <p:cNvSpPr>
            <a:spLocks noGrp="1"/>
          </p:cNvSpPr>
          <p:nvPr>
            <p:ph type="body" sz="quarter" idx="22" hasCustomPrompt="1"/>
          </p:nvPr>
        </p:nvSpPr>
        <p:spPr>
          <a:xfrm>
            <a:off x="5255858" y="5001003"/>
            <a:ext cx="1371600" cy="276999"/>
          </a:xfrm>
        </p:spPr>
        <p:txBody>
          <a:bodyPr wrap="square">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Fun Facts</a:t>
            </a:r>
            <a:endParaRPr lang="en-US" dirty="0"/>
          </a:p>
        </p:txBody>
      </p:sp>
      <p:sp>
        <p:nvSpPr>
          <p:cNvPr id="48" name="Textplatzhalter 45">
            <a:extLst>
              <a:ext uri="{FF2B5EF4-FFF2-40B4-BE49-F238E27FC236}">
                <a16:creationId xmlns:a16="http://schemas.microsoft.com/office/drawing/2014/main" id="{E44F340E-674D-4F3F-9233-7F5DB4FA2099}"/>
              </a:ext>
            </a:extLst>
          </p:cNvPr>
          <p:cNvSpPr>
            <a:spLocks noGrp="1"/>
          </p:cNvSpPr>
          <p:nvPr>
            <p:ph type="body" sz="quarter" idx="25" hasCustomPrompt="1"/>
          </p:nvPr>
        </p:nvSpPr>
        <p:spPr>
          <a:xfrm>
            <a:off x="5255858"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Tree>
    <p:extLst>
      <p:ext uri="{BB962C8B-B14F-4D97-AF65-F5344CB8AC3E}">
        <p14:creationId xmlns:p14="http://schemas.microsoft.com/office/powerpoint/2010/main" val="265857721"/>
      </p:ext>
    </p:extLst>
  </p:cSld>
  <p:clrMapOvr>
    <a:masterClrMapping/>
  </p:clrMapOvr>
  <p:extLst>
    <p:ext uri="{DCECCB84-F9BA-43D5-87BE-67443E8EF086}">
      <p15:sldGuideLst xmlns:p15="http://schemas.microsoft.com/office/powerpoint/2012/main">
        <p15:guide id="1" pos="486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Leer">
    <p:spTree>
      <p:nvGrpSpPr>
        <p:cNvPr id="1" name=""/>
        <p:cNvGrpSpPr/>
        <p:nvPr/>
      </p:nvGrpSpPr>
      <p:grpSpPr>
        <a:xfrm>
          <a:off x="0" y="0"/>
          <a:ext cx="0" cy="0"/>
          <a:chOff x="0" y="0"/>
          <a:chExt cx="0" cy="0"/>
        </a:xfrm>
      </p:grpSpPr>
      <p:sp>
        <p:nvSpPr>
          <p:cNvPr id="21" name="Bildplatzhalter 20">
            <a:extLst>
              <a:ext uri="{FF2B5EF4-FFF2-40B4-BE49-F238E27FC236}">
                <a16:creationId xmlns:a16="http://schemas.microsoft.com/office/drawing/2014/main" id="{D7ACA1A4-C213-4927-82C4-9E053A3AA7CA}"/>
              </a:ext>
            </a:extLst>
          </p:cNvPr>
          <p:cNvSpPr>
            <a:spLocks noGrp="1"/>
          </p:cNvSpPr>
          <p:nvPr>
            <p:ph type="pic" sz="quarter" idx="11"/>
          </p:nvPr>
        </p:nvSpPr>
        <p:spPr>
          <a:xfrm>
            <a:off x="7740650" y="0"/>
            <a:ext cx="4451350" cy="6858000"/>
          </a:xfrm>
        </p:spPr>
        <p:txBody>
          <a:bodyPr anchor="t" anchorCtr="0"/>
          <a:lstStyle>
            <a:lvl1pPr algn="ctr">
              <a:defRPr/>
            </a:lvl1pPr>
          </a:lstStyle>
          <a:p>
            <a:endParaRPr lang="en-US" dirty="0"/>
          </a:p>
        </p:txBody>
      </p:sp>
      <p:pic>
        <p:nvPicPr>
          <p:cNvPr id="5" name="Picture 4" hidden="1"/>
          <p:cNvPicPr>
            <a:picLocks noChangeAspect="1"/>
          </p:cNvPicPr>
          <p:nvPr userDrawn="1"/>
        </p:nvPicPr>
        <p:blipFill rotWithShape="1">
          <a:blip r:embed="rId2" cstate="print">
            <a:extLst>
              <a:ext uri="{28A0092B-C50C-407E-A947-70E740481C1C}">
                <a14:useLocalDpi xmlns:a14="http://schemas.microsoft.com/office/drawing/2010/main"/>
              </a:ext>
            </a:extLst>
          </a:blip>
          <a:srcRect l="-2"/>
          <a:stretch/>
        </p:blipFill>
        <p:spPr>
          <a:xfrm>
            <a:off x="-168620" y="1"/>
            <a:ext cx="12055819" cy="6857143"/>
          </a:xfrm>
          <a:prstGeom prst="rect">
            <a:avLst/>
          </a:prstGeom>
        </p:spPr>
      </p:pic>
      <p:sp>
        <p:nvSpPr>
          <p:cNvPr id="4"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nchor="t" anchorCtr="0">
            <a:noAutofit/>
          </a:bodyPr>
          <a:lstStyle>
            <a:lvl1pPr marL="0" indent="0" algn="l">
              <a:lnSpc>
                <a:spcPct val="100000"/>
              </a:lnSpc>
              <a:spcBef>
                <a:spcPts val="0"/>
              </a:spcBef>
              <a:spcAft>
                <a:spcPts val="0"/>
              </a:spcAft>
              <a:buFontTx/>
              <a:buNone/>
              <a:defRPr lang="en-AU" sz="900" b="0" i="0">
                <a:solidFill>
                  <a:srgbClr val="919191"/>
                </a:solidFill>
                <a:latin typeface="Graphik Regular" panose="020B0604020202020204" pitchFamily="34" charset="0"/>
              </a:defRPr>
            </a:lvl1pPr>
          </a:lstStyle>
          <a:p>
            <a:pPr defTabSz="1087106"/>
            <a:r>
              <a:rPr lang="en-US"/>
              <a:t>Copyright © 2018 Accenture  All rights reserved.</a:t>
            </a:r>
            <a:endParaRPr lang="en-US" dirty="0"/>
          </a:p>
        </p:txBody>
      </p:sp>
      <p:sp>
        <p:nvSpPr>
          <p:cNvPr id="27" name="Textplatzhalter 26">
            <a:extLst>
              <a:ext uri="{FF2B5EF4-FFF2-40B4-BE49-F238E27FC236}">
                <a16:creationId xmlns:a16="http://schemas.microsoft.com/office/drawing/2014/main" id="{5B83E727-FE7B-4131-899C-F23B00D20ED8}"/>
              </a:ext>
            </a:extLst>
          </p:cNvPr>
          <p:cNvSpPr>
            <a:spLocks noGrp="1"/>
          </p:cNvSpPr>
          <p:nvPr>
            <p:ph type="body" sz="quarter" idx="14" hasCustomPrompt="1"/>
          </p:nvPr>
        </p:nvSpPr>
        <p:spPr>
          <a:xfrm>
            <a:off x="406499" y="381000"/>
            <a:ext cx="7029450" cy="246221"/>
          </a:xfrm>
        </p:spPr>
        <p:txBody>
          <a:bodyPr/>
          <a:lstStyle>
            <a:lvl1pPr>
              <a:defRPr sz="2000">
                <a:solidFill>
                  <a:schemeClr val="tx1"/>
                </a:solidFill>
              </a:defRPr>
            </a:lvl1pPr>
            <a:lvl5pPr>
              <a:defRPr/>
            </a:lvl5pPr>
          </a:lstStyle>
          <a:p>
            <a:pPr lvl="0"/>
            <a:r>
              <a:rPr lang="de-DE" dirty="0"/>
              <a:t>Titel</a:t>
            </a:r>
            <a:endParaRPr lang="en-US" dirty="0"/>
          </a:p>
        </p:txBody>
      </p:sp>
      <p:sp>
        <p:nvSpPr>
          <p:cNvPr id="30" name="Textplatzhalter 29">
            <a:extLst>
              <a:ext uri="{FF2B5EF4-FFF2-40B4-BE49-F238E27FC236}">
                <a16:creationId xmlns:a16="http://schemas.microsoft.com/office/drawing/2014/main" id="{D3F0DC76-CF37-434A-AA1B-9297E9CF531A}"/>
              </a:ext>
            </a:extLst>
          </p:cNvPr>
          <p:cNvSpPr>
            <a:spLocks noGrp="1"/>
          </p:cNvSpPr>
          <p:nvPr>
            <p:ph type="body" sz="quarter" idx="15" hasCustomPrompt="1"/>
          </p:nvPr>
        </p:nvSpPr>
        <p:spPr>
          <a:xfrm>
            <a:off x="406498" y="678159"/>
            <a:ext cx="7029450" cy="123111"/>
          </a:xfrm>
        </p:spPr>
        <p:txBody>
          <a:bodyPr>
            <a:spAutoFit/>
          </a:bodyPr>
          <a:lstStyle>
            <a:lvl1pPr>
              <a:defRPr sz="1000" b="0" cap="none" baseline="0">
                <a:solidFill>
                  <a:schemeClr val="tx1"/>
                </a:solidFill>
                <a:latin typeface="+mn-lt"/>
              </a:defRPr>
            </a:lvl1pPr>
            <a:lvl5pPr>
              <a:defRPr/>
            </a:lvl5pPr>
          </a:lstStyle>
          <a:p>
            <a:pPr lvl="0"/>
            <a:r>
              <a:rPr lang="de-DE" dirty="0"/>
              <a:t>Name | Firma | Mail | Telefonnummer </a:t>
            </a:r>
            <a:endParaRPr lang="en-US" dirty="0"/>
          </a:p>
        </p:txBody>
      </p:sp>
      <p:sp>
        <p:nvSpPr>
          <p:cNvPr id="32" name="Textplatzhalter 31">
            <a:extLst>
              <a:ext uri="{FF2B5EF4-FFF2-40B4-BE49-F238E27FC236}">
                <a16:creationId xmlns:a16="http://schemas.microsoft.com/office/drawing/2014/main" id="{6ECC7E92-F594-45DE-B191-B38EF3DC6409}"/>
              </a:ext>
            </a:extLst>
          </p:cNvPr>
          <p:cNvSpPr>
            <a:spLocks noGrp="1"/>
          </p:cNvSpPr>
          <p:nvPr>
            <p:ph type="body" sz="quarter" idx="16" hasCustomPrompt="1"/>
          </p:nvPr>
        </p:nvSpPr>
        <p:spPr>
          <a:xfrm>
            <a:off x="380999" y="1097690"/>
            <a:ext cx="7029450"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Titel</a:t>
            </a:r>
            <a:endParaRPr lang="en-US" dirty="0"/>
          </a:p>
        </p:txBody>
      </p:sp>
      <p:sp>
        <p:nvSpPr>
          <p:cNvPr id="34" name="Textplatzhalter 33">
            <a:extLst>
              <a:ext uri="{FF2B5EF4-FFF2-40B4-BE49-F238E27FC236}">
                <a16:creationId xmlns:a16="http://schemas.microsoft.com/office/drawing/2014/main" id="{20C656BF-10AE-4C47-A915-9D20103FBC4B}"/>
              </a:ext>
            </a:extLst>
          </p:cNvPr>
          <p:cNvSpPr>
            <a:spLocks noGrp="1"/>
          </p:cNvSpPr>
          <p:nvPr>
            <p:ph type="body" sz="quarter" idx="17" hasCustomPrompt="1"/>
          </p:nvPr>
        </p:nvSpPr>
        <p:spPr>
          <a:xfrm>
            <a:off x="380999" y="1374689"/>
            <a:ext cx="7029449" cy="1292662"/>
          </a:xfrm>
        </p:spPr>
        <p:txBody>
          <a:bodyPr/>
          <a:lstStyle>
            <a:lvl1pPr>
              <a:lnSpc>
                <a:spcPct val="100000"/>
              </a:lnSpc>
              <a:spcBef>
                <a:spcPts val="0"/>
              </a:spcBef>
              <a:spcAft>
                <a:spcPts val="0"/>
              </a:spcAft>
              <a:defRPr sz="1200" b="0" cap="none" baseline="0">
                <a:solidFill>
                  <a:schemeClr val="tx1"/>
                </a:solidFill>
                <a:latin typeface="+mn-lt"/>
              </a:defRPr>
            </a:lvl1pPr>
            <a:lvl2pPr>
              <a:defRPr sz="1200">
                <a:solidFill>
                  <a:schemeClr val="tx1"/>
                </a:solidFill>
                <a:latin typeface="+mn-lt"/>
              </a:defRPr>
            </a:lvl2pPr>
            <a:lvl3pPr>
              <a:defRPr sz="1200">
                <a:solidFill>
                  <a:schemeClr val="tx1"/>
                </a:solidFill>
                <a:latin typeface="+mn-lt"/>
              </a:defRPr>
            </a:lvl3pPr>
            <a:lvl4pPr>
              <a:defRPr sz="1200">
                <a:solidFill>
                  <a:schemeClr val="tx1"/>
                </a:solidFill>
                <a:latin typeface="+mn-lt"/>
              </a:defRPr>
            </a:lvl4pPr>
            <a:lvl5pPr>
              <a:defRPr sz="1200">
                <a:solidFill>
                  <a:schemeClr val="tx1"/>
                </a:solidFill>
                <a:latin typeface="+mn-lt"/>
              </a:defRPr>
            </a:lvl5pPr>
          </a:lstStyle>
          <a:p>
            <a:pPr lvl="0"/>
            <a:r>
              <a:rPr lang="de-DE" dirty="0"/>
              <a:t>Text</a:t>
            </a:r>
            <a:endParaRPr lang="en-US" dirty="0"/>
          </a:p>
        </p:txBody>
      </p:sp>
      <p:sp>
        <p:nvSpPr>
          <p:cNvPr id="36" name="Textplatzhalter 35">
            <a:extLst>
              <a:ext uri="{FF2B5EF4-FFF2-40B4-BE49-F238E27FC236}">
                <a16:creationId xmlns:a16="http://schemas.microsoft.com/office/drawing/2014/main" id="{305ACF6D-E296-4B72-BE55-CB93D578128D}"/>
              </a:ext>
            </a:extLst>
          </p:cNvPr>
          <p:cNvSpPr>
            <a:spLocks noGrp="1"/>
          </p:cNvSpPr>
          <p:nvPr>
            <p:ph type="body" sz="quarter" idx="18" hasCustomPrompt="1"/>
          </p:nvPr>
        </p:nvSpPr>
        <p:spPr>
          <a:xfrm>
            <a:off x="380999" y="3049347"/>
            <a:ext cx="7029450" cy="276999"/>
          </a:xfrm>
        </p:spPr>
        <p:txBody>
          <a:bodyPr anchor="ctr" anchorCtr="0"/>
          <a:lstStyle>
            <a:lvl1pPr>
              <a:defRPr sz="1800" b="0">
                <a:solidFill>
                  <a:schemeClr val="accent3"/>
                </a:solidFill>
                <a:latin typeface="Graphik Medium" panose="020B0603030202060203" pitchFamily="34" charset="0"/>
              </a:defRPr>
            </a:lvl1pPr>
            <a:lvl5pPr>
              <a:defRPr/>
            </a:lvl5pPr>
          </a:lstStyle>
          <a:p>
            <a:pPr lvl="0"/>
            <a:r>
              <a:rPr lang="de-DE" dirty="0"/>
              <a:t>Experience</a:t>
            </a:r>
            <a:endParaRPr lang="en-US" dirty="0"/>
          </a:p>
        </p:txBody>
      </p:sp>
      <p:sp>
        <p:nvSpPr>
          <p:cNvPr id="38" name="Textplatzhalter 37">
            <a:extLst>
              <a:ext uri="{FF2B5EF4-FFF2-40B4-BE49-F238E27FC236}">
                <a16:creationId xmlns:a16="http://schemas.microsoft.com/office/drawing/2014/main" id="{FC85C719-2CD1-4CB7-9E6D-3DB0F9FB6848}"/>
              </a:ext>
            </a:extLst>
          </p:cNvPr>
          <p:cNvSpPr>
            <a:spLocks noGrp="1"/>
          </p:cNvSpPr>
          <p:nvPr>
            <p:ph type="body" sz="quarter" idx="19" hasCustomPrompt="1"/>
          </p:nvPr>
        </p:nvSpPr>
        <p:spPr>
          <a:xfrm>
            <a:off x="380999" y="3326346"/>
            <a:ext cx="7029449" cy="1292662"/>
          </a:xfrm>
        </p:spPr>
        <p:txBody>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40" name="Textplatzhalter 39">
            <a:extLst>
              <a:ext uri="{FF2B5EF4-FFF2-40B4-BE49-F238E27FC236}">
                <a16:creationId xmlns:a16="http://schemas.microsoft.com/office/drawing/2014/main" id="{20E191CD-9A82-44E2-A87A-9407CFF584A4}"/>
              </a:ext>
            </a:extLst>
          </p:cNvPr>
          <p:cNvSpPr>
            <a:spLocks noGrp="1"/>
          </p:cNvSpPr>
          <p:nvPr>
            <p:ph type="body" sz="quarter" idx="20" hasCustomPrompt="1"/>
          </p:nvPr>
        </p:nvSpPr>
        <p:spPr>
          <a:xfrm>
            <a:off x="380999" y="5001003"/>
            <a:ext cx="2142089"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Skills</a:t>
            </a:r>
            <a:endParaRPr lang="en-US" dirty="0"/>
          </a:p>
        </p:txBody>
      </p:sp>
      <p:sp>
        <p:nvSpPr>
          <p:cNvPr id="42" name="Textplatzhalter 41">
            <a:extLst>
              <a:ext uri="{FF2B5EF4-FFF2-40B4-BE49-F238E27FC236}">
                <a16:creationId xmlns:a16="http://schemas.microsoft.com/office/drawing/2014/main" id="{1513E7A3-75F6-4575-8D29-803C28FE66B7}"/>
              </a:ext>
            </a:extLst>
          </p:cNvPr>
          <p:cNvSpPr>
            <a:spLocks noGrp="1"/>
          </p:cNvSpPr>
          <p:nvPr>
            <p:ph type="body" sz="quarter" idx="21" hasCustomPrompt="1"/>
          </p:nvPr>
        </p:nvSpPr>
        <p:spPr>
          <a:xfrm>
            <a:off x="2818429" y="5001003"/>
            <a:ext cx="1677987" cy="276999"/>
          </a:xfrm>
        </p:spPr>
        <p:txBody>
          <a:bodyPr anchor="ctr" anchorCtr="0">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Industries</a:t>
            </a:r>
            <a:endParaRPr lang="en-US" dirty="0"/>
          </a:p>
        </p:txBody>
      </p:sp>
      <p:sp>
        <p:nvSpPr>
          <p:cNvPr id="46" name="Textplatzhalter 45">
            <a:extLst>
              <a:ext uri="{FF2B5EF4-FFF2-40B4-BE49-F238E27FC236}">
                <a16:creationId xmlns:a16="http://schemas.microsoft.com/office/drawing/2014/main" id="{3460CDD6-0E68-4CFE-AEA5-F948EBD6B2DC}"/>
              </a:ext>
            </a:extLst>
          </p:cNvPr>
          <p:cNvSpPr>
            <a:spLocks noGrp="1"/>
          </p:cNvSpPr>
          <p:nvPr>
            <p:ph type="body" sz="quarter" idx="23" hasCustomPrompt="1"/>
          </p:nvPr>
        </p:nvSpPr>
        <p:spPr>
          <a:xfrm>
            <a:off x="380999"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47" name="Textplatzhalter 45">
            <a:extLst>
              <a:ext uri="{FF2B5EF4-FFF2-40B4-BE49-F238E27FC236}">
                <a16:creationId xmlns:a16="http://schemas.microsoft.com/office/drawing/2014/main" id="{8E0678EC-613C-4D96-83E6-2808DC67C34A}"/>
              </a:ext>
            </a:extLst>
          </p:cNvPr>
          <p:cNvSpPr>
            <a:spLocks noGrp="1"/>
          </p:cNvSpPr>
          <p:nvPr>
            <p:ph type="body" sz="quarter" idx="24" hasCustomPrompt="1"/>
          </p:nvPr>
        </p:nvSpPr>
        <p:spPr>
          <a:xfrm>
            <a:off x="2827789"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
        <p:nvSpPr>
          <p:cNvPr id="51" name="Textplatzhalter 22">
            <a:extLst>
              <a:ext uri="{FF2B5EF4-FFF2-40B4-BE49-F238E27FC236}">
                <a16:creationId xmlns:a16="http://schemas.microsoft.com/office/drawing/2014/main" id="{3E43B60E-1D2B-42E6-8925-927AD500E710}"/>
              </a:ext>
            </a:extLst>
          </p:cNvPr>
          <p:cNvSpPr>
            <a:spLocks noGrp="1"/>
          </p:cNvSpPr>
          <p:nvPr>
            <p:ph type="body" sz="quarter" idx="27" hasCustomPrompt="1"/>
          </p:nvPr>
        </p:nvSpPr>
        <p:spPr>
          <a:xfrm>
            <a:off x="7753350" y="4846418"/>
            <a:ext cx="4438650" cy="1561500"/>
          </a:xfrm>
          <a:gradFill>
            <a:gsLst>
              <a:gs pos="100000">
                <a:schemeClr val="accent3"/>
              </a:gs>
              <a:gs pos="0">
                <a:schemeClr val="accent3">
                  <a:alpha val="0"/>
                </a:schemeClr>
              </a:gs>
            </a:gsLst>
            <a:lin ang="0" scaled="0"/>
          </a:gradFill>
        </p:spPr>
        <p:txBody>
          <a:bodyPr wrap="square" tIns="72000" rIns="360000">
            <a:noAutofit/>
          </a:bodyPr>
          <a:lstStyle>
            <a:lvl1pPr algn="r">
              <a:defRPr sz="3600" b="0">
                <a:solidFill>
                  <a:schemeClr val="bg1"/>
                </a:solidFill>
                <a:latin typeface="Graphik Light" panose="020B0403030202060203" pitchFamily="34" charset="0"/>
              </a:defRPr>
            </a:lvl1pPr>
          </a:lstStyle>
          <a:p>
            <a:pPr lvl="0"/>
            <a:r>
              <a:rPr lang="de-DE" dirty="0"/>
              <a:t>Vorname</a:t>
            </a:r>
            <a:endParaRPr lang="en-US" dirty="0"/>
          </a:p>
        </p:txBody>
      </p:sp>
      <p:sp>
        <p:nvSpPr>
          <p:cNvPr id="3" name="Slide Number Placeholder 2"/>
          <p:cNvSpPr>
            <a:spLocks noGrp="1"/>
          </p:cNvSpPr>
          <p:nvPr>
            <p:ph type="sldNum" sz="quarter" idx="10"/>
          </p:nvPr>
        </p:nvSpPr>
        <p:spPr/>
        <p:txBody>
          <a:bodyPr/>
          <a:lstStyle/>
          <a:p>
            <a:fld id="{0D558541-60C9-42A2-8392-FF12533A6B7A}" type="slidenum">
              <a:rPr lang="en-US" smtClean="0">
                <a:solidFill>
                  <a:srgbClr val="919191"/>
                </a:solidFill>
              </a:rPr>
              <a:pPr/>
              <a:t>‹#›</a:t>
            </a:fld>
            <a:endParaRPr lang="en-US" dirty="0">
              <a:solidFill>
                <a:srgbClr val="919191"/>
              </a:solidFill>
            </a:endParaRPr>
          </a:p>
        </p:txBody>
      </p:sp>
      <p:sp>
        <p:nvSpPr>
          <p:cNvPr id="24" name="Textplatzhalter 22">
            <a:extLst>
              <a:ext uri="{FF2B5EF4-FFF2-40B4-BE49-F238E27FC236}">
                <a16:creationId xmlns:a16="http://schemas.microsoft.com/office/drawing/2014/main" id="{8F1C050F-3225-4273-B418-B25C20D9E4F7}"/>
              </a:ext>
            </a:extLst>
          </p:cNvPr>
          <p:cNvSpPr>
            <a:spLocks noGrp="1"/>
          </p:cNvSpPr>
          <p:nvPr>
            <p:ph type="body" sz="quarter" idx="13" hasCustomPrompt="1"/>
          </p:nvPr>
        </p:nvSpPr>
        <p:spPr>
          <a:xfrm>
            <a:off x="7740650" y="5357424"/>
            <a:ext cx="4451350" cy="443198"/>
          </a:xfrm>
        </p:spPr>
        <p:txBody>
          <a:bodyPr wrap="square" rIns="360000">
            <a:spAutoFit/>
          </a:bodyPr>
          <a:lstStyle>
            <a:lvl1pPr algn="r">
              <a:defRPr sz="3600" b="0">
                <a:solidFill>
                  <a:schemeClr val="bg1"/>
                </a:solidFill>
                <a:latin typeface="+mj-lt"/>
              </a:defRPr>
            </a:lvl1pPr>
          </a:lstStyle>
          <a:p>
            <a:pPr lvl="0"/>
            <a:r>
              <a:rPr lang="de-DE" dirty="0"/>
              <a:t>Familienname</a:t>
            </a:r>
            <a:endParaRPr lang="en-US" dirty="0"/>
          </a:p>
        </p:txBody>
      </p:sp>
      <p:sp>
        <p:nvSpPr>
          <p:cNvPr id="49" name="Textplatzhalter 45">
            <a:extLst>
              <a:ext uri="{FF2B5EF4-FFF2-40B4-BE49-F238E27FC236}">
                <a16:creationId xmlns:a16="http://schemas.microsoft.com/office/drawing/2014/main" id="{6F37132D-D343-41EA-B2D2-DB7070443C4D}"/>
              </a:ext>
            </a:extLst>
          </p:cNvPr>
          <p:cNvSpPr>
            <a:spLocks noGrp="1"/>
          </p:cNvSpPr>
          <p:nvPr>
            <p:ph type="body" sz="quarter" idx="26" hasCustomPrompt="1"/>
          </p:nvPr>
        </p:nvSpPr>
        <p:spPr>
          <a:xfrm>
            <a:off x="8275950" y="5980133"/>
            <a:ext cx="3916050" cy="246221"/>
          </a:xfrm>
        </p:spPr>
        <p:txBody>
          <a:bodyPr rIns="360000">
            <a:noAutofit/>
          </a:bodyPr>
          <a:lstStyle>
            <a:lvl1pPr algn="r">
              <a:lnSpc>
                <a:spcPct val="80000"/>
              </a:lnSpc>
              <a:spcBef>
                <a:spcPts val="0"/>
              </a:spcBef>
              <a:spcAft>
                <a:spcPts val="0"/>
              </a:spcAft>
              <a:defRPr sz="2000" b="0">
                <a:solidFill>
                  <a:schemeClr val="bg1"/>
                </a:solidFill>
                <a:latin typeface="+mn-lt"/>
              </a:defRPr>
            </a:lvl1pPr>
          </a:lstStyle>
          <a:p>
            <a:pPr lvl="0"/>
            <a:r>
              <a:rPr lang="de-DE" dirty="0"/>
              <a:t>TITEL</a:t>
            </a:r>
            <a:endParaRPr lang="en-US" dirty="0"/>
          </a:p>
        </p:txBody>
      </p:sp>
      <p:sp>
        <p:nvSpPr>
          <p:cNvPr id="44" name="Textplatzhalter 43">
            <a:extLst>
              <a:ext uri="{FF2B5EF4-FFF2-40B4-BE49-F238E27FC236}">
                <a16:creationId xmlns:a16="http://schemas.microsoft.com/office/drawing/2014/main" id="{F17029D4-811A-4D8F-9801-4050D516DD72}"/>
              </a:ext>
            </a:extLst>
          </p:cNvPr>
          <p:cNvSpPr>
            <a:spLocks noGrp="1"/>
          </p:cNvSpPr>
          <p:nvPr>
            <p:ph type="body" sz="quarter" idx="22" hasCustomPrompt="1"/>
          </p:nvPr>
        </p:nvSpPr>
        <p:spPr>
          <a:xfrm>
            <a:off x="5255858" y="5001003"/>
            <a:ext cx="1371600" cy="276999"/>
          </a:xfrm>
        </p:spPr>
        <p:txBody>
          <a:bodyPr wrap="square">
            <a:spAutoFit/>
          </a:bodyPr>
          <a:lstStyle>
            <a:lvl1pPr>
              <a:lnSpc>
                <a:spcPct val="100000"/>
              </a:lnSpc>
              <a:spcBef>
                <a:spcPts val="0"/>
              </a:spcBef>
              <a:spcAft>
                <a:spcPts val="0"/>
              </a:spcAft>
              <a:defRPr sz="1800" b="0">
                <a:solidFill>
                  <a:schemeClr val="accent3"/>
                </a:solidFill>
                <a:latin typeface="Graphik Medium" panose="020B0603030202060203" pitchFamily="34" charset="0"/>
              </a:defRPr>
            </a:lvl1pPr>
          </a:lstStyle>
          <a:p>
            <a:pPr lvl="0"/>
            <a:r>
              <a:rPr lang="de-DE" dirty="0"/>
              <a:t>Fun Facts</a:t>
            </a:r>
            <a:endParaRPr lang="en-US" dirty="0"/>
          </a:p>
        </p:txBody>
      </p:sp>
      <p:sp>
        <p:nvSpPr>
          <p:cNvPr id="48" name="Textplatzhalter 45">
            <a:extLst>
              <a:ext uri="{FF2B5EF4-FFF2-40B4-BE49-F238E27FC236}">
                <a16:creationId xmlns:a16="http://schemas.microsoft.com/office/drawing/2014/main" id="{E44F340E-674D-4F3F-9233-7F5DB4FA2099}"/>
              </a:ext>
            </a:extLst>
          </p:cNvPr>
          <p:cNvSpPr>
            <a:spLocks noGrp="1"/>
          </p:cNvSpPr>
          <p:nvPr>
            <p:ph type="body" sz="quarter" idx="25" hasCustomPrompt="1"/>
          </p:nvPr>
        </p:nvSpPr>
        <p:spPr>
          <a:xfrm>
            <a:off x="5255858" y="5309746"/>
            <a:ext cx="2142089" cy="369332"/>
          </a:xfrm>
        </p:spPr>
        <p:txBody>
          <a:bodyPr>
            <a:noAutofit/>
          </a:bodyPr>
          <a:lstStyle>
            <a:lvl1pPr>
              <a:lnSpc>
                <a:spcPct val="100000"/>
              </a:lnSpc>
              <a:spcBef>
                <a:spcPts val="0"/>
              </a:spcBef>
              <a:spcAft>
                <a:spcPts val="0"/>
              </a:spcAft>
              <a:defRPr sz="1200" b="0" cap="none" baseline="0">
                <a:solidFill>
                  <a:schemeClr val="tx1"/>
                </a:solidFill>
                <a:latin typeface="Graphik Light" panose="020B0403030202060203" pitchFamily="34" charset="0"/>
              </a:defRPr>
            </a:lvl1pPr>
          </a:lstStyle>
          <a:p>
            <a:pPr lvl="0"/>
            <a:r>
              <a:rPr lang="de-DE" dirty="0"/>
              <a:t>Text</a:t>
            </a:r>
            <a:endParaRPr lang="en-US" dirty="0"/>
          </a:p>
        </p:txBody>
      </p:sp>
    </p:spTree>
    <p:extLst>
      <p:ext uri="{BB962C8B-B14F-4D97-AF65-F5344CB8AC3E}">
        <p14:creationId xmlns:p14="http://schemas.microsoft.com/office/powerpoint/2010/main" val="4228484236"/>
      </p:ext>
    </p:extLst>
  </p:cSld>
  <p:clrMapOvr>
    <a:masterClrMapping/>
  </p:clrMapOvr>
  <p:extLst>
    <p:ext uri="{DCECCB84-F9BA-43D5-87BE-67443E8EF086}">
      <p15:sldGuideLst xmlns:p15="http://schemas.microsoft.com/office/powerpoint/2012/main">
        <p15:guide id="1" pos="486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vmlDrawing" Target="../drawings/vmlDrawing1.v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 name="think-cell Folie" r:id="rId7" imgW="425" imgH="426" progId="TCLayout.ActiveDocument.1">
                  <p:embed/>
                </p:oleObj>
              </mc:Choice>
              <mc:Fallback>
                <p:oleObj name="think-cell Folie" r:id="rId7" imgW="425" imgH="426" progId="TCLayout.ActiveDocument.1">
                  <p:embed/>
                  <p:pic>
                    <p:nvPicPr>
                      <p:cNvPr id="6" name="Objekt 5" hidden="1"/>
                      <p:cNvPicPr/>
                      <p:nvPr/>
                    </p:nvPicPr>
                    <p:blipFill>
                      <a:blip r:embed="rId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Autofit/>
          </a:bodyPr>
          <a:lstStyle/>
          <a:p>
            <a:r>
              <a:rPr lang="de-DE" dirty="0"/>
              <a:t>Mastertitelformat bearbeiten</a:t>
            </a:r>
            <a:endParaRPr lang="en-US" dirty="0"/>
          </a:p>
        </p:txBody>
      </p:sp>
      <p:sp>
        <p:nvSpPr>
          <p:cNvPr id="3" name="Text Placeholder 2"/>
          <p:cNvSpPr>
            <a:spLocks noGrp="1"/>
          </p:cNvSpPr>
          <p:nvPr>
            <p:ph type="body" idx="1"/>
          </p:nvPr>
        </p:nvSpPr>
        <p:spPr>
          <a:xfrm>
            <a:off x="381000" y="1808163"/>
            <a:ext cx="11430000" cy="4357687"/>
          </a:xfrm>
          <a:prstGeom prst="rect">
            <a:avLst/>
          </a:prstGeom>
        </p:spPr>
        <p:txBody>
          <a:bodyPr vert="horz" lIns="0" tIns="0" rIns="0" bIns="0" rtlCol="0">
            <a:noAutofit/>
          </a:bodyPr>
          <a:lstStyle/>
          <a:p>
            <a:pPr lvl="0"/>
            <a:r>
              <a:rPr lang="en-US" dirty="0"/>
              <a:t>Edit Master text styles 1</a:t>
            </a:r>
          </a:p>
          <a:p>
            <a:pPr lvl="1"/>
            <a:r>
              <a:rPr lang="en-US" dirty="0"/>
              <a:t>Text 2</a:t>
            </a:r>
          </a:p>
          <a:p>
            <a:pPr lvl="2"/>
            <a:r>
              <a:rPr lang="en-US" dirty="0"/>
              <a:t>Text 3</a:t>
            </a:r>
          </a:p>
          <a:p>
            <a:pPr lvl="3"/>
            <a:r>
              <a:rPr lang="en-US" dirty="0"/>
              <a:t>Text 4</a:t>
            </a:r>
          </a:p>
          <a:p>
            <a:pPr lvl="4"/>
            <a:r>
              <a:rPr lang="en-US" dirty="0"/>
              <a:t>Text 5</a:t>
            </a:r>
          </a:p>
        </p:txBody>
      </p:sp>
      <p:sp>
        <p:nvSpPr>
          <p:cNvPr id="4" name="Slide Number Placeholder 5"/>
          <p:cNvSpPr>
            <a:spLocks noGrp="1"/>
          </p:cNvSpPr>
          <p:nvPr>
            <p:ph type="sldNum" sz="quarter" idx="4"/>
          </p:nvPr>
        </p:nvSpPr>
        <p:spPr>
          <a:xfrm>
            <a:off x="11048804" y="6407924"/>
            <a:ext cx="770951" cy="138499"/>
          </a:xfrm>
          <a:prstGeom prst="rect">
            <a:avLst/>
          </a:prstGeom>
        </p:spPr>
        <p:txBody>
          <a:bodyPr vert="horz" lIns="0" tIns="0" rIns="0" bIns="0" rtlCol="0" anchor="ctr" anchorCtr="0"/>
          <a:lstStyle>
            <a:lvl1pPr algn="r">
              <a:defRPr sz="900" b="0" i="0">
                <a:solidFill>
                  <a:schemeClr val="tx2"/>
                </a:solidFill>
                <a:latin typeface="Graphik Regular" charset="0"/>
              </a:defRPr>
            </a:lvl1pPr>
          </a:lstStyle>
          <a:p>
            <a:fld id="{0D558541-60C9-42A2-8392-FF12533A6B7A}" type="slidenum">
              <a:rPr lang="en-US" smtClean="0">
                <a:solidFill>
                  <a:srgbClr val="919191"/>
                </a:solidFill>
              </a:rPr>
              <a:pPr/>
              <a:t>‹#›</a:t>
            </a:fld>
            <a:endParaRPr lang="en-US" dirty="0">
              <a:solidFill>
                <a:srgbClr val="919191"/>
              </a:solidFill>
            </a:endParaRPr>
          </a:p>
        </p:txBody>
      </p:sp>
      <p:sp>
        <p:nvSpPr>
          <p:cNvPr id="5" name="Footer Placeholder 3"/>
          <p:cNvSpPr>
            <a:spLocks noGrp="1"/>
          </p:cNvSpPr>
          <p:nvPr>
            <p:ph type="ftr" sz="quarter" idx="3"/>
          </p:nvPr>
        </p:nvSpPr>
        <p:spPr>
          <a:xfrm>
            <a:off x="381000" y="6407924"/>
            <a:ext cx="4114800" cy="138499"/>
          </a:xfrm>
          <a:prstGeom prst="rect">
            <a:avLst/>
          </a:prstGeom>
        </p:spPr>
        <p:txBody>
          <a:bodyPr vert="horz" wrap="square" lIns="0" tIns="0" rIns="0" bIns="0" rtlCol="0">
            <a:spAutoFit/>
          </a:bodyPr>
          <a:lstStyle>
            <a:lvl1pPr algn="l">
              <a:defRPr lang="en-AU" sz="900" b="0" i="0">
                <a:solidFill>
                  <a:schemeClr val="tx2"/>
                </a:solidFill>
              </a:defRPr>
            </a:lvl1pPr>
          </a:lstStyle>
          <a:p>
            <a:pPr defTabSz="1087106"/>
            <a:r>
              <a:rPr lang="en-US">
                <a:solidFill>
                  <a:srgbClr val="919191"/>
                </a:solidFill>
              </a:rPr>
              <a:t>Copyright © 2018 Accenture  All rights reserved.</a:t>
            </a:r>
            <a:endParaRPr lang="en-US" dirty="0">
              <a:solidFill>
                <a:srgbClr val="919191"/>
              </a:solidFill>
            </a:endParaRPr>
          </a:p>
        </p:txBody>
      </p:sp>
    </p:spTree>
    <p:extLst>
      <p:ext uri="{BB962C8B-B14F-4D97-AF65-F5344CB8AC3E}">
        <p14:creationId xmlns:p14="http://schemas.microsoft.com/office/powerpoint/2010/main" val="3794571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0000"/>
        </a:lnSpc>
        <a:spcBef>
          <a:spcPts val="1200"/>
        </a:spcBef>
        <a:spcAft>
          <a:spcPts val="600"/>
        </a:spcAft>
        <a:buFont typeface="Graphik Regular" panose="020B0604020202020204" pitchFamily="34" charset="0"/>
        <a:buNone/>
        <a:defRPr sz="2400" b="1" kern="1200" cap="all" baseline="0">
          <a:solidFill>
            <a:schemeClr val="accent4"/>
          </a:solidFill>
          <a:latin typeface="+mj-lt"/>
          <a:ea typeface="+mn-ea"/>
          <a:cs typeface="+mn-cs"/>
        </a:defRPr>
      </a:lvl1pPr>
      <a:lvl2pPr marL="180000" indent="-180000" algn="l" defTabSz="914377" rtl="0" eaLnBrk="1" latinLnBrk="0" hangingPunct="1">
        <a:lnSpc>
          <a:spcPct val="100000"/>
        </a:lnSpc>
        <a:spcBef>
          <a:spcPts val="0"/>
        </a:spcBef>
        <a:spcAft>
          <a:spcPts val="600"/>
        </a:spcAft>
        <a:buFont typeface="Graphik Regular" panose="020B0604020202020204" pitchFamily="34" charset="0"/>
        <a:buChar char="•"/>
        <a:defRPr sz="1600" kern="1200">
          <a:solidFill>
            <a:schemeClr val="tx1"/>
          </a:solidFill>
          <a:latin typeface="+mn-lt"/>
          <a:ea typeface="+mn-ea"/>
          <a:cs typeface="+mn-cs"/>
        </a:defRPr>
      </a:lvl2pPr>
      <a:lvl3pPr marL="358775" indent="-180000"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80000" algn="l" defTabSz="914377" rtl="0" eaLnBrk="1" latinLnBrk="0" hangingPunct="1">
        <a:lnSpc>
          <a:spcPct val="100000"/>
        </a:lnSpc>
        <a:spcBef>
          <a:spcPts val="0"/>
        </a:spcBef>
        <a:spcAft>
          <a:spcPts val="600"/>
        </a:spcAft>
        <a:buFont typeface="Graphik Regular" panose="020B0604020202020204" pitchFamily="34" charset="0"/>
        <a:buChar char="•"/>
        <a:defRPr sz="1600" kern="1200">
          <a:solidFill>
            <a:schemeClr val="tx1"/>
          </a:solidFill>
          <a:latin typeface="+mn-lt"/>
          <a:ea typeface="+mn-ea"/>
          <a:cs typeface="+mn-cs"/>
        </a:defRPr>
      </a:lvl4pPr>
      <a:lvl5pPr marL="720725" indent="-180000" algn="l" defTabSz="914377" rtl="0" eaLnBrk="1" latinLnBrk="0" hangingPunct="1">
        <a:lnSpc>
          <a:spcPct val="100000"/>
        </a:lnSpc>
        <a:spcBef>
          <a:spcPts val="0"/>
        </a:spcBef>
        <a:spcAft>
          <a:spcPts val="600"/>
        </a:spcAft>
        <a:buFont typeface="Graphik Regular"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Graphik Regular"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Graphik Regular"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Graphik Regular"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Graphik Regular"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39">
          <p15:clr>
            <a:srgbClr val="F26B43"/>
          </p15:clr>
        </p15:guide>
        <p15:guide id="5" orient="horz" pos="240">
          <p15:clr>
            <a:srgbClr val="F26B43"/>
          </p15:clr>
        </p15:guide>
        <p15:guide id="9" pos="240">
          <p15:clr>
            <a:srgbClr val="F26B43"/>
          </p15:clr>
        </p15:guide>
        <p15:guide id="10" orient="horz" pos="3884">
          <p15:clr>
            <a:srgbClr val="F26B43"/>
          </p15:clr>
        </p15:guide>
        <p15:guide id="14" pos="74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AB9F5DB-F93B-4013-B4AE-758926C904BD}"/>
              </a:ext>
            </a:extLst>
          </p:cNvPr>
          <p:cNvSpPr>
            <a:spLocks noGrp="1"/>
          </p:cNvSpPr>
          <p:nvPr>
            <p:ph type="pic" sz="quarter" idx="11"/>
          </p:nvPr>
        </p:nvSpPr>
        <p:spPr>
          <a:xfrm>
            <a:off x="7508577" y="33166"/>
            <a:ext cx="4687433" cy="6858000"/>
          </a:xfrm>
        </p:spPr>
      </p:sp>
      <p:pic>
        <p:nvPicPr>
          <p:cNvPr id="36" name="Picture 35">
            <a:extLst>
              <a:ext uri="{FF2B5EF4-FFF2-40B4-BE49-F238E27FC236}">
                <a16:creationId xmlns:a16="http://schemas.microsoft.com/office/drawing/2014/main" id="{0237B58E-7135-402E-9B2E-E8361082835B}"/>
              </a:ext>
            </a:extLst>
          </p:cNvPr>
          <p:cNvPicPr>
            <a:picLocks noChangeAspect="1"/>
          </p:cNvPicPr>
          <p:nvPr/>
        </p:nvPicPr>
        <p:blipFill>
          <a:blip r:embed="rId2"/>
          <a:stretch>
            <a:fillRect/>
          </a:stretch>
        </p:blipFill>
        <p:spPr>
          <a:xfrm>
            <a:off x="7483078" y="0"/>
            <a:ext cx="4736184" cy="6858000"/>
          </a:xfrm>
          <a:prstGeom prst="rect">
            <a:avLst/>
          </a:prstGeom>
        </p:spPr>
      </p:pic>
      <p:sp>
        <p:nvSpPr>
          <p:cNvPr id="4" name="Fußzeilenplatzhalter 3">
            <a:extLst>
              <a:ext uri="{FF2B5EF4-FFF2-40B4-BE49-F238E27FC236}">
                <a16:creationId xmlns:a16="http://schemas.microsoft.com/office/drawing/2014/main" id="{D2B0A0E5-0C02-4C83-A0F1-8D01D9290B17}"/>
              </a:ext>
            </a:extLst>
          </p:cNvPr>
          <p:cNvSpPr>
            <a:spLocks noGrp="1"/>
          </p:cNvSpPr>
          <p:nvPr>
            <p:ph type="ftr" sz="quarter" idx="3"/>
          </p:nvPr>
        </p:nvSpPr>
        <p:spPr>
          <a:xfrm>
            <a:off x="308907" y="6652254"/>
            <a:ext cx="4114800" cy="13849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919191"/>
                </a:solidFill>
                <a:effectLst/>
                <a:uLnTx/>
                <a:uFillTx/>
                <a:latin typeface="Graphik Regular" panose="020B0604020202020204" pitchFamily="34" charset="0"/>
                <a:ea typeface="+mn-ea"/>
                <a:cs typeface="+mn-cs"/>
              </a:rPr>
              <a:t>Copyright © 2020 Accenture  All rights reserved.</a:t>
            </a:r>
          </a:p>
        </p:txBody>
      </p:sp>
      <p:sp>
        <p:nvSpPr>
          <p:cNvPr id="25" name="Textplatzhalter 24">
            <a:extLst>
              <a:ext uri="{FF2B5EF4-FFF2-40B4-BE49-F238E27FC236}">
                <a16:creationId xmlns:a16="http://schemas.microsoft.com/office/drawing/2014/main" id="{7A34EA44-AABD-4F24-9424-6FE23744787F}"/>
              </a:ext>
            </a:extLst>
          </p:cNvPr>
          <p:cNvSpPr>
            <a:spLocks noGrp="1"/>
          </p:cNvSpPr>
          <p:nvPr>
            <p:ph type="body" sz="quarter" idx="14"/>
          </p:nvPr>
        </p:nvSpPr>
        <p:spPr/>
        <p:txBody>
          <a:bodyPr/>
          <a:lstStyle/>
          <a:p>
            <a:r>
              <a:rPr lang="en-US" dirty="0"/>
              <a:t>Saloni </a:t>
            </a:r>
            <a:r>
              <a:rPr lang="en-US" dirty="0" err="1"/>
              <a:t>agarwaL</a:t>
            </a:r>
            <a:endParaRPr lang="en-US" dirty="0"/>
          </a:p>
        </p:txBody>
      </p:sp>
      <p:sp>
        <p:nvSpPr>
          <p:cNvPr id="49" name="Textplatzhalter 48">
            <a:extLst>
              <a:ext uri="{FF2B5EF4-FFF2-40B4-BE49-F238E27FC236}">
                <a16:creationId xmlns:a16="http://schemas.microsoft.com/office/drawing/2014/main" id="{6BEB78E6-41D1-403B-88E1-A263CD925FC5}"/>
              </a:ext>
            </a:extLst>
          </p:cNvPr>
          <p:cNvSpPr>
            <a:spLocks noGrp="1"/>
          </p:cNvSpPr>
          <p:nvPr>
            <p:ph type="body" sz="quarter" idx="15"/>
          </p:nvPr>
        </p:nvSpPr>
        <p:spPr>
          <a:xfrm>
            <a:off x="406498" y="678159"/>
            <a:ext cx="7029450" cy="123111"/>
          </a:xfrm>
        </p:spPr>
        <p:txBody>
          <a:bodyPr/>
          <a:lstStyle/>
          <a:p>
            <a:r>
              <a:rPr lang="en-US" dirty="0" err="1"/>
              <a:t>Saloni.aggarwal</a:t>
            </a:r>
            <a:r>
              <a:rPr lang="de-DE" dirty="0"/>
              <a:t>| Accenture Solutions Pvt Ltd |</a:t>
            </a:r>
            <a:r>
              <a:rPr lang="en-US" dirty="0"/>
              <a:t> </a:t>
            </a:r>
            <a:r>
              <a:rPr lang="en-US" dirty="0" err="1"/>
              <a:t>xxxxxx</a:t>
            </a:r>
            <a:r>
              <a:rPr lang="de-DE" dirty="0"/>
              <a:t>@accenture.com | +91 83688xxxxx</a:t>
            </a:r>
            <a:endParaRPr lang="en-US" dirty="0"/>
          </a:p>
        </p:txBody>
      </p:sp>
      <p:sp>
        <p:nvSpPr>
          <p:cNvPr id="50" name="Textplatzhalter 49">
            <a:extLst>
              <a:ext uri="{FF2B5EF4-FFF2-40B4-BE49-F238E27FC236}">
                <a16:creationId xmlns:a16="http://schemas.microsoft.com/office/drawing/2014/main" id="{6C11DF50-A7B6-4E20-9C8C-F665E8E236DE}"/>
              </a:ext>
            </a:extLst>
          </p:cNvPr>
          <p:cNvSpPr>
            <a:spLocks noGrp="1"/>
          </p:cNvSpPr>
          <p:nvPr>
            <p:ph type="body" sz="quarter" idx="16"/>
          </p:nvPr>
        </p:nvSpPr>
        <p:spPr/>
        <p:txBody>
          <a:bodyPr/>
          <a:lstStyle/>
          <a:p>
            <a:r>
              <a:rPr lang="en-US" dirty="0"/>
              <a:t>Background</a:t>
            </a:r>
          </a:p>
        </p:txBody>
      </p:sp>
      <p:sp>
        <p:nvSpPr>
          <p:cNvPr id="51" name="Textplatzhalter 50">
            <a:extLst>
              <a:ext uri="{FF2B5EF4-FFF2-40B4-BE49-F238E27FC236}">
                <a16:creationId xmlns:a16="http://schemas.microsoft.com/office/drawing/2014/main" id="{3B4F9DE3-7521-41C0-B5A1-29286878EE3E}"/>
              </a:ext>
            </a:extLst>
          </p:cNvPr>
          <p:cNvSpPr>
            <a:spLocks noGrp="1"/>
          </p:cNvSpPr>
          <p:nvPr>
            <p:ph type="body" sz="quarter" idx="17"/>
          </p:nvPr>
        </p:nvSpPr>
        <p:spPr/>
        <p:txBody>
          <a:bodyPr/>
          <a:lstStyle/>
          <a:p>
            <a:pPr marL="0" marR="0">
              <a:lnSpc>
                <a:spcPct val="115000"/>
              </a:lnSpc>
              <a:spcBef>
                <a:spcPts val="0"/>
              </a:spcBef>
              <a:spcAft>
                <a:spcPts val="1000"/>
              </a:spcAft>
            </a:pPr>
            <a:r>
              <a:rPr lang="en-IN" dirty="0">
                <a:solidFill>
                  <a:srgbClr val="000000"/>
                </a:solidFill>
                <a:latin typeface="Graphik Light" panose="020B0403030202060203" pitchFamily="34" charset="0"/>
              </a:rPr>
              <a:t>Having 4 years of experience in IT industry experience. Have worked on multiple domains as a Java Developer.</a:t>
            </a:r>
            <a:endParaRPr lang="en-US" dirty="0">
              <a:solidFill>
                <a:srgbClr val="000000"/>
              </a:solidFill>
              <a:latin typeface="Graphik Light" panose="020B0403030202060203" pitchFamily="34" charset="0"/>
            </a:endParaRPr>
          </a:p>
          <a:p>
            <a:pPr marL="0" marR="0">
              <a:lnSpc>
                <a:spcPct val="115000"/>
              </a:lnSpc>
              <a:spcBef>
                <a:spcPts val="0"/>
              </a:spcBef>
              <a:spcAft>
                <a:spcPts val="1000"/>
              </a:spcAft>
            </a:pPr>
            <a:r>
              <a:rPr lang="en-IN" dirty="0">
                <a:solidFill>
                  <a:srgbClr val="000000"/>
                </a:solidFill>
                <a:latin typeface="Graphik Light" panose="020B0403030202060203" pitchFamily="34" charset="0"/>
              </a:rPr>
              <a:t>Good experience in developing, managing APIs using Java, Spring Boot, Apigee. Practical experience in unit testing, performance testing, CI/CD using Concourse, creating API proxies using APIGEE. Also, possess good knowledge on Agile working methodology.</a:t>
            </a:r>
            <a:endParaRPr lang="en-US" dirty="0">
              <a:solidFill>
                <a:srgbClr val="000000"/>
              </a:solidFill>
              <a:latin typeface="Graphik Light" panose="020B0403030202060203" pitchFamily="34" charset="0"/>
            </a:endParaRPr>
          </a:p>
          <a:p>
            <a:endParaRPr lang="en-US" dirty="0">
              <a:solidFill>
                <a:schemeClr val="tx1">
                  <a:lumMod val="85000"/>
                  <a:lumOff val="15000"/>
                </a:schemeClr>
              </a:solidFill>
              <a:latin typeface="Graphik Light" panose="020B0403030202060203" pitchFamily="34" charset="0"/>
            </a:endParaRPr>
          </a:p>
          <a:p>
            <a:endParaRPr lang="en-US" dirty="0">
              <a:solidFill>
                <a:schemeClr val="tx1">
                  <a:lumMod val="85000"/>
                  <a:lumOff val="15000"/>
                </a:schemeClr>
              </a:solidFill>
              <a:latin typeface="Graphik Light" panose="020B0403030202060203" pitchFamily="34" charset="0"/>
            </a:endParaRPr>
          </a:p>
        </p:txBody>
      </p:sp>
      <p:sp>
        <p:nvSpPr>
          <p:cNvPr id="52" name="Textplatzhalter 51">
            <a:extLst>
              <a:ext uri="{FF2B5EF4-FFF2-40B4-BE49-F238E27FC236}">
                <a16:creationId xmlns:a16="http://schemas.microsoft.com/office/drawing/2014/main" id="{9F211C1B-D6A7-4450-A7B9-9AF84E0EBF03}"/>
              </a:ext>
            </a:extLst>
          </p:cNvPr>
          <p:cNvSpPr>
            <a:spLocks noGrp="1"/>
          </p:cNvSpPr>
          <p:nvPr>
            <p:ph type="body" sz="quarter" idx="18"/>
          </p:nvPr>
        </p:nvSpPr>
        <p:spPr>
          <a:xfrm>
            <a:off x="342998" y="2629242"/>
            <a:ext cx="7029450" cy="276999"/>
          </a:xfrm>
        </p:spPr>
        <p:txBody>
          <a:bodyPr/>
          <a:lstStyle/>
          <a:p>
            <a:endParaRPr lang="en-US" dirty="0"/>
          </a:p>
        </p:txBody>
      </p:sp>
      <p:sp>
        <p:nvSpPr>
          <p:cNvPr id="53" name="Textplatzhalter 52">
            <a:extLst>
              <a:ext uri="{FF2B5EF4-FFF2-40B4-BE49-F238E27FC236}">
                <a16:creationId xmlns:a16="http://schemas.microsoft.com/office/drawing/2014/main" id="{7453950C-80CB-4FDF-9616-152F8E1A95B0}"/>
              </a:ext>
            </a:extLst>
          </p:cNvPr>
          <p:cNvSpPr>
            <a:spLocks noGrp="1"/>
          </p:cNvSpPr>
          <p:nvPr>
            <p:ph type="body" sz="quarter" idx="19"/>
          </p:nvPr>
        </p:nvSpPr>
        <p:spPr>
          <a:xfrm>
            <a:off x="308907" y="3030725"/>
            <a:ext cx="7063541" cy="1731388"/>
          </a:xfrm>
        </p:spPr>
        <p:txBody>
          <a:bodyPr/>
          <a:lstStyle/>
          <a:p>
            <a:pPr indent="-455613">
              <a:spcBef>
                <a:spcPct val="30000"/>
              </a:spcBef>
            </a:pPr>
            <a:r>
              <a:rPr lang="en-US" dirty="0"/>
              <a:t>Experience in core development, writing unit test cases, performance testing using </a:t>
            </a:r>
            <a:r>
              <a:rPr lang="en-US" dirty="0" err="1"/>
              <a:t>jmeter</a:t>
            </a:r>
            <a:r>
              <a:rPr lang="en-US" dirty="0"/>
              <a:t>. </a:t>
            </a:r>
          </a:p>
          <a:p>
            <a:pPr indent="-455613">
              <a:spcBef>
                <a:spcPct val="30000"/>
              </a:spcBef>
            </a:pPr>
            <a:r>
              <a:rPr lang="en-US" dirty="0"/>
              <a:t>Worked on development of multiple APIs using java, spring boot. Wrote unit test cases using Junit and Mockito with 100% code coverage to attain defect free delivery. Created proxy layer around APIs using Apigee to secure the APIs from getting exposed and to add more features. Tested developed APIs using Postman tool. Used </a:t>
            </a:r>
            <a:r>
              <a:rPr lang="en-US" dirty="0" err="1"/>
              <a:t>Jmeter</a:t>
            </a:r>
            <a:r>
              <a:rPr lang="en-US" dirty="0"/>
              <a:t> for doing performance testing of the APIs to ensure its ability to handle the load. Monitored the application’s logs, usage, health using </a:t>
            </a:r>
            <a:r>
              <a:rPr lang="en-US" dirty="0" err="1"/>
              <a:t>Logentries</a:t>
            </a:r>
            <a:r>
              <a:rPr lang="en-US" dirty="0"/>
              <a:t>, </a:t>
            </a:r>
            <a:r>
              <a:rPr lang="en-US" dirty="0" err="1"/>
              <a:t>Loggly</a:t>
            </a:r>
            <a:r>
              <a:rPr lang="en-US" dirty="0"/>
              <a:t> , Apigee.</a:t>
            </a:r>
          </a:p>
          <a:p>
            <a:pPr indent="-455613">
              <a:spcBef>
                <a:spcPct val="30000"/>
              </a:spcBef>
            </a:pPr>
            <a:r>
              <a:rPr lang="en-US" dirty="0"/>
              <a:t>Also involved in requirement analysis meetings and biweekly sprint planning, grooming and daily standup meetings.</a:t>
            </a:r>
          </a:p>
        </p:txBody>
      </p:sp>
      <p:sp>
        <p:nvSpPr>
          <p:cNvPr id="54" name="Textplatzhalter 53">
            <a:extLst>
              <a:ext uri="{FF2B5EF4-FFF2-40B4-BE49-F238E27FC236}">
                <a16:creationId xmlns:a16="http://schemas.microsoft.com/office/drawing/2014/main" id="{CE71D273-1078-45FE-92D8-C16DE86C954C}"/>
              </a:ext>
            </a:extLst>
          </p:cNvPr>
          <p:cNvSpPr>
            <a:spLocks noGrp="1"/>
          </p:cNvSpPr>
          <p:nvPr>
            <p:ph type="body" sz="quarter" idx="20"/>
          </p:nvPr>
        </p:nvSpPr>
        <p:spPr/>
        <p:txBody>
          <a:bodyPr/>
          <a:lstStyle/>
          <a:p>
            <a:endParaRPr lang="en-US" dirty="0"/>
          </a:p>
        </p:txBody>
      </p:sp>
      <p:sp>
        <p:nvSpPr>
          <p:cNvPr id="55" name="Textplatzhalter 54">
            <a:extLst>
              <a:ext uri="{FF2B5EF4-FFF2-40B4-BE49-F238E27FC236}">
                <a16:creationId xmlns:a16="http://schemas.microsoft.com/office/drawing/2014/main" id="{72ED5FD9-5314-4517-804F-E9C9309E26DD}"/>
              </a:ext>
            </a:extLst>
          </p:cNvPr>
          <p:cNvSpPr>
            <a:spLocks noGrp="1"/>
          </p:cNvSpPr>
          <p:nvPr>
            <p:ph type="body" sz="quarter" idx="21"/>
          </p:nvPr>
        </p:nvSpPr>
        <p:spPr/>
        <p:txBody>
          <a:bodyPr/>
          <a:lstStyle/>
          <a:p>
            <a:endParaRPr lang="en-US"/>
          </a:p>
        </p:txBody>
      </p:sp>
      <p:sp>
        <p:nvSpPr>
          <p:cNvPr id="57" name="Textplatzhalter 56">
            <a:extLst>
              <a:ext uri="{FF2B5EF4-FFF2-40B4-BE49-F238E27FC236}">
                <a16:creationId xmlns:a16="http://schemas.microsoft.com/office/drawing/2014/main" id="{29E5638F-41F6-41DC-A0DB-CF014786725D}"/>
              </a:ext>
            </a:extLst>
          </p:cNvPr>
          <p:cNvSpPr>
            <a:spLocks noGrp="1"/>
          </p:cNvSpPr>
          <p:nvPr>
            <p:ph type="body" sz="quarter" idx="23"/>
          </p:nvPr>
        </p:nvSpPr>
        <p:spPr>
          <a:xfrm>
            <a:off x="380999" y="5309745"/>
            <a:ext cx="2142089" cy="1098179"/>
          </a:xfrm>
        </p:spPr>
        <p:txBody>
          <a:bodyPr/>
          <a:lstStyle/>
          <a:p>
            <a:r>
              <a:rPr lang="en-US" dirty="0"/>
              <a:t>Software development using Core Java, Spring boot, Web services, Apigee, JPA, Hibernate, Oracle, SQL.</a:t>
            </a:r>
          </a:p>
          <a:p>
            <a:r>
              <a:rPr lang="en-US" dirty="0"/>
              <a:t>Tools: Jira, Rally, Confluence, Git, Postman, </a:t>
            </a:r>
            <a:r>
              <a:rPr lang="en-US" dirty="0" err="1"/>
              <a:t>Jmeter</a:t>
            </a:r>
            <a:r>
              <a:rPr lang="en-US" dirty="0"/>
              <a:t>, </a:t>
            </a:r>
            <a:r>
              <a:rPr lang="en-US" dirty="0" err="1"/>
              <a:t>Loggly</a:t>
            </a:r>
            <a:r>
              <a:rPr lang="en-US" dirty="0"/>
              <a:t>, </a:t>
            </a:r>
            <a:r>
              <a:rPr lang="en-US" dirty="0" err="1"/>
              <a:t>Logentries</a:t>
            </a:r>
            <a:endParaRPr lang="en-US" dirty="0"/>
          </a:p>
        </p:txBody>
      </p:sp>
      <p:sp>
        <p:nvSpPr>
          <p:cNvPr id="58" name="Textplatzhalter 57">
            <a:extLst>
              <a:ext uri="{FF2B5EF4-FFF2-40B4-BE49-F238E27FC236}">
                <a16:creationId xmlns:a16="http://schemas.microsoft.com/office/drawing/2014/main" id="{4E48C140-D980-4D1E-AC58-0D809B4BCCC6}"/>
              </a:ext>
            </a:extLst>
          </p:cNvPr>
          <p:cNvSpPr>
            <a:spLocks noGrp="1"/>
          </p:cNvSpPr>
          <p:nvPr>
            <p:ph type="body" sz="quarter" idx="24"/>
          </p:nvPr>
        </p:nvSpPr>
        <p:spPr/>
        <p:txBody>
          <a:bodyPr/>
          <a:lstStyle/>
          <a:p>
            <a:r>
              <a:rPr lang="en-US" altLang="en-US" dirty="0">
                <a:solidFill>
                  <a:srgbClr val="000000"/>
                </a:solidFill>
                <a:latin typeface="Arial" panose="020B0604020202020204" pitchFamily="34" charset="0"/>
                <a:cs typeface="Arial" panose="020B0604020202020204" pitchFamily="34" charset="0"/>
              </a:rPr>
              <a:t>Retail, Healthcare</a:t>
            </a:r>
            <a:endParaRPr lang="en-US" dirty="0"/>
          </a:p>
        </p:txBody>
      </p:sp>
      <p:sp>
        <p:nvSpPr>
          <p:cNvPr id="3" name="Foliennummernplatzhalter 2">
            <a:extLst>
              <a:ext uri="{FF2B5EF4-FFF2-40B4-BE49-F238E27FC236}">
                <a16:creationId xmlns:a16="http://schemas.microsoft.com/office/drawing/2014/main" id="{2760916C-F96F-4C68-B12F-AF149CF6A19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558541-60C9-42A2-8392-FF12533A6B7A}" type="slidenum">
              <a:rPr kumimoji="0" lang="en-US" sz="900" b="0" i="0" u="none" strike="noStrike" kern="1200" cap="none" spc="0" normalizeH="0" baseline="0" noProof="0" smtClean="0">
                <a:ln>
                  <a:noFill/>
                </a:ln>
                <a:solidFill>
                  <a:srgbClr val="595959"/>
                </a:solidFill>
                <a:effectLst/>
                <a:uLnTx/>
                <a:uFillTx/>
                <a:latin typeface="Graphik Regular"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srgbClr val="595959"/>
              </a:solidFill>
              <a:effectLst/>
              <a:uLnTx/>
              <a:uFillTx/>
              <a:latin typeface="Graphik Regular" charset="0"/>
              <a:ea typeface="+mn-ea"/>
              <a:cs typeface="+mn-cs"/>
            </a:endParaRPr>
          </a:p>
        </p:txBody>
      </p:sp>
      <p:sp>
        <p:nvSpPr>
          <p:cNvPr id="56" name="Textplatzhalter 55">
            <a:extLst>
              <a:ext uri="{FF2B5EF4-FFF2-40B4-BE49-F238E27FC236}">
                <a16:creationId xmlns:a16="http://schemas.microsoft.com/office/drawing/2014/main" id="{980F258C-E982-45C2-BE03-1646DF6CE6E7}"/>
              </a:ext>
            </a:extLst>
          </p:cNvPr>
          <p:cNvSpPr>
            <a:spLocks noGrp="1"/>
          </p:cNvSpPr>
          <p:nvPr>
            <p:ph type="body" sz="quarter" idx="22"/>
          </p:nvPr>
        </p:nvSpPr>
        <p:spPr/>
        <p:txBody>
          <a:bodyPr/>
          <a:lstStyle/>
          <a:p>
            <a:endParaRPr lang="en-US"/>
          </a:p>
        </p:txBody>
      </p:sp>
      <p:sp>
        <p:nvSpPr>
          <p:cNvPr id="59" name="Textplatzhalter 58">
            <a:extLst>
              <a:ext uri="{FF2B5EF4-FFF2-40B4-BE49-F238E27FC236}">
                <a16:creationId xmlns:a16="http://schemas.microsoft.com/office/drawing/2014/main" id="{0C41733B-0E39-4589-8BB9-A1747E117D71}"/>
              </a:ext>
            </a:extLst>
          </p:cNvPr>
          <p:cNvSpPr>
            <a:spLocks noGrp="1"/>
          </p:cNvSpPr>
          <p:nvPr>
            <p:ph type="body" sz="quarter" idx="25"/>
          </p:nvPr>
        </p:nvSpPr>
        <p:spPr>
          <a:xfrm>
            <a:off x="5024512" y="5309746"/>
            <a:ext cx="2373435" cy="573418"/>
          </a:xfrm>
        </p:spPr>
        <p:txBody>
          <a:bodyPr/>
          <a:lstStyle/>
          <a:p>
            <a:r>
              <a:rPr lang="en-US" dirty="0"/>
              <a:t>Listening to the music and travelling.</a:t>
            </a:r>
          </a:p>
        </p:txBody>
      </p:sp>
      <p:sp>
        <p:nvSpPr>
          <p:cNvPr id="26" name="Rechteck 8">
            <a:extLst>
              <a:ext uri="{FF2B5EF4-FFF2-40B4-BE49-F238E27FC236}">
                <a16:creationId xmlns:a16="http://schemas.microsoft.com/office/drawing/2014/main" id="{C8A7B920-0DD0-4339-864F-A6193B798F85}"/>
              </a:ext>
            </a:extLst>
          </p:cNvPr>
          <p:cNvSpPr/>
          <p:nvPr/>
        </p:nvSpPr>
        <p:spPr>
          <a:xfrm>
            <a:off x="7372448" y="4702902"/>
            <a:ext cx="4813608" cy="1187894"/>
          </a:xfrm>
          <a:prstGeom prst="rect">
            <a:avLst/>
          </a:prstGeom>
          <a:gradFill>
            <a:gsLst>
              <a:gs pos="88000">
                <a:schemeClr val="accent3"/>
              </a:gs>
              <a:gs pos="0">
                <a:schemeClr val="accent3">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72000" rIns="360000" bIns="36000" rtlCol="0" anchor="t" anchorCtr="0">
            <a:noAutofit/>
          </a:bodyPr>
          <a:lstStyle/>
          <a:p>
            <a:pPr algn="r">
              <a:lnSpc>
                <a:spcPct val="80000"/>
              </a:lnSpc>
              <a:defRPr/>
            </a:pPr>
            <a:r>
              <a:rPr lang="en-US" sz="3400" dirty="0"/>
              <a:t>SALONI AGARWAL</a:t>
            </a:r>
          </a:p>
        </p:txBody>
      </p:sp>
      <p:sp>
        <p:nvSpPr>
          <p:cNvPr id="27" name="Rechteck 20">
            <a:extLst>
              <a:ext uri="{FF2B5EF4-FFF2-40B4-BE49-F238E27FC236}">
                <a16:creationId xmlns:a16="http://schemas.microsoft.com/office/drawing/2014/main" id="{83C962F4-7BAC-4D4A-8F44-8E1F53AD98D1}"/>
              </a:ext>
            </a:extLst>
          </p:cNvPr>
          <p:cNvSpPr/>
          <p:nvPr/>
        </p:nvSpPr>
        <p:spPr>
          <a:xfrm>
            <a:off x="7753350" y="5421240"/>
            <a:ext cx="4438650" cy="492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chorCtr="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de-DE" sz="2000" b="0" i="0" u="none" strike="noStrike" kern="1200" cap="all" spc="0" normalizeH="0" baseline="0" noProof="0" dirty="0">
                <a:ln>
                  <a:noFill/>
                </a:ln>
                <a:solidFill>
                  <a:prstClr val="white"/>
                </a:solidFill>
                <a:effectLst/>
                <a:uLnTx/>
                <a:uFillTx/>
                <a:latin typeface="Graphik Medium" panose="020B0603030202060203" pitchFamily="34" charset="0"/>
                <a:ea typeface="+mn-ea"/>
                <a:cs typeface="+mn-cs"/>
              </a:rPr>
              <a:t>Application Development AnalysT</a:t>
            </a:r>
          </a:p>
        </p:txBody>
      </p:sp>
      <p:sp>
        <p:nvSpPr>
          <p:cNvPr id="23" name="Textplatzhalter 49">
            <a:extLst>
              <a:ext uri="{FF2B5EF4-FFF2-40B4-BE49-F238E27FC236}">
                <a16:creationId xmlns:a16="http://schemas.microsoft.com/office/drawing/2014/main" id="{6831C455-920A-4E13-9BF7-DEA2C6DD8786}"/>
              </a:ext>
            </a:extLst>
          </p:cNvPr>
          <p:cNvSpPr txBox="1">
            <a:spLocks/>
          </p:cNvSpPr>
          <p:nvPr/>
        </p:nvSpPr>
        <p:spPr>
          <a:xfrm rot="19767021">
            <a:off x="8015867" y="2402281"/>
            <a:ext cx="3396771" cy="1231106"/>
          </a:xfrm>
          <a:prstGeom prst="rect">
            <a:avLst/>
          </a:prstGeom>
        </p:spPr>
        <p:txBody>
          <a:bodyPr vert="horz" wrap="square" lIns="0" tIns="0" rIns="0" bIns="0" rtlCol="0" anchor="ctr" anchorCtr="0">
            <a:spAutoFit/>
          </a:bodyPr>
          <a:lstStyle>
            <a:lvl1pPr marL="0" indent="0" algn="l" defTabSz="914377" rtl="0" eaLnBrk="1" latinLnBrk="0" hangingPunct="1">
              <a:lnSpc>
                <a:spcPct val="100000"/>
              </a:lnSpc>
              <a:spcBef>
                <a:spcPts val="0"/>
              </a:spcBef>
              <a:spcAft>
                <a:spcPts val="0"/>
              </a:spcAft>
              <a:buFont typeface="Graphik Regular" panose="020B0604020202020204" pitchFamily="34" charset="0"/>
              <a:buNone/>
              <a:defRPr sz="1800" b="0" kern="1200" cap="all" baseline="0">
                <a:solidFill>
                  <a:schemeClr val="accent3"/>
                </a:solidFill>
                <a:latin typeface="Graphik Medium" panose="020B0603030202060203" pitchFamily="34" charset="0"/>
                <a:ea typeface="+mn-ea"/>
                <a:cs typeface="+mn-cs"/>
              </a:defRPr>
            </a:lvl1pPr>
            <a:lvl2pPr marL="180000" indent="-180000" algn="l" defTabSz="914377" rtl="0" eaLnBrk="1" latinLnBrk="0" hangingPunct="1">
              <a:lnSpc>
                <a:spcPct val="100000"/>
              </a:lnSpc>
              <a:spcBef>
                <a:spcPts val="0"/>
              </a:spcBef>
              <a:spcAft>
                <a:spcPts val="600"/>
              </a:spcAft>
              <a:buFont typeface="Graphik Regular" panose="020B0604020202020204" pitchFamily="34" charset="0"/>
              <a:buChar char="•"/>
              <a:defRPr sz="1600" kern="1200">
                <a:solidFill>
                  <a:schemeClr val="tx1"/>
                </a:solidFill>
                <a:latin typeface="+mn-lt"/>
                <a:ea typeface="+mn-ea"/>
                <a:cs typeface="+mn-cs"/>
              </a:defRPr>
            </a:lvl2pPr>
            <a:lvl3pPr marL="358775" indent="-180000" algn="l" defTabSz="914377" rtl="0" eaLnBrk="1" latinLnBrk="0" hangingPunct="1">
              <a:lnSpc>
                <a:spcPct val="100000"/>
              </a:lnSpc>
              <a:spcBef>
                <a:spcPts val="0"/>
              </a:spcBef>
              <a:spcAft>
                <a:spcPts val="600"/>
              </a:spcAft>
              <a:buFont typeface="Symbol" panose="05050102010706020507" pitchFamily="18" charset="2"/>
              <a:buChar char="-"/>
              <a:defRPr sz="1600" kern="1200">
                <a:solidFill>
                  <a:schemeClr val="tx1"/>
                </a:solidFill>
                <a:latin typeface="+mn-lt"/>
                <a:ea typeface="+mn-ea"/>
                <a:cs typeface="+mn-cs"/>
              </a:defRPr>
            </a:lvl3pPr>
            <a:lvl4pPr marL="538163" indent="-180000" algn="l" defTabSz="914377" rtl="0" eaLnBrk="1" latinLnBrk="0" hangingPunct="1">
              <a:lnSpc>
                <a:spcPct val="100000"/>
              </a:lnSpc>
              <a:spcBef>
                <a:spcPts val="0"/>
              </a:spcBef>
              <a:spcAft>
                <a:spcPts val="600"/>
              </a:spcAft>
              <a:buFont typeface="Graphik Regular" panose="020B0604020202020204" pitchFamily="34" charset="0"/>
              <a:buChar char="•"/>
              <a:defRPr sz="1600" kern="1200">
                <a:solidFill>
                  <a:schemeClr val="tx1"/>
                </a:solidFill>
                <a:latin typeface="+mn-lt"/>
                <a:ea typeface="+mn-ea"/>
                <a:cs typeface="+mn-cs"/>
              </a:defRPr>
            </a:lvl4pPr>
            <a:lvl5pPr marL="720725" indent="-180000" algn="l" defTabSz="914377" rtl="0" eaLnBrk="1" latinLnBrk="0" hangingPunct="1">
              <a:lnSpc>
                <a:spcPct val="100000"/>
              </a:lnSpc>
              <a:spcBef>
                <a:spcPts val="0"/>
              </a:spcBef>
              <a:spcAft>
                <a:spcPts val="600"/>
              </a:spcAft>
              <a:buFont typeface="Graphik Regular" panose="020B0503030202060203" pitchFamily="34" charset="0"/>
              <a:buChar char="–"/>
              <a:defRPr sz="16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Graphik Regular"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Graphik Regular"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Graphik Regular"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Graphik Regular" panose="020B0604020202020204" pitchFamily="34" charset="0"/>
              <a:buNone/>
              <a:defRPr sz="1200" kern="1200">
                <a:solidFill>
                  <a:schemeClr val="tx1"/>
                </a:solidFill>
                <a:latin typeface="+mn-lt"/>
                <a:ea typeface="+mn-ea"/>
                <a:cs typeface="+mn-cs"/>
              </a:defRPr>
            </a:lvl9pPr>
          </a:lstStyle>
          <a:p>
            <a:r>
              <a:rPr lang="en-US" sz="4000" dirty="0">
                <a:solidFill>
                  <a:srgbClr val="FF0000"/>
                </a:solidFill>
              </a:rPr>
              <a:t>Paste your photo</a:t>
            </a:r>
          </a:p>
        </p:txBody>
      </p:sp>
    </p:spTree>
    <p:extLst>
      <p:ext uri="{BB962C8B-B14F-4D97-AF65-F5344CB8AC3E}">
        <p14:creationId xmlns:p14="http://schemas.microsoft.com/office/powerpoint/2010/main" val="30870656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Benutzerdefiniert 11">
      <a:majorFont>
        <a:latin typeface="Graphik Black"/>
        <a:ea typeface=""/>
        <a:cs typeface=""/>
      </a:majorFont>
      <a:minorFont>
        <a:latin typeface="Graphik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45720" rtlCol="0">
        <a:no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tpl_accenture_eng_16_9_NEW_2017_Graphik.potx" id="{48C7DFE6-52C0-45B9-9345-4E5C93DFC005}" vid="{44E14A18-2D3C-49A0-8E42-496081F9251D}"/>
    </a:ext>
  </a:extLst>
</a:theme>
</file>

<file path=docProps/app.xml><?xml version="1.0" encoding="utf-8"?>
<Properties xmlns="http://schemas.openxmlformats.org/officeDocument/2006/extended-properties" xmlns:vt="http://schemas.openxmlformats.org/officeDocument/2006/docPropsVTypes">
  <TotalTime>173</TotalTime>
  <Words>276</Words>
  <Application>Microsoft Office PowerPoint</Application>
  <PresentationFormat>Widescreen</PresentationFormat>
  <Paragraphs>17</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Graphik Black</vt:lpstr>
      <vt:lpstr>Graphik Light</vt:lpstr>
      <vt:lpstr>Graphik Medium</vt:lpstr>
      <vt:lpstr>Graphik Regular</vt:lpstr>
      <vt:lpstr>Symbol</vt:lpstr>
      <vt:lpstr>1_Titles</vt:lpstr>
      <vt:lpstr>think-cell 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Shinde, Amol</dc:creator>
  <cp:lastModifiedBy>Tayade, Kirtikumar H.</cp:lastModifiedBy>
  <cp:revision>32</cp:revision>
  <dcterms:created xsi:type="dcterms:W3CDTF">2019-06-27T07:34:39Z</dcterms:created>
  <dcterms:modified xsi:type="dcterms:W3CDTF">2022-04-11T04:48:47Z</dcterms:modified>
</cp:coreProperties>
</file>