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8" r:id="rId4"/>
  </p:sldMasterIdLst>
  <p:notesMasterIdLst>
    <p:notesMasterId r:id="rId25"/>
  </p:notesMasterIdLst>
  <p:handoutMasterIdLst>
    <p:handoutMasterId r:id="rId26"/>
  </p:handoutMasterIdLst>
  <p:sldIdLst>
    <p:sldId id="348" r:id="rId5"/>
    <p:sldId id="688" r:id="rId6"/>
    <p:sldId id="941" r:id="rId7"/>
    <p:sldId id="385" r:id="rId8"/>
    <p:sldId id="957" r:id="rId9"/>
    <p:sldId id="948" r:id="rId10"/>
    <p:sldId id="949" r:id="rId11"/>
    <p:sldId id="952" r:id="rId12"/>
    <p:sldId id="953" r:id="rId13"/>
    <p:sldId id="954" r:id="rId14"/>
    <p:sldId id="955" r:id="rId15"/>
    <p:sldId id="958" r:id="rId16"/>
    <p:sldId id="959" r:id="rId17"/>
    <p:sldId id="960" r:id="rId18"/>
    <p:sldId id="961" r:id="rId19"/>
    <p:sldId id="963" r:id="rId20"/>
    <p:sldId id="962" r:id="rId21"/>
    <p:sldId id="945" r:id="rId22"/>
    <p:sldId id="956" r:id="rId23"/>
    <p:sldId id="964"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lobal Mobility Template Elements" id="{A99D2A9F-1186-474F-A1B0-CC391BE89C83}">
          <p14:sldIdLst/>
        </p14:section>
        <p14:section name="Blank Covers" id="{7300F5A6-9A44-4FE0-92B7-4065E1F2F296}">
          <p14:sldIdLst>
            <p14:sldId id="348"/>
            <p14:sldId id="688"/>
            <p14:sldId id="941"/>
            <p14:sldId id="385"/>
            <p14:sldId id="957"/>
            <p14:sldId id="948"/>
            <p14:sldId id="949"/>
            <p14:sldId id="952"/>
            <p14:sldId id="953"/>
            <p14:sldId id="954"/>
            <p14:sldId id="955"/>
            <p14:sldId id="958"/>
            <p14:sldId id="959"/>
            <p14:sldId id="960"/>
            <p14:sldId id="961"/>
            <p14:sldId id="963"/>
            <p14:sldId id="962"/>
            <p14:sldId id="945"/>
            <p14:sldId id="956"/>
            <p14:sldId id="964"/>
          </p14:sldIdLst>
        </p14:section>
      </p14:sectionLst>
    </p:ext>
    <p:ext uri="{EFAFB233-063F-42B5-8137-9DF3F51BA10A}">
      <p15:sldGuideLst xmlns:p15="http://schemas.microsoft.com/office/powerpoint/2012/main">
        <p15:guide id="1" pos="5065" userDrawn="1">
          <p15:clr>
            <a:srgbClr val="A4A3A4"/>
          </p15:clr>
        </p15:guide>
        <p15:guide id="3" pos="2640" userDrawn="1">
          <p15:clr>
            <a:srgbClr val="A4A3A4"/>
          </p15:clr>
        </p15:guide>
        <p15:guide id="4" orient="horz" pos="924" userDrawn="1">
          <p15:clr>
            <a:srgbClr val="A4A3A4"/>
          </p15:clr>
        </p15:guide>
        <p15:guide id="5" pos="8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69696"/>
    <a:srgbClr val="008EFF"/>
    <a:srgbClr val="7500C0"/>
    <a:srgbClr val="828282"/>
    <a:srgbClr val="909090"/>
    <a:srgbClr val="710012"/>
    <a:srgbClr val="920026"/>
    <a:srgbClr val="BD001D"/>
    <a:srgbClr val="000088"/>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16" autoAdjust="0"/>
    <p:restoredTop sz="96325" autoAdjust="0"/>
  </p:normalViewPr>
  <p:slideViewPr>
    <p:cSldViewPr>
      <p:cViewPr varScale="1">
        <p:scale>
          <a:sx n="160" d="100"/>
          <a:sy n="160" d="100"/>
        </p:scale>
        <p:origin x="492" y="100"/>
      </p:cViewPr>
      <p:guideLst>
        <p:guide pos="5065"/>
        <p:guide pos="2640"/>
        <p:guide orient="horz" pos="924"/>
        <p:guide pos="824"/>
      </p:guideLst>
    </p:cSldViewPr>
  </p:slideViewPr>
  <p:outlineViewPr>
    <p:cViewPr>
      <p:scale>
        <a:sx n="33" d="100"/>
        <a:sy n="33" d="100"/>
      </p:scale>
      <p:origin x="0" y="-6758"/>
    </p:cViewPr>
  </p:outlineViewPr>
  <p:notesTextViewPr>
    <p:cViewPr>
      <p:scale>
        <a:sx n="3" d="2"/>
        <a:sy n="3" d="2"/>
      </p:scale>
      <p:origin x="0" y="0"/>
    </p:cViewPr>
  </p:notesTextViewPr>
  <p:sorterViewPr>
    <p:cViewPr varScale="1">
      <p:scale>
        <a:sx n="1" d="1"/>
        <a:sy n="1" d="1"/>
      </p:scale>
      <p:origin x="0" y="-2727"/>
    </p:cViewPr>
  </p:sorterViewPr>
  <p:notesViewPr>
    <p:cSldViewPr>
      <p:cViewPr varScale="1">
        <p:scale>
          <a:sx n="85" d="100"/>
          <a:sy n="85" d="100"/>
        </p:scale>
        <p:origin x="3802"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ll, Nicole" userId="2234b9bf-6b30-4dda-9ae8-b6a2b440a295" providerId="ADAL" clId="{F04D6FDB-981A-42B6-A1AC-D6926D61F49E}"/>
    <pc:docChg chg="undo custSel modSld">
      <pc:chgData name="Zill, Nicole" userId="2234b9bf-6b30-4dda-9ae8-b6a2b440a295" providerId="ADAL" clId="{F04D6FDB-981A-42B6-A1AC-D6926D61F49E}" dt="2022-04-27T10:33:41.637" v="905" actId="20577"/>
      <pc:docMkLst>
        <pc:docMk/>
      </pc:docMkLst>
      <pc:sldChg chg="modSp mod">
        <pc:chgData name="Zill, Nicole" userId="2234b9bf-6b30-4dda-9ae8-b6a2b440a295" providerId="ADAL" clId="{F04D6FDB-981A-42B6-A1AC-D6926D61F49E}" dt="2022-04-27T10:13:37.358" v="420" actId="20577"/>
        <pc:sldMkLst>
          <pc:docMk/>
          <pc:sldMk cId="705487442" sldId="941"/>
        </pc:sldMkLst>
        <pc:spChg chg="mod">
          <ac:chgData name="Zill, Nicole" userId="2234b9bf-6b30-4dda-9ae8-b6a2b440a295" providerId="ADAL" clId="{F04D6FDB-981A-42B6-A1AC-D6926D61F49E}" dt="2022-04-27T10:13:37.358" v="420" actId="20577"/>
          <ac:spMkLst>
            <pc:docMk/>
            <pc:sldMk cId="705487442" sldId="941"/>
            <ac:spMk id="10" creationId="{00000000-0000-0000-0000-000000000000}"/>
          </ac:spMkLst>
        </pc:spChg>
      </pc:sldChg>
      <pc:sldChg chg="modSp mod">
        <pc:chgData name="Zill, Nicole" userId="2234b9bf-6b30-4dda-9ae8-b6a2b440a295" providerId="ADAL" clId="{F04D6FDB-981A-42B6-A1AC-D6926D61F49E}" dt="2022-04-27T10:11:32.761" v="411" actId="20577"/>
        <pc:sldMkLst>
          <pc:docMk/>
          <pc:sldMk cId="4259994664" sldId="949"/>
        </pc:sldMkLst>
        <pc:spChg chg="mod">
          <ac:chgData name="Zill, Nicole" userId="2234b9bf-6b30-4dda-9ae8-b6a2b440a295" providerId="ADAL" clId="{F04D6FDB-981A-42B6-A1AC-D6926D61F49E}" dt="2022-04-27T09:27:37.388" v="4" actId="20577"/>
          <ac:spMkLst>
            <pc:docMk/>
            <pc:sldMk cId="4259994664" sldId="949"/>
            <ac:spMk id="3" creationId="{D7DD6127-5243-4CDF-B75D-EE26F2C473FE}"/>
          </ac:spMkLst>
        </pc:spChg>
        <pc:spChg chg="mod">
          <ac:chgData name="Zill, Nicole" userId="2234b9bf-6b30-4dda-9ae8-b6a2b440a295" providerId="ADAL" clId="{F04D6FDB-981A-42B6-A1AC-D6926D61F49E}" dt="2022-04-27T10:11:32.761" v="411" actId="20577"/>
          <ac:spMkLst>
            <pc:docMk/>
            <pc:sldMk cId="4259994664" sldId="949"/>
            <ac:spMk id="5" creationId="{8C8FA60E-A371-4136-9B6F-07DE383F9B66}"/>
          </ac:spMkLst>
        </pc:spChg>
      </pc:sldChg>
      <pc:sldChg chg="modSp mod">
        <pc:chgData name="Zill, Nicole" userId="2234b9bf-6b30-4dda-9ae8-b6a2b440a295" providerId="ADAL" clId="{F04D6FDB-981A-42B6-A1AC-D6926D61F49E}" dt="2022-04-27T09:44:08.219" v="8" actId="20577"/>
        <pc:sldMkLst>
          <pc:docMk/>
          <pc:sldMk cId="921927617" sldId="954"/>
        </pc:sldMkLst>
        <pc:spChg chg="mod">
          <ac:chgData name="Zill, Nicole" userId="2234b9bf-6b30-4dda-9ae8-b6a2b440a295" providerId="ADAL" clId="{F04D6FDB-981A-42B6-A1AC-D6926D61F49E}" dt="2022-04-27T09:44:08.219" v="8" actId="20577"/>
          <ac:spMkLst>
            <pc:docMk/>
            <pc:sldMk cId="921927617" sldId="954"/>
            <ac:spMk id="6" creationId="{A626EAD4-7108-4273-9FFC-84A4848A7C19}"/>
          </ac:spMkLst>
        </pc:spChg>
      </pc:sldChg>
      <pc:sldChg chg="modSp mod">
        <pc:chgData name="Zill, Nicole" userId="2234b9bf-6b30-4dda-9ae8-b6a2b440a295" providerId="ADAL" clId="{F04D6FDB-981A-42B6-A1AC-D6926D61F49E}" dt="2022-04-27T09:46:47.413" v="95" actId="20577"/>
        <pc:sldMkLst>
          <pc:docMk/>
          <pc:sldMk cId="1433009951" sldId="955"/>
        </pc:sldMkLst>
        <pc:spChg chg="mod">
          <ac:chgData name="Zill, Nicole" userId="2234b9bf-6b30-4dda-9ae8-b6a2b440a295" providerId="ADAL" clId="{F04D6FDB-981A-42B6-A1AC-D6926D61F49E}" dt="2022-04-27T09:44:30.856" v="18" actId="6549"/>
          <ac:spMkLst>
            <pc:docMk/>
            <pc:sldMk cId="1433009951" sldId="955"/>
            <ac:spMk id="3" creationId="{D7DD6127-5243-4CDF-B75D-EE26F2C473FE}"/>
          </ac:spMkLst>
        </pc:spChg>
        <pc:spChg chg="mod">
          <ac:chgData name="Zill, Nicole" userId="2234b9bf-6b30-4dda-9ae8-b6a2b440a295" providerId="ADAL" clId="{F04D6FDB-981A-42B6-A1AC-D6926D61F49E}" dt="2022-04-27T09:46:47.413" v="95" actId="20577"/>
          <ac:spMkLst>
            <pc:docMk/>
            <pc:sldMk cId="1433009951" sldId="955"/>
            <ac:spMk id="4" creationId="{6BDE80DE-8C40-49B2-AE38-B1CE37D808D3}"/>
          </ac:spMkLst>
        </pc:spChg>
      </pc:sldChg>
      <pc:sldChg chg="modSp mod">
        <pc:chgData name="Zill, Nicole" userId="2234b9bf-6b30-4dda-9ae8-b6a2b440a295" providerId="ADAL" clId="{F04D6FDB-981A-42B6-A1AC-D6926D61F49E}" dt="2022-04-27T10:26:50.933" v="813" actId="20577"/>
        <pc:sldMkLst>
          <pc:docMk/>
          <pc:sldMk cId="1213325826" sldId="957"/>
        </pc:sldMkLst>
        <pc:spChg chg="mod">
          <ac:chgData name="Zill, Nicole" userId="2234b9bf-6b30-4dda-9ae8-b6a2b440a295" providerId="ADAL" clId="{F04D6FDB-981A-42B6-A1AC-D6926D61F49E}" dt="2022-04-27T10:26:50.933" v="813" actId="20577"/>
          <ac:spMkLst>
            <pc:docMk/>
            <pc:sldMk cId="1213325826" sldId="957"/>
            <ac:spMk id="5" creationId="{E72920EE-CB5B-4378-8E1E-9694F11966AE}"/>
          </ac:spMkLst>
        </pc:spChg>
      </pc:sldChg>
      <pc:sldChg chg="modSp mod">
        <pc:chgData name="Zill, Nicole" userId="2234b9bf-6b30-4dda-9ae8-b6a2b440a295" providerId="ADAL" clId="{F04D6FDB-981A-42B6-A1AC-D6926D61F49E}" dt="2022-04-27T10:33:41.637" v="905" actId="20577"/>
        <pc:sldMkLst>
          <pc:docMk/>
          <pc:sldMk cId="355767996" sldId="958"/>
        </pc:sldMkLst>
        <pc:spChg chg="mod">
          <ac:chgData name="Zill, Nicole" userId="2234b9bf-6b30-4dda-9ae8-b6a2b440a295" providerId="ADAL" clId="{F04D6FDB-981A-42B6-A1AC-D6926D61F49E}" dt="2022-04-27T09:47:20.121" v="96" actId="6549"/>
          <ac:spMkLst>
            <pc:docMk/>
            <pc:sldMk cId="355767996" sldId="958"/>
            <ac:spMk id="3" creationId="{D7DD6127-5243-4CDF-B75D-EE26F2C473FE}"/>
          </ac:spMkLst>
        </pc:spChg>
        <pc:spChg chg="mod">
          <ac:chgData name="Zill, Nicole" userId="2234b9bf-6b30-4dda-9ae8-b6a2b440a295" providerId="ADAL" clId="{F04D6FDB-981A-42B6-A1AC-D6926D61F49E}" dt="2022-04-27T10:33:41.637" v="905" actId="20577"/>
          <ac:spMkLst>
            <pc:docMk/>
            <pc:sldMk cId="355767996" sldId="958"/>
            <ac:spMk id="8" creationId="{FBEA5E6E-A77F-4B0C-B12A-1C03FD7CB718}"/>
          </ac:spMkLst>
        </pc:spChg>
      </pc:sldChg>
      <pc:sldChg chg="modSp mod">
        <pc:chgData name="Zill, Nicole" userId="2234b9bf-6b30-4dda-9ae8-b6a2b440a295" providerId="ADAL" clId="{F04D6FDB-981A-42B6-A1AC-D6926D61F49E}" dt="2022-04-27T10:21:05.479" v="684" actId="20577"/>
        <pc:sldMkLst>
          <pc:docMk/>
          <pc:sldMk cId="2512941898" sldId="962"/>
        </pc:sldMkLst>
        <pc:spChg chg="mod">
          <ac:chgData name="Zill, Nicole" userId="2234b9bf-6b30-4dda-9ae8-b6a2b440a295" providerId="ADAL" clId="{F04D6FDB-981A-42B6-A1AC-D6926D61F49E}" dt="2022-04-27T10:21:05.479" v="684" actId="20577"/>
          <ac:spMkLst>
            <pc:docMk/>
            <pc:sldMk cId="2512941898" sldId="962"/>
            <ac:spMk id="4" creationId="{B54BB1FD-B88D-478A-989E-164FD0D3F24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latin typeface="Arial" panose="020B0604020202020204" pitchFamily="34" charset="0"/>
              </a:rPr>
              <a:t>4/27/2022</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D39D084F-DC83-4EB0-8CED-52E9AA3ECA1C}" type="datetimeFigureOut">
              <a:rPr lang="en-US" smtClean="0"/>
              <a:pPr/>
              <a:t>4/27/2022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AC157E0A-F321-48DC-AF94-681D4DCF344D}" type="slidenum">
              <a:rPr lang="en-US" smtClean="0"/>
              <a:pPr/>
              <a:t>‹#›</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8.emf"/><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jpg"/><Relationship Id="rId16" Type="http://schemas.openxmlformats.org/officeDocument/2006/relationships/image" Target="../media/image25.png"/><Relationship Id="rId20" Type="http://schemas.openxmlformats.org/officeDocument/2006/relationships/image" Target="../media/image27.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10.emf"/><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10.emf"/><Relationship Id="rId2" Type="http://schemas.openxmlformats.org/officeDocument/2006/relationships/image" Target="../media/image28.jpg"/><Relationship Id="rId1" Type="http://schemas.openxmlformats.org/officeDocument/2006/relationships/slideMaster" Target="../slideMasters/slideMaster1.xml"/><Relationship Id="rId6" Type="http://schemas.openxmlformats.org/officeDocument/2006/relationships/image" Target="../media/image27.png"/><Relationship Id="rId5" Type="http://schemas.openxmlformats.org/officeDocument/2006/relationships/image" Target="../media/image31.png"/><Relationship Id="rId4" Type="http://schemas.openxmlformats.org/officeDocument/2006/relationships/image" Target="../media/image3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jpg"/><Relationship Id="rId1" Type="http://schemas.openxmlformats.org/officeDocument/2006/relationships/slideMaster" Target="../slideMasters/slideMaster1.xml"/><Relationship Id="rId6" Type="http://schemas.openxmlformats.org/officeDocument/2006/relationships/image" Target="../media/image27.png"/><Relationship Id="rId5" Type="http://schemas.openxmlformats.org/officeDocument/2006/relationships/image" Target="../media/image31.png"/><Relationship Id="rId4" Type="http://schemas.openxmlformats.org/officeDocument/2006/relationships/image" Target="../media/image3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Blank Cover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619F62-9B94-4041-B30B-F33579AFCA89}"/>
              </a:ext>
            </a:extLst>
          </p:cNvPr>
          <p:cNvPicPr>
            <a:picLocks noChangeAspect="1"/>
          </p:cNvPicPr>
          <p:nvPr userDrawn="1"/>
        </p:nvPicPr>
        <p:blipFill>
          <a:blip r:embed="rId2"/>
          <a:stretch>
            <a:fillRect/>
          </a:stretch>
        </p:blipFill>
        <p:spPr>
          <a:xfrm>
            <a:off x="3886960" y="939257"/>
            <a:ext cx="4309200" cy="4524660"/>
          </a:xfrm>
          <a:prstGeom prst="rect">
            <a:avLst/>
          </a:prstGeom>
        </p:spPr>
      </p:pic>
      <p:sp>
        <p:nvSpPr>
          <p:cNvPr id="9" name="Title 1">
            <a:extLst>
              <a:ext uri="{FF2B5EF4-FFF2-40B4-BE49-F238E27FC236}">
                <a16:creationId xmlns:a16="http://schemas.microsoft.com/office/drawing/2014/main" id="{6ECF0A20-EBA6-43CF-A79D-8BE127CFDFCA}"/>
              </a:ext>
            </a:extLst>
          </p:cNvPr>
          <p:cNvSpPr>
            <a:spLocks noGrp="1"/>
          </p:cNvSpPr>
          <p:nvPr>
            <p:ph type="ctrTitle" hasCustomPrompt="1"/>
          </p:nvPr>
        </p:nvSpPr>
        <p:spPr>
          <a:xfrm>
            <a:off x="2490953" y="2571687"/>
            <a:ext cx="4686596" cy="2767405"/>
          </a:xfrm>
        </p:spPr>
        <p:txBody>
          <a:bodyPr tIns="0" anchor="t" anchorCtr="0">
            <a:noAutofit/>
          </a:bodyPr>
          <a:lstStyle>
            <a:lvl1pPr algn="l">
              <a:lnSpc>
                <a:spcPct val="70000"/>
              </a:lnSpc>
              <a:defRPr sz="6600">
                <a:solidFill>
                  <a:schemeClr val="tx1"/>
                </a:solidFill>
                <a:latin typeface="Graphik Black" panose="020B0A03030202060203" pitchFamily="34" charset="0"/>
              </a:defRPr>
            </a:lvl1pPr>
          </a:lstStyle>
          <a:p>
            <a:r>
              <a:rPr lang="en-US" dirty="0"/>
              <a:t>Click to edit title</a:t>
            </a:r>
          </a:p>
        </p:txBody>
      </p:sp>
      <p:grpSp>
        <p:nvGrpSpPr>
          <p:cNvPr id="6" name="Group 5">
            <a:extLst>
              <a:ext uri="{FF2B5EF4-FFF2-40B4-BE49-F238E27FC236}">
                <a16:creationId xmlns:a16="http://schemas.microsoft.com/office/drawing/2014/main" id="{553068BD-309A-4A23-80D1-61BEEA4C1C98}"/>
              </a:ext>
            </a:extLst>
          </p:cNvPr>
          <p:cNvGrpSpPr>
            <a:grpSpLocks noChangeAspect="1"/>
          </p:cNvGrpSpPr>
          <p:nvPr userDrawn="1"/>
        </p:nvGrpSpPr>
        <p:grpSpPr>
          <a:xfrm>
            <a:off x="9559232" y="5846780"/>
            <a:ext cx="2250858" cy="604157"/>
            <a:chOff x="9563100" y="1673029"/>
            <a:chExt cx="1389888" cy="373063"/>
          </a:xfrm>
        </p:grpSpPr>
        <p:pic>
          <p:nvPicPr>
            <p:cNvPr id="7" name="Picture 6">
              <a:extLst>
                <a:ext uri="{FF2B5EF4-FFF2-40B4-BE49-F238E27FC236}">
                  <a16:creationId xmlns:a16="http://schemas.microsoft.com/office/drawing/2014/main" id="{294F6E8D-8B8A-433F-83BB-74D8023C3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8" name="Freeform 5">
              <a:extLst>
                <a:ext uri="{FF2B5EF4-FFF2-40B4-BE49-F238E27FC236}">
                  <a16:creationId xmlns:a16="http://schemas.microsoft.com/office/drawing/2014/main" id="{E72F74F0-C098-403A-8756-9E04D284FA65}"/>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Text Placeholder 7">
            <a:extLst>
              <a:ext uri="{FF2B5EF4-FFF2-40B4-BE49-F238E27FC236}">
                <a16:creationId xmlns:a16="http://schemas.microsoft.com/office/drawing/2014/main" id="{1E3FC88B-6EED-4CF4-B82C-AA1B5BA2436E}"/>
              </a:ext>
            </a:extLst>
          </p:cNvPr>
          <p:cNvSpPr>
            <a:spLocks noGrp="1"/>
          </p:cNvSpPr>
          <p:nvPr>
            <p:ph type="body" sz="quarter" idx="13" hasCustomPrompt="1"/>
          </p:nvPr>
        </p:nvSpPr>
        <p:spPr>
          <a:xfrm>
            <a:off x="9525000" y="436418"/>
            <a:ext cx="2286000" cy="502840"/>
          </a:xfrm>
        </p:spPr>
        <p:txBody>
          <a:bodyPr>
            <a:noAutofit/>
          </a:bodyPr>
          <a:lstStyle>
            <a:lvl1pPr marL="0" indent="0">
              <a:lnSpc>
                <a:spcPct val="70000"/>
              </a:lnSpc>
              <a:defRPr sz="2800" b="0"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Month Year</a:t>
            </a:r>
          </a:p>
        </p:txBody>
      </p:sp>
    </p:spTree>
    <p:extLst>
      <p:ext uri="{BB962C8B-B14F-4D97-AF65-F5344CB8AC3E}">
        <p14:creationId xmlns:p14="http://schemas.microsoft.com/office/powerpoint/2010/main" val="388770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Imag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F455001-39BD-400C-A330-5B6891BFA2C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6499" r="13463" b="6733"/>
          <a:stretch/>
        </p:blipFill>
        <p:spPr>
          <a:xfrm>
            <a:off x="0" y="-18519"/>
            <a:ext cx="12192000" cy="6876519"/>
          </a:xfrm>
          <a:prstGeom prst="rect">
            <a:avLst/>
          </a:prstGeom>
        </p:spPr>
      </p:pic>
      <p:sp>
        <p:nvSpPr>
          <p:cNvPr id="6" name="TextBox 3">
            <a:extLst>
              <a:ext uri="{FF2B5EF4-FFF2-40B4-BE49-F238E27FC236}">
                <a16:creationId xmlns:a16="http://schemas.microsoft.com/office/drawing/2014/main" id="{FD3E772F-039D-42A0-B34B-5749C2B92E8B}"/>
              </a:ext>
            </a:extLst>
          </p:cNvPr>
          <p:cNvSpPr txBox="1"/>
          <p:nvPr userDrawn="1"/>
        </p:nvSpPr>
        <p:spPr>
          <a:xfrm>
            <a:off x="8963706" y="6410856"/>
            <a:ext cx="2728956" cy="138499"/>
          </a:xfrm>
          <a:prstGeom prst="rect">
            <a:avLst/>
          </a:prstGeom>
        </p:spPr>
        <p:txBody>
          <a:bodyPr vert="horz" wrap="square" lIns="0" tIns="0" rIns="0" bIns="0" rtlCol="0" anchor="ctr">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marL="0" marR="0" lvl="0" indent="0" algn="ctr" defTabSz="1087106" rtl="0" eaLnBrk="1" fontAlgn="auto" latinLnBrk="0" hangingPunct="1">
              <a:lnSpc>
                <a:spcPct val="100000"/>
              </a:lnSpc>
              <a:spcBef>
                <a:spcPts val="0"/>
              </a:spcBef>
              <a:spcAft>
                <a:spcPts val="0"/>
              </a:spcAft>
              <a:buClrTx/>
              <a:buSzTx/>
              <a:buFontTx/>
              <a:buNone/>
              <a:tabLst/>
              <a:defRPr/>
            </a:pPr>
            <a:r>
              <a:rPr lang="en-US" sz="900" b="0" i="0" kern="1200" dirty="0">
                <a:solidFill>
                  <a:schemeClr val="tx2"/>
                </a:solidFill>
                <a:latin typeface="+mn-lt"/>
                <a:ea typeface="+mn-ea"/>
                <a:cs typeface="+mn-cs"/>
              </a:rPr>
              <a:t>Copyright © 2019 Accenture. All rights reserved. </a:t>
            </a:r>
            <a:endParaRPr lang="en-AU" sz="1000" b="0" i="0" kern="1200" dirty="0">
              <a:solidFill>
                <a:schemeClr val="tx2"/>
              </a:solidFill>
              <a:latin typeface="+mn-lt"/>
              <a:ea typeface="+mn-ea"/>
              <a:cs typeface="+mn-cs"/>
            </a:endParaRPr>
          </a:p>
        </p:txBody>
      </p:sp>
      <p:sp>
        <p:nvSpPr>
          <p:cNvPr id="7" name="Inhaltsplatzhalter 13">
            <a:extLst>
              <a:ext uri="{FF2B5EF4-FFF2-40B4-BE49-F238E27FC236}">
                <a16:creationId xmlns:a16="http://schemas.microsoft.com/office/drawing/2014/main" id="{EF854641-C16C-4F84-A2C2-679D062159C9}"/>
              </a:ext>
            </a:extLst>
          </p:cNvPr>
          <p:cNvSpPr txBox="1">
            <a:spLocks/>
          </p:cNvSpPr>
          <p:nvPr userDrawn="1"/>
        </p:nvSpPr>
        <p:spPr>
          <a:xfrm>
            <a:off x="11328491" y="6365573"/>
            <a:ext cx="528848" cy="161175"/>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tx2"/>
                </a:solidFill>
                <a:effectLst/>
                <a:uLnTx/>
                <a:uFillTx/>
                <a:latin typeface="+mn-lt"/>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mn-lt"/>
              <a:ea typeface="+mn-ea"/>
              <a:cs typeface="Arial" panose="020B0604020202020204" pitchFamily="34" charset="0"/>
            </a:endParaRPr>
          </a:p>
        </p:txBody>
      </p:sp>
      <p:sp>
        <p:nvSpPr>
          <p:cNvPr id="8" name="Title 2">
            <a:extLst>
              <a:ext uri="{FF2B5EF4-FFF2-40B4-BE49-F238E27FC236}">
                <a16:creationId xmlns:a16="http://schemas.microsoft.com/office/drawing/2014/main" id="{BA589106-891A-4D1F-94CD-173F93DA777B}"/>
              </a:ext>
            </a:extLst>
          </p:cNvPr>
          <p:cNvSpPr>
            <a:spLocks noGrp="1"/>
          </p:cNvSpPr>
          <p:nvPr>
            <p:ph type="title"/>
          </p:nvPr>
        </p:nvSpPr>
        <p:spPr>
          <a:xfrm>
            <a:off x="345018" y="332077"/>
            <a:ext cx="11512321" cy="344710"/>
          </a:xfrm>
          <a:prstGeom prst="rect">
            <a:avLst/>
          </a:prstGeom>
        </p:spPr>
        <p:txBody>
          <a:bodyPr wrap="square" lIns="0" tIns="0" rIns="0" bIns="0">
            <a:spAutoFit/>
          </a:bodyPr>
          <a:lstStyle>
            <a:lvl1pPr>
              <a:defRPr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78400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urple Background - Computer">
    <p:bg>
      <p:bgPr>
        <a:solidFill>
          <a:srgbClr val="7500C0"/>
        </a:solidFill>
        <a:effectLst/>
      </p:bgPr>
    </p:bg>
    <p:spTree>
      <p:nvGrpSpPr>
        <p:cNvPr id="1" name=""/>
        <p:cNvGrpSpPr/>
        <p:nvPr/>
      </p:nvGrpSpPr>
      <p:grpSpPr>
        <a:xfrm>
          <a:off x="0" y="0"/>
          <a:ext cx="0" cy="0"/>
          <a:chOff x="0" y="0"/>
          <a:chExt cx="0" cy="0"/>
        </a:xfrm>
      </p:grpSpPr>
      <p:sp>
        <p:nvSpPr>
          <p:cNvPr id="10" name="TextBox 3">
            <a:extLst>
              <a:ext uri="{FF2B5EF4-FFF2-40B4-BE49-F238E27FC236}">
                <a16:creationId xmlns:a16="http://schemas.microsoft.com/office/drawing/2014/main" id="{FE20B3B7-9D4C-420E-AC6B-1D59AB005825}"/>
              </a:ext>
            </a:extLst>
          </p:cNvPr>
          <p:cNvSpPr txBox="1"/>
          <p:nvPr userDrawn="1"/>
        </p:nvSpPr>
        <p:spPr>
          <a:xfrm>
            <a:off x="8963706" y="6410856"/>
            <a:ext cx="2728956" cy="138499"/>
          </a:xfrm>
          <a:prstGeom prst="rect">
            <a:avLst/>
          </a:prstGeom>
        </p:spPr>
        <p:txBody>
          <a:bodyPr vert="horz" wrap="square" lIns="0" tIns="0" rIns="0" bIns="0" rtlCol="0" anchor="ctr">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marL="0" marR="0" lvl="0" indent="0" algn="ctr" defTabSz="1087106"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latin typeface="+mn-lt"/>
                <a:ea typeface="+mn-ea"/>
                <a:cs typeface="+mn-cs"/>
              </a:rPr>
              <a:t>Copyright © 2019 Accenture. All rights reserved. </a:t>
            </a:r>
            <a:endParaRPr lang="en-AU" sz="1000" b="0" i="0" kern="1200" dirty="0">
              <a:solidFill>
                <a:schemeClr val="bg1"/>
              </a:solidFill>
              <a:latin typeface="+mn-lt"/>
              <a:ea typeface="+mn-ea"/>
              <a:cs typeface="+mn-cs"/>
            </a:endParaRPr>
          </a:p>
        </p:txBody>
      </p:sp>
      <p:sp>
        <p:nvSpPr>
          <p:cNvPr id="11" name="Inhaltsplatzhalter 13">
            <a:extLst>
              <a:ext uri="{FF2B5EF4-FFF2-40B4-BE49-F238E27FC236}">
                <a16:creationId xmlns:a16="http://schemas.microsoft.com/office/drawing/2014/main" id="{1C46F429-C944-4568-80FE-34B07BC3E1F7}"/>
              </a:ext>
            </a:extLst>
          </p:cNvPr>
          <p:cNvSpPr txBox="1">
            <a:spLocks/>
          </p:cNvSpPr>
          <p:nvPr userDrawn="1"/>
        </p:nvSpPr>
        <p:spPr>
          <a:xfrm>
            <a:off x="11328491" y="6365573"/>
            <a:ext cx="528848" cy="161175"/>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bg1"/>
                </a:solidFill>
                <a:effectLst/>
                <a:uLnTx/>
                <a:uFillTx/>
                <a:latin typeface="+mn-lt"/>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bg1"/>
              </a:solidFill>
              <a:effectLst/>
              <a:uLnTx/>
              <a:uFillTx/>
              <a:latin typeface="+mn-lt"/>
              <a:ea typeface="+mn-ea"/>
              <a:cs typeface="Arial" panose="020B0604020202020204" pitchFamily="34" charset="0"/>
            </a:endParaRPr>
          </a:p>
        </p:txBody>
      </p:sp>
      <p:grpSp>
        <p:nvGrpSpPr>
          <p:cNvPr id="5" name="Group 4">
            <a:extLst>
              <a:ext uri="{FF2B5EF4-FFF2-40B4-BE49-F238E27FC236}">
                <a16:creationId xmlns:a16="http://schemas.microsoft.com/office/drawing/2014/main" id="{357CFC89-BA85-45B5-855A-89B50C7FAAA7}"/>
              </a:ext>
            </a:extLst>
          </p:cNvPr>
          <p:cNvGrpSpPr/>
          <p:nvPr userDrawn="1"/>
        </p:nvGrpSpPr>
        <p:grpSpPr>
          <a:xfrm>
            <a:off x="1489493" y="1579112"/>
            <a:ext cx="9043275" cy="4786461"/>
            <a:chOff x="1489493" y="1662060"/>
            <a:chExt cx="9043275" cy="4786461"/>
          </a:xfrm>
        </p:grpSpPr>
        <p:pic>
          <p:nvPicPr>
            <p:cNvPr id="6" name="Picture 5">
              <a:extLst>
                <a:ext uri="{FF2B5EF4-FFF2-40B4-BE49-F238E27FC236}">
                  <a16:creationId xmlns:a16="http://schemas.microsoft.com/office/drawing/2014/main" id="{C23D5ECF-8B39-4E07-9D1C-6AFD3448124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89493" y="1662060"/>
              <a:ext cx="9043275" cy="4786461"/>
            </a:xfrm>
            <a:prstGeom prst="rect">
              <a:avLst/>
            </a:prstGeom>
          </p:spPr>
        </p:pic>
        <p:sp>
          <p:nvSpPr>
            <p:cNvPr id="7" name="Rectangle 6">
              <a:extLst>
                <a:ext uri="{FF2B5EF4-FFF2-40B4-BE49-F238E27FC236}">
                  <a16:creationId xmlns:a16="http://schemas.microsoft.com/office/drawing/2014/main" id="{EED27CFC-66BB-434D-9065-15C884798A7E}"/>
                </a:ext>
              </a:extLst>
            </p:cNvPr>
            <p:cNvSpPr/>
            <p:nvPr/>
          </p:nvSpPr>
          <p:spPr>
            <a:xfrm>
              <a:off x="2515443" y="1995697"/>
              <a:ext cx="6984776" cy="40324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8" name="Title 2">
            <a:extLst>
              <a:ext uri="{FF2B5EF4-FFF2-40B4-BE49-F238E27FC236}">
                <a16:creationId xmlns:a16="http://schemas.microsoft.com/office/drawing/2014/main" id="{B9318B69-5FCD-49E6-B97D-A17E94775938}"/>
              </a:ext>
            </a:extLst>
          </p:cNvPr>
          <p:cNvSpPr>
            <a:spLocks noGrp="1"/>
          </p:cNvSpPr>
          <p:nvPr>
            <p:ph type="title"/>
          </p:nvPr>
        </p:nvSpPr>
        <p:spPr>
          <a:xfrm>
            <a:off x="345018" y="332077"/>
            <a:ext cx="11510432" cy="353174"/>
          </a:xfrm>
          <a:prstGeom prst="rect">
            <a:avLst/>
          </a:prstGeom>
        </p:spPr>
        <p:txBody>
          <a:bodyPr wrap="square" lIns="0" tIns="0" rIns="0" bIns="0">
            <a:spAutoFit/>
          </a:bodyPr>
          <a:lstStyle>
            <a:lvl1pPr algn="l">
              <a:defRPr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93460821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ndard Quot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5019" y="1803400"/>
            <a:ext cx="5589056" cy="623825"/>
          </a:xfrm>
          <a:prstGeom prst="rect">
            <a:avLst/>
          </a:prstGeom>
        </p:spPr>
        <p:txBody>
          <a:bodyPr lIns="0" tIns="0" rIns="0" bIns="0">
            <a:spAutoFit/>
          </a:bodyPr>
          <a:lstStyle>
            <a:lvl1pPr>
              <a:lnSpc>
                <a:spcPct val="80000"/>
              </a:lnSpc>
              <a:defRPr sz="5067" cap="all" baseline="0">
                <a:solidFill>
                  <a:srgbClr val="7500C0"/>
                </a:solidFill>
              </a:defRPr>
            </a:lvl1pPr>
          </a:lstStyle>
          <a:p>
            <a:r>
              <a:rPr lang="en-US" dirty="0"/>
              <a:t>SECTION INTRO</a:t>
            </a:r>
          </a:p>
        </p:txBody>
      </p:sp>
      <p:sp>
        <p:nvSpPr>
          <p:cNvPr id="8" name="Text Placeholder 7"/>
          <p:cNvSpPr>
            <a:spLocks noGrp="1"/>
          </p:cNvSpPr>
          <p:nvPr>
            <p:ph type="body" sz="quarter" idx="11"/>
          </p:nvPr>
        </p:nvSpPr>
        <p:spPr>
          <a:xfrm>
            <a:off x="6276975" y="1763713"/>
            <a:ext cx="5578475" cy="1656864"/>
          </a:xfrm>
          <a:prstGeom prst="rect">
            <a:avLst/>
          </a:prstGeom>
        </p:spPr>
        <p:txBody>
          <a:bodyPr vert="horz" lIns="0" tIns="0" rIns="0" bIns="0" rtlCol="0">
            <a:spAutoFit/>
          </a:bodyPr>
          <a:lstStyle>
            <a:lvl1pPr>
              <a:defRPr lang="en-US" dirty="0" smtClean="0"/>
            </a:lvl1pPr>
            <a:lvl2pPr>
              <a:defRPr lang="en-US" dirty="0" smtClean="0"/>
            </a:lvl2pPr>
            <a:lvl3pPr>
              <a:defRPr lang="en-US" dirty="0" smtClean="0"/>
            </a:lvl3pPr>
            <a:lvl4pPr>
              <a:defRPr lang="en-US" dirty="0" smtClean="0">
                <a:solidFill>
                  <a:schemeClr val="bg1">
                    <a:lumMod val="65000"/>
                  </a:schemeClr>
                </a:solidFill>
              </a:defRPr>
            </a:lvl4pPr>
            <a:lvl5pPr>
              <a:defRPr lang="en-US" dirty="0">
                <a:solidFill>
                  <a:schemeClr val="bg1">
                    <a:lumMod val="6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3">
            <a:extLst>
              <a:ext uri="{FF2B5EF4-FFF2-40B4-BE49-F238E27FC236}">
                <a16:creationId xmlns:a16="http://schemas.microsoft.com/office/drawing/2014/main" id="{E2808DA6-8305-4682-8921-33C6823A0E1C}"/>
              </a:ext>
            </a:extLst>
          </p:cNvPr>
          <p:cNvSpPr txBox="1"/>
          <p:nvPr userDrawn="1"/>
        </p:nvSpPr>
        <p:spPr>
          <a:xfrm>
            <a:off x="8963706" y="6410856"/>
            <a:ext cx="2728956" cy="138499"/>
          </a:xfrm>
          <a:prstGeom prst="rect">
            <a:avLst/>
          </a:prstGeom>
        </p:spPr>
        <p:txBody>
          <a:bodyPr vert="horz" wrap="square" lIns="0" tIns="0" rIns="0" bIns="0" rtlCol="0" anchor="ctr">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marL="0" marR="0" lvl="0" indent="0" algn="ctr" defTabSz="1087106" rtl="0" eaLnBrk="1" fontAlgn="auto" latinLnBrk="0" hangingPunct="1">
              <a:lnSpc>
                <a:spcPct val="100000"/>
              </a:lnSpc>
              <a:spcBef>
                <a:spcPts val="0"/>
              </a:spcBef>
              <a:spcAft>
                <a:spcPts val="0"/>
              </a:spcAft>
              <a:buClrTx/>
              <a:buSzTx/>
              <a:buFontTx/>
              <a:buNone/>
              <a:tabLst/>
              <a:defRPr/>
            </a:pPr>
            <a:r>
              <a:rPr lang="en-US" sz="900" b="0" i="0" kern="1200" dirty="0">
                <a:solidFill>
                  <a:schemeClr val="tx2"/>
                </a:solidFill>
                <a:latin typeface="+mn-lt"/>
                <a:ea typeface="+mn-ea"/>
                <a:cs typeface="+mn-cs"/>
              </a:rPr>
              <a:t>Copyright © 2019 Accenture. All rights reserved. </a:t>
            </a:r>
            <a:endParaRPr lang="en-AU" sz="1000" b="0" i="0" kern="1200" dirty="0">
              <a:solidFill>
                <a:schemeClr val="tx2"/>
              </a:solidFill>
              <a:latin typeface="+mn-lt"/>
              <a:ea typeface="+mn-ea"/>
              <a:cs typeface="+mn-cs"/>
            </a:endParaRPr>
          </a:p>
        </p:txBody>
      </p:sp>
      <p:sp>
        <p:nvSpPr>
          <p:cNvPr id="6" name="Inhaltsplatzhalter 13">
            <a:extLst>
              <a:ext uri="{FF2B5EF4-FFF2-40B4-BE49-F238E27FC236}">
                <a16:creationId xmlns:a16="http://schemas.microsoft.com/office/drawing/2014/main" id="{716F3295-D029-42D5-AF1A-C55EEC560FFC}"/>
              </a:ext>
            </a:extLst>
          </p:cNvPr>
          <p:cNvSpPr txBox="1">
            <a:spLocks/>
          </p:cNvSpPr>
          <p:nvPr userDrawn="1"/>
        </p:nvSpPr>
        <p:spPr>
          <a:xfrm>
            <a:off x="11328491" y="6365573"/>
            <a:ext cx="528848" cy="161175"/>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tx2"/>
                </a:solidFill>
                <a:effectLst/>
                <a:uLnTx/>
                <a:uFillTx/>
                <a:latin typeface="+mn-lt"/>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mn-lt"/>
              <a:ea typeface="+mn-ea"/>
              <a:cs typeface="Arial" panose="020B0604020202020204" pitchFamily="34" charset="0"/>
            </a:endParaRPr>
          </a:p>
        </p:txBody>
      </p:sp>
    </p:spTree>
    <p:extLst>
      <p:ext uri="{BB962C8B-B14F-4D97-AF65-F5344CB8AC3E}">
        <p14:creationId xmlns:p14="http://schemas.microsoft.com/office/powerpoint/2010/main" val="3158644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 1 Column">
    <p:spTree>
      <p:nvGrpSpPr>
        <p:cNvPr id="1" name=""/>
        <p:cNvGrpSpPr/>
        <p:nvPr/>
      </p:nvGrpSpPr>
      <p:grpSpPr>
        <a:xfrm>
          <a:off x="0" y="0"/>
          <a:ext cx="0" cy="0"/>
          <a:chOff x="0" y="0"/>
          <a:chExt cx="0" cy="0"/>
        </a:xfrm>
      </p:grpSpPr>
      <p:sp>
        <p:nvSpPr>
          <p:cNvPr id="4" name="Title 3"/>
          <p:cNvSpPr>
            <a:spLocks noGrp="1"/>
          </p:cNvSpPr>
          <p:nvPr>
            <p:ph type="title"/>
          </p:nvPr>
        </p:nvSpPr>
        <p:spPr>
          <a:xfrm>
            <a:off x="345017" y="332076"/>
            <a:ext cx="11512322" cy="344710"/>
          </a:xfrm>
          <a:prstGeom prst="rect">
            <a:avLst/>
          </a:prstGeom>
        </p:spPr>
        <p:txBody>
          <a:bodyPr wrap="square" lIns="0" tIns="0" rIns="0" bIns="0">
            <a:spAutoFit/>
          </a:bodyPr>
          <a:lstStyle>
            <a:lvl1pPr>
              <a:defRPr/>
            </a:lvl1pPr>
          </a:lstStyle>
          <a:p>
            <a:r>
              <a:rPr lang="en-US" dirty="0"/>
              <a:t>Click to edit Master title style</a:t>
            </a:r>
          </a:p>
        </p:txBody>
      </p:sp>
      <p:sp>
        <p:nvSpPr>
          <p:cNvPr id="7" name="Text Placeholder 6"/>
          <p:cNvSpPr>
            <a:spLocks noGrp="1"/>
          </p:cNvSpPr>
          <p:nvPr>
            <p:ph type="body" sz="quarter" idx="13"/>
          </p:nvPr>
        </p:nvSpPr>
        <p:spPr>
          <a:xfrm>
            <a:off x="345017" y="1763713"/>
            <a:ext cx="11510433" cy="4294187"/>
          </a:xfrm>
          <a:prstGeom prst="rect">
            <a:avLst/>
          </a:prstGeom>
        </p:spPr>
        <p:txBody>
          <a:bodyPr vert="horz" lIns="0" tIns="0" rIns="0" bIns="0" rtlCol="0">
            <a:noAutofit/>
          </a:bodyPr>
          <a:lstStyle>
            <a:lvl1pPr>
              <a:defRPr lang="en-US" sz="1800" dirty="0" smtClean="0"/>
            </a:lvl1pPr>
            <a:lvl2pPr marL="182875">
              <a:defRPr lang="en-US" sz="1800" dirty="0" smtClean="0"/>
            </a:lvl2pPr>
            <a:lvl3pPr marL="365751">
              <a:defRPr lang="en-US" sz="1800" dirty="0" smtClean="0"/>
            </a:lvl3pPr>
            <a:lvl4pPr>
              <a:defRPr lang="en-US" sz="1800" dirty="0" smtClean="0">
                <a:solidFill>
                  <a:schemeClr val="bg1">
                    <a:lumMod val="65000"/>
                  </a:schemeClr>
                </a:solidFill>
              </a:defRPr>
            </a:lvl4pPr>
            <a:lvl5pPr>
              <a:defRPr lang="en-US" sz="1800" dirty="0">
                <a:solidFill>
                  <a:schemeClr val="bg1">
                    <a:lumMod val="6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3">
            <a:extLst>
              <a:ext uri="{FF2B5EF4-FFF2-40B4-BE49-F238E27FC236}">
                <a16:creationId xmlns:a16="http://schemas.microsoft.com/office/drawing/2014/main" id="{AEFDB708-6B3E-45A8-BEE0-D0D26D315D0A}"/>
              </a:ext>
            </a:extLst>
          </p:cNvPr>
          <p:cNvSpPr txBox="1"/>
          <p:nvPr userDrawn="1"/>
        </p:nvSpPr>
        <p:spPr>
          <a:xfrm>
            <a:off x="8963706" y="6410856"/>
            <a:ext cx="2728956" cy="138499"/>
          </a:xfrm>
          <a:prstGeom prst="rect">
            <a:avLst/>
          </a:prstGeom>
        </p:spPr>
        <p:txBody>
          <a:bodyPr vert="horz" wrap="square" lIns="0" tIns="0" rIns="0" bIns="0" rtlCol="0" anchor="ctr">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marL="0" marR="0" lvl="0" indent="0" algn="ctr" defTabSz="1087106" rtl="0" eaLnBrk="1" fontAlgn="auto" latinLnBrk="0" hangingPunct="1">
              <a:lnSpc>
                <a:spcPct val="100000"/>
              </a:lnSpc>
              <a:spcBef>
                <a:spcPts val="0"/>
              </a:spcBef>
              <a:spcAft>
                <a:spcPts val="0"/>
              </a:spcAft>
              <a:buClrTx/>
              <a:buSzTx/>
              <a:buFontTx/>
              <a:buNone/>
              <a:tabLst/>
              <a:defRPr/>
            </a:pPr>
            <a:r>
              <a:rPr lang="en-US" sz="900" b="0" i="0" kern="1200" dirty="0">
                <a:solidFill>
                  <a:schemeClr val="tx2"/>
                </a:solidFill>
                <a:latin typeface="+mn-lt"/>
                <a:ea typeface="+mn-ea"/>
                <a:cs typeface="+mn-cs"/>
              </a:rPr>
              <a:t>Copyright © 2019 Accenture. All rights reserved. </a:t>
            </a:r>
            <a:endParaRPr lang="en-AU" sz="1000" b="0" i="0" kern="1200" dirty="0">
              <a:solidFill>
                <a:schemeClr val="tx2"/>
              </a:solidFill>
              <a:latin typeface="+mn-lt"/>
              <a:ea typeface="+mn-ea"/>
              <a:cs typeface="+mn-cs"/>
            </a:endParaRPr>
          </a:p>
        </p:txBody>
      </p:sp>
      <p:sp>
        <p:nvSpPr>
          <p:cNvPr id="8" name="Inhaltsplatzhalter 13">
            <a:extLst>
              <a:ext uri="{FF2B5EF4-FFF2-40B4-BE49-F238E27FC236}">
                <a16:creationId xmlns:a16="http://schemas.microsoft.com/office/drawing/2014/main" id="{6AE39AC5-FDFD-4917-96D0-1B7E6EC81C37}"/>
              </a:ext>
            </a:extLst>
          </p:cNvPr>
          <p:cNvSpPr txBox="1">
            <a:spLocks/>
          </p:cNvSpPr>
          <p:nvPr userDrawn="1"/>
        </p:nvSpPr>
        <p:spPr>
          <a:xfrm>
            <a:off x="11328491" y="6365573"/>
            <a:ext cx="528848" cy="161175"/>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tx2"/>
                </a:solidFill>
                <a:effectLst/>
                <a:uLnTx/>
                <a:uFillTx/>
                <a:latin typeface="+mn-lt"/>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mn-lt"/>
              <a:ea typeface="+mn-ea"/>
              <a:cs typeface="Arial" panose="020B0604020202020204" pitchFamily="34" charset="0"/>
            </a:endParaRPr>
          </a:p>
        </p:txBody>
      </p:sp>
      <p:sp>
        <p:nvSpPr>
          <p:cNvPr id="6" name="Text Placeholder 5">
            <a:extLst>
              <a:ext uri="{FF2B5EF4-FFF2-40B4-BE49-F238E27FC236}">
                <a16:creationId xmlns:a16="http://schemas.microsoft.com/office/drawing/2014/main" id="{DD165562-62A4-493C-BB34-1F01C36F3C5A}"/>
              </a:ext>
            </a:extLst>
          </p:cNvPr>
          <p:cNvSpPr>
            <a:spLocks noGrp="1"/>
          </p:cNvSpPr>
          <p:nvPr>
            <p:ph type="body" sz="quarter" idx="14" hasCustomPrompt="1"/>
          </p:nvPr>
        </p:nvSpPr>
        <p:spPr>
          <a:xfrm>
            <a:off x="334962" y="692696"/>
            <a:ext cx="11522377" cy="304699"/>
          </a:xfrm>
          <a:prstGeom prst="rect">
            <a:avLst/>
          </a:prstGeom>
        </p:spPr>
        <p:txBody>
          <a:bodyPr wrap="square" lIns="0" tIns="0" rIns="0" bIns="0">
            <a:spAutoFit/>
          </a:bodyPr>
          <a:lstStyle>
            <a:lvl1pPr>
              <a:defRPr lang="en-US" sz="2200" b="0" i="0" kern="1200" cap="none" spc="-40" baseline="0" dirty="0" smtClean="0">
                <a:solidFill>
                  <a:srgbClr val="969696"/>
                </a:solidFill>
                <a:latin typeface="Arial Black" panose="020B0A04020102020204" pitchFamily="34" charset="0"/>
                <a:ea typeface="Arial Black" panose="020B0A04020102020204" pitchFamily="34" charset="0"/>
                <a:cs typeface="Arial Black" panose="020B0A04020102020204" pitchFamily="34" charset="0"/>
              </a:defRPr>
            </a:lvl1pPr>
            <a:lvl2pPr marL="0" indent="0">
              <a:buNone/>
              <a:defRPr/>
            </a:lvl2pPr>
          </a:lstStyle>
          <a:p>
            <a:pPr lvl="0"/>
            <a:r>
              <a:rPr lang="en-US" dirty="0"/>
              <a:t>Edit master text styles</a:t>
            </a:r>
          </a:p>
        </p:txBody>
      </p:sp>
    </p:spTree>
    <p:extLst>
      <p:ext uri="{BB962C8B-B14F-4D97-AF65-F5344CB8AC3E}">
        <p14:creationId xmlns:p14="http://schemas.microsoft.com/office/powerpoint/2010/main" val="910092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4" name="Title 3"/>
          <p:cNvSpPr>
            <a:spLocks noGrp="1"/>
          </p:cNvSpPr>
          <p:nvPr>
            <p:ph type="title"/>
          </p:nvPr>
        </p:nvSpPr>
        <p:spPr>
          <a:xfrm>
            <a:off x="345018" y="332076"/>
            <a:ext cx="11510432" cy="344710"/>
          </a:xfrm>
          <a:prstGeom prst="rect">
            <a:avLst/>
          </a:prstGeom>
        </p:spPr>
        <p:txBody>
          <a:bodyPr wrap="square" lIns="0" tIns="0" rIns="0" bIns="0">
            <a:spAutoFit/>
          </a:bodyPr>
          <a:lstStyle/>
          <a:p>
            <a:r>
              <a:rPr lang="en-US" dirty="0"/>
              <a:t>Click to edit Master title style</a:t>
            </a:r>
          </a:p>
        </p:txBody>
      </p:sp>
      <p:sp>
        <p:nvSpPr>
          <p:cNvPr id="7" name="Text Placeholder 6"/>
          <p:cNvSpPr>
            <a:spLocks noGrp="1"/>
          </p:cNvSpPr>
          <p:nvPr>
            <p:ph type="body" sz="quarter" idx="13"/>
          </p:nvPr>
        </p:nvSpPr>
        <p:spPr>
          <a:xfrm>
            <a:off x="345019" y="1763713"/>
            <a:ext cx="5589056" cy="4294187"/>
          </a:xfrm>
          <a:prstGeom prst="rect">
            <a:avLst/>
          </a:prstGeom>
        </p:spPr>
        <p:txBody>
          <a:bodyPr vert="horz" lIns="0" tIns="0" rIns="0" bIns="0" rtlCol="0">
            <a:noAutofit/>
          </a:bodyPr>
          <a:lstStyle>
            <a:lvl1pPr>
              <a:defRPr lang="en-US" dirty="0" smtClean="0"/>
            </a:lvl1pPr>
            <a:lvl2pPr>
              <a:defRPr lang="en-US" dirty="0" smtClean="0"/>
            </a:lvl2pPr>
            <a:lvl3pPr>
              <a:defRPr lang="en-US" dirty="0" smtClean="0"/>
            </a:lvl3pPr>
            <a:lvl4pPr>
              <a:defRPr lang="en-US" dirty="0" smtClean="0">
                <a:solidFill>
                  <a:schemeClr val="bg1">
                    <a:lumMod val="65000"/>
                  </a:schemeClr>
                </a:solidFill>
              </a:defRPr>
            </a:lvl4pPr>
            <a:lvl5pPr>
              <a:defRPr lang="en-US" dirty="0">
                <a:solidFill>
                  <a:schemeClr val="bg1">
                    <a:lumMod val="6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4"/>
          </p:nvPr>
        </p:nvSpPr>
        <p:spPr>
          <a:xfrm>
            <a:off x="6276975" y="1763714"/>
            <a:ext cx="5578475" cy="4294186"/>
          </a:xfrm>
          <a:prstGeom prst="rect">
            <a:avLst/>
          </a:prstGeom>
        </p:spPr>
        <p:txBody>
          <a:bodyPr vert="horz" lIns="0" tIns="0" rIns="0" bIns="0" rtlCol="0">
            <a:noAutofit/>
          </a:bodyPr>
          <a:lstStyle>
            <a:lvl1pPr>
              <a:defRPr lang="en-US" sz="1800" b="1" dirty="0" smtClean="0"/>
            </a:lvl1pPr>
            <a:lvl2pPr>
              <a:defRPr lang="en-US" sz="1800" b="1" dirty="0" smtClean="0"/>
            </a:lvl2pPr>
            <a:lvl3pPr>
              <a:defRPr lang="en-US" sz="1800" b="1" dirty="0" smtClean="0"/>
            </a:lvl3pPr>
            <a:lvl4pPr>
              <a:defRPr lang="en-US" sz="1800" b="0" dirty="0" smtClean="0">
                <a:solidFill>
                  <a:schemeClr val="bg1">
                    <a:lumMod val="65000"/>
                  </a:schemeClr>
                </a:solidFill>
              </a:defRPr>
            </a:lvl4pPr>
            <a:lvl5pPr>
              <a:defRPr lang="en-US" sz="1800" b="0" dirty="0">
                <a:solidFill>
                  <a:schemeClr val="bg1">
                    <a:lumMod val="6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3">
            <a:extLst>
              <a:ext uri="{FF2B5EF4-FFF2-40B4-BE49-F238E27FC236}">
                <a16:creationId xmlns:a16="http://schemas.microsoft.com/office/drawing/2014/main" id="{DEAEA01D-3DE5-4267-B4CB-31A4F3A21334}"/>
              </a:ext>
            </a:extLst>
          </p:cNvPr>
          <p:cNvSpPr txBox="1"/>
          <p:nvPr userDrawn="1"/>
        </p:nvSpPr>
        <p:spPr>
          <a:xfrm>
            <a:off x="8963706" y="6410856"/>
            <a:ext cx="2728956" cy="138499"/>
          </a:xfrm>
          <a:prstGeom prst="rect">
            <a:avLst/>
          </a:prstGeom>
        </p:spPr>
        <p:txBody>
          <a:bodyPr vert="horz" wrap="square" lIns="0" tIns="0" rIns="0" bIns="0" rtlCol="0" anchor="ctr">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marL="0" marR="0" lvl="0" indent="0" algn="ctr" defTabSz="1087106" rtl="0" eaLnBrk="1" fontAlgn="auto" latinLnBrk="0" hangingPunct="1">
              <a:lnSpc>
                <a:spcPct val="100000"/>
              </a:lnSpc>
              <a:spcBef>
                <a:spcPts val="0"/>
              </a:spcBef>
              <a:spcAft>
                <a:spcPts val="0"/>
              </a:spcAft>
              <a:buClrTx/>
              <a:buSzTx/>
              <a:buFontTx/>
              <a:buNone/>
              <a:tabLst/>
              <a:defRPr/>
            </a:pPr>
            <a:r>
              <a:rPr lang="en-US" sz="900" b="0" i="0" kern="1200" dirty="0">
                <a:solidFill>
                  <a:schemeClr val="tx2"/>
                </a:solidFill>
                <a:latin typeface="+mn-lt"/>
                <a:ea typeface="+mn-ea"/>
                <a:cs typeface="+mn-cs"/>
              </a:rPr>
              <a:t>Copyright © 2019 Accenture. All rights reserved. </a:t>
            </a:r>
            <a:endParaRPr lang="en-AU" sz="1000" b="0" i="0" kern="1200" dirty="0">
              <a:solidFill>
                <a:schemeClr val="tx2"/>
              </a:solidFill>
              <a:latin typeface="+mn-lt"/>
              <a:ea typeface="+mn-ea"/>
              <a:cs typeface="+mn-cs"/>
            </a:endParaRPr>
          </a:p>
        </p:txBody>
      </p:sp>
      <p:sp>
        <p:nvSpPr>
          <p:cNvPr id="10" name="Inhaltsplatzhalter 13">
            <a:extLst>
              <a:ext uri="{FF2B5EF4-FFF2-40B4-BE49-F238E27FC236}">
                <a16:creationId xmlns:a16="http://schemas.microsoft.com/office/drawing/2014/main" id="{2B596F4D-50F0-4FFE-80CF-B02186989FDE}"/>
              </a:ext>
            </a:extLst>
          </p:cNvPr>
          <p:cNvSpPr txBox="1">
            <a:spLocks/>
          </p:cNvSpPr>
          <p:nvPr userDrawn="1"/>
        </p:nvSpPr>
        <p:spPr>
          <a:xfrm>
            <a:off x="11328491" y="6365573"/>
            <a:ext cx="528848" cy="161175"/>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tx2"/>
                </a:solidFill>
                <a:effectLst/>
                <a:uLnTx/>
                <a:uFillTx/>
                <a:latin typeface="+mn-lt"/>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mn-lt"/>
              <a:ea typeface="+mn-ea"/>
              <a:cs typeface="Arial" panose="020B0604020202020204" pitchFamily="34" charset="0"/>
            </a:endParaRPr>
          </a:p>
        </p:txBody>
      </p:sp>
      <p:sp>
        <p:nvSpPr>
          <p:cNvPr id="11" name="Text Placeholder 5">
            <a:extLst>
              <a:ext uri="{FF2B5EF4-FFF2-40B4-BE49-F238E27FC236}">
                <a16:creationId xmlns:a16="http://schemas.microsoft.com/office/drawing/2014/main" id="{6C783541-0017-47D4-A9B2-7C1F9F5BE0DF}"/>
              </a:ext>
            </a:extLst>
          </p:cNvPr>
          <p:cNvSpPr>
            <a:spLocks noGrp="1"/>
          </p:cNvSpPr>
          <p:nvPr>
            <p:ph type="body" sz="quarter" idx="15" hasCustomPrompt="1"/>
          </p:nvPr>
        </p:nvSpPr>
        <p:spPr>
          <a:xfrm>
            <a:off x="334962" y="692696"/>
            <a:ext cx="11522377" cy="304699"/>
          </a:xfrm>
          <a:prstGeom prst="rect">
            <a:avLst/>
          </a:prstGeom>
        </p:spPr>
        <p:txBody>
          <a:bodyPr wrap="square" lIns="0" tIns="0" rIns="0" bIns="0">
            <a:spAutoFit/>
          </a:bodyPr>
          <a:lstStyle>
            <a:lvl1pPr>
              <a:defRPr lang="en-US" sz="2200" b="0" i="0" kern="1200" cap="none" spc="-40" baseline="0" dirty="0" smtClean="0">
                <a:solidFill>
                  <a:srgbClr val="969696"/>
                </a:solidFill>
                <a:latin typeface="Arial Black" panose="020B0A04020102020204" pitchFamily="34" charset="0"/>
                <a:ea typeface="Arial Black" panose="020B0A04020102020204" pitchFamily="34" charset="0"/>
                <a:cs typeface="Arial Black" panose="020B0A04020102020204" pitchFamily="34" charset="0"/>
              </a:defRPr>
            </a:lvl1pPr>
            <a:lvl2pPr marL="0" indent="0">
              <a:buNone/>
              <a:defRPr/>
            </a:lvl2pPr>
          </a:lstStyle>
          <a:p>
            <a:pPr lvl="0"/>
            <a:r>
              <a:rPr lang="en-US" dirty="0"/>
              <a:t>Edit master text styles</a:t>
            </a:r>
          </a:p>
        </p:txBody>
      </p:sp>
    </p:spTree>
    <p:extLst>
      <p:ext uri="{BB962C8B-B14F-4D97-AF65-F5344CB8AC3E}">
        <p14:creationId xmlns:p14="http://schemas.microsoft.com/office/powerpoint/2010/main" val="29349677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3 Columns">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345017" y="1763729"/>
            <a:ext cx="3583476" cy="4294171"/>
          </a:xfrm>
          <a:prstGeom prst="rect">
            <a:avLst/>
          </a:prstGeom>
        </p:spPr>
        <p:txBody>
          <a:bodyPr vert="horz" lIns="0" tIns="0" rIns="0" bIns="0" rtlCol="0">
            <a:noAutofit/>
          </a:bodyPr>
          <a:lstStyle>
            <a:lvl1pPr>
              <a:defRPr lang="en-US" sz="1800" dirty="0" smtClean="0"/>
            </a:lvl1pPr>
            <a:lvl2pPr>
              <a:defRPr lang="en-US" sz="1800" dirty="0" smtClean="0"/>
            </a:lvl2pPr>
            <a:lvl3pPr>
              <a:defRPr lang="en-US" sz="1800" dirty="0" smtClean="0"/>
            </a:lvl3pPr>
            <a:lvl4pPr>
              <a:defRPr lang="en-US" sz="1800" dirty="0" smtClean="0">
                <a:solidFill>
                  <a:schemeClr val="bg1">
                    <a:lumMod val="65000"/>
                  </a:schemeClr>
                </a:solidFill>
              </a:defRPr>
            </a:lvl4pPr>
            <a:lvl5pPr>
              <a:defRPr lang="en-US" sz="1800" dirty="0">
                <a:solidFill>
                  <a:schemeClr val="bg1">
                    <a:lumMod val="6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a:xfrm>
            <a:off x="345018" y="332076"/>
            <a:ext cx="11510432" cy="344710"/>
          </a:xfrm>
          <a:prstGeom prst="rect">
            <a:avLst/>
          </a:prstGeom>
        </p:spPr>
        <p:txBody>
          <a:bodyPr wrap="square" lIns="0" tIns="0" rIns="0" bIns="0">
            <a:spAutoFit/>
          </a:bodyPr>
          <a:lstStyle/>
          <a:p>
            <a:r>
              <a:rPr lang="en-US" dirty="0"/>
              <a:t>Click to edit Master title style</a:t>
            </a:r>
          </a:p>
        </p:txBody>
      </p:sp>
      <p:sp>
        <p:nvSpPr>
          <p:cNvPr id="10" name="Text Placeholder 7"/>
          <p:cNvSpPr>
            <a:spLocks noGrp="1"/>
          </p:cNvSpPr>
          <p:nvPr>
            <p:ph type="body" sz="quarter" idx="14"/>
          </p:nvPr>
        </p:nvSpPr>
        <p:spPr>
          <a:xfrm>
            <a:off x="8256656" y="1763713"/>
            <a:ext cx="3598794" cy="4294187"/>
          </a:xfrm>
          <a:prstGeom prst="rect">
            <a:avLst/>
          </a:prstGeom>
        </p:spPr>
        <p:txBody>
          <a:bodyPr vert="horz" lIns="0" tIns="0" rIns="0" bIns="0" rtlCol="0">
            <a:noAutofit/>
          </a:bodyPr>
          <a:lstStyle>
            <a:lvl1pPr>
              <a:defRPr lang="en-US" sz="1800" b="1" dirty="0" smtClean="0"/>
            </a:lvl1pPr>
            <a:lvl2pPr>
              <a:defRPr lang="en-US" sz="1800" b="1" dirty="0" smtClean="0"/>
            </a:lvl2pPr>
            <a:lvl3pPr>
              <a:defRPr lang="en-US" sz="1800" b="1" dirty="0" smtClean="0"/>
            </a:lvl3pPr>
            <a:lvl4pPr>
              <a:defRPr lang="en-US" sz="1800" b="0" dirty="0" smtClean="0">
                <a:solidFill>
                  <a:schemeClr val="bg1">
                    <a:lumMod val="65000"/>
                  </a:schemeClr>
                </a:solidFill>
              </a:defRPr>
            </a:lvl4pPr>
            <a:lvl5pPr>
              <a:defRPr lang="en-US" sz="1800" b="0" dirty="0">
                <a:solidFill>
                  <a:schemeClr val="bg1">
                    <a:lumMod val="6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7"/>
          <p:cNvSpPr>
            <a:spLocks noGrp="1"/>
          </p:cNvSpPr>
          <p:nvPr>
            <p:ph type="body" sz="quarter" idx="15"/>
          </p:nvPr>
        </p:nvSpPr>
        <p:spPr>
          <a:xfrm>
            <a:off x="4271392" y="1763713"/>
            <a:ext cx="3642363" cy="4294187"/>
          </a:xfrm>
          <a:prstGeom prst="rect">
            <a:avLst/>
          </a:prstGeom>
        </p:spPr>
        <p:txBody>
          <a:bodyPr vert="horz" lIns="0" tIns="0" rIns="0" bIns="0" rtlCol="0">
            <a:noAutofit/>
          </a:bodyPr>
          <a:lstStyle>
            <a:lvl1pPr>
              <a:defRPr lang="en-US" sz="1800" b="1" dirty="0" smtClean="0"/>
            </a:lvl1pPr>
            <a:lvl2pPr>
              <a:defRPr lang="en-US" sz="1800" b="1" dirty="0" smtClean="0"/>
            </a:lvl2pPr>
            <a:lvl3pPr>
              <a:defRPr lang="en-US" sz="1800" b="1" dirty="0" smtClean="0"/>
            </a:lvl3pPr>
            <a:lvl4pPr>
              <a:defRPr lang="en-US" sz="1800" b="0" dirty="0" smtClean="0">
                <a:solidFill>
                  <a:schemeClr val="bg1">
                    <a:lumMod val="65000"/>
                  </a:schemeClr>
                </a:solidFill>
              </a:defRPr>
            </a:lvl4pPr>
            <a:lvl5pPr>
              <a:defRPr lang="en-US" sz="1800" b="0" dirty="0">
                <a:solidFill>
                  <a:schemeClr val="bg1">
                    <a:lumMod val="6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3">
            <a:extLst>
              <a:ext uri="{FF2B5EF4-FFF2-40B4-BE49-F238E27FC236}">
                <a16:creationId xmlns:a16="http://schemas.microsoft.com/office/drawing/2014/main" id="{A809ADDD-1FA4-46AF-9172-9D8E34F83249}"/>
              </a:ext>
            </a:extLst>
          </p:cNvPr>
          <p:cNvSpPr txBox="1"/>
          <p:nvPr userDrawn="1"/>
        </p:nvSpPr>
        <p:spPr>
          <a:xfrm>
            <a:off x="8963706" y="6410856"/>
            <a:ext cx="2728956" cy="138499"/>
          </a:xfrm>
          <a:prstGeom prst="rect">
            <a:avLst/>
          </a:prstGeom>
        </p:spPr>
        <p:txBody>
          <a:bodyPr vert="horz" wrap="square" lIns="0" tIns="0" rIns="0" bIns="0" rtlCol="0" anchor="ctr">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marL="0" marR="0" lvl="0" indent="0" algn="ctr" defTabSz="1087106" rtl="0" eaLnBrk="1" fontAlgn="auto" latinLnBrk="0" hangingPunct="1">
              <a:lnSpc>
                <a:spcPct val="100000"/>
              </a:lnSpc>
              <a:spcBef>
                <a:spcPts val="0"/>
              </a:spcBef>
              <a:spcAft>
                <a:spcPts val="0"/>
              </a:spcAft>
              <a:buClrTx/>
              <a:buSzTx/>
              <a:buFontTx/>
              <a:buNone/>
              <a:tabLst/>
              <a:defRPr/>
            </a:pPr>
            <a:r>
              <a:rPr lang="en-US" sz="900" b="0" i="0" kern="1200" dirty="0">
                <a:solidFill>
                  <a:schemeClr val="tx2"/>
                </a:solidFill>
                <a:latin typeface="+mn-lt"/>
                <a:ea typeface="+mn-ea"/>
                <a:cs typeface="+mn-cs"/>
              </a:rPr>
              <a:t>Copyright © 2019 Accenture. All rights reserved. </a:t>
            </a:r>
            <a:endParaRPr lang="en-AU" sz="1000" b="0" i="0" kern="1200" dirty="0">
              <a:solidFill>
                <a:schemeClr val="tx2"/>
              </a:solidFill>
              <a:latin typeface="+mn-lt"/>
              <a:ea typeface="+mn-ea"/>
              <a:cs typeface="+mn-cs"/>
            </a:endParaRPr>
          </a:p>
        </p:txBody>
      </p:sp>
      <p:sp>
        <p:nvSpPr>
          <p:cNvPr id="9" name="Inhaltsplatzhalter 13">
            <a:extLst>
              <a:ext uri="{FF2B5EF4-FFF2-40B4-BE49-F238E27FC236}">
                <a16:creationId xmlns:a16="http://schemas.microsoft.com/office/drawing/2014/main" id="{56D936E9-291E-49DF-A26F-37F78C7903D4}"/>
              </a:ext>
            </a:extLst>
          </p:cNvPr>
          <p:cNvSpPr txBox="1">
            <a:spLocks/>
          </p:cNvSpPr>
          <p:nvPr userDrawn="1"/>
        </p:nvSpPr>
        <p:spPr>
          <a:xfrm>
            <a:off x="11328491" y="6365573"/>
            <a:ext cx="528848" cy="161175"/>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tx2"/>
                </a:solidFill>
                <a:effectLst/>
                <a:uLnTx/>
                <a:uFillTx/>
                <a:latin typeface="+mn-lt"/>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mn-lt"/>
              <a:ea typeface="+mn-ea"/>
              <a:cs typeface="Arial" panose="020B0604020202020204" pitchFamily="34" charset="0"/>
            </a:endParaRPr>
          </a:p>
        </p:txBody>
      </p:sp>
      <p:sp>
        <p:nvSpPr>
          <p:cNvPr id="12" name="Text Placeholder 5">
            <a:extLst>
              <a:ext uri="{FF2B5EF4-FFF2-40B4-BE49-F238E27FC236}">
                <a16:creationId xmlns:a16="http://schemas.microsoft.com/office/drawing/2014/main" id="{F2329F5A-A805-481A-BA13-42C73A6B68FF}"/>
              </a:ext>
            </a:extLst>
          </p:cNvPr>
          <p:cNvSpPr>
            <a:spLocks noGrp="1"/>
          </p:cNvSpPr>
          <p:nvPr>
            <p:ph type="body" sz="quarter" idx="16" hasCustomPrompt="1"/>
          </p:nvPr>
        </p:nvSpPr>
        <p:spPr>
          <a:xfrm>
            <a:off x="334962" y="692696"/>
            <a:ext cx="11522377" cy="304699"/>
          </a:xfrm>
          <a:prstGeom prst="rect">
            <a:avLst/>
          </a:prstGeom>
        </p:spPr>
        <p:txBody>
          <a:bodyPr wrap="square" lIns="0" tIns="0" rIns="0" bIns="0">
            <a:spAutoFit/>
          </a:bodyPr>
          <a:lstStyle>
            <a:lvl1pPr>
              <a:defRPr lang="en-US" sz="2200" b="0" i="0" kern="1200" cap="none" spc="-40" baseline="0" dirty="0" smtClean="0">
                <a:solidFill>
                  <a:srgbClr val="969696"/>
                </a:solidFill>
                <a:latin typeface="Arial Black" panose="020B0A04020102020204" pitchFamily="34" charset="0"/>
                <a:ea typeface="Arial Black" panose="020B0A04020102020204" pitchFamily="34" charset="0"/>
                <a:cs typeface="Arial Black" panose="020B0A04020102020204" pitchFamily="34" charset="0"/>
              </a:defRPr>
            </a:lvl1pPr>
            <a:lvl2pPr marL="0" indent="0">
              <a:buNone/>
              <a:defRPr/>
            </a:lvl2pPr>
          </a:lstStyle>
          <a:p>
            <a:pPr lvl="0"/>
            <a:r>
              <a:rPr lang="en-US" dirty="0"/>
              <a:t>Edit master text styles</a:t>
            </a:r>
          </a:p>
        </p:txBody>
      </p:sp>
    </p:spTree>
    <p:extLst>
      <p:ext uri="{BB962C8B-B14F-4D97-AF65-F5344CB8AC3E}">
        <p14:creationId xmlns:p14="http://schemas.microsoft.com/office/powerpoint/2010/main" val="4245387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 4 Columns">
    <p:spTree>
      <p:nvGrpSpPr>
        <p:cNvPr id="1" name=""/>
        <p:cNvGrpSpPr/>
        <p:nvPr/>
      </p:nvGrpSpPr>
      <p:grpSpPr>
        <a:xfrm>
          <a:off x="0" y="0"/>
          <a:ext cx="0" cy="0"/>
          <a:chOff x="0" y="0"/>
          <a:chExt cx="0" cy="0"/>
        </a:xfrm>
      </p:grpSpPr>
      <p:sp>
        <p:nvSpPr>
          <p:cNvPr id="4" name="Title 3"/>
          <p:cNvSpPr>
            <a:spLocks noGrp="1"/>
          </p:cNvSpPr>
          <p:nvPr>
            <p:ph type="title"/>
          </p:nvPr>
        </p:nvSpPr>
        <p:spPr>
          <a:xfrm>
            <a:off x="345018" y="332076"/>
            <a:ext cx="11510432" cy="344710"/>
          </a:xfrm>
          <a:prstGeom prst="rect">
            <a:avLst/>
          </a:prstGeom>
        </p:spPr>
        <p:txBody>
          <a:bodyPr wrap="square" lIns="0" tIns="0" rIns="0" bIns="0">
            <a:spAutoFit/>
          </a:bodyPr>
          <a:lstStyle/>
          <a:p>
            <a:r>
              <a:rPr lang="en-US" dirty="0"/>
              <a:t>Click to edit Master title style</a:t>
            </a:r>
          </a:p>
        </p:txBody>
      </p:sp>
      <p:sp>
        <p:nvSpPr>
          <p:cNvPr id="8" name="Text Placeholder 7"/>
          <p:cNvSpPr>
            <a:spLocks noGrp="1"/>
          </p:cNvSpPr>
          <p:nvPr>
            <p:ph type="body" sz="quarter" idx="14"/>
          </p:nvPr>
        </p:nvSpPr>
        <p:spPr>
          <a:xfrm>
            <a:off x="3314700" y="1763713"/>
            <a:ext cx="2619375" cy="4294187"/>
          </a:xfrm>
          <a:prstGeom prst="rect">
            <a:avLst/>
          </a:prstGeom>
        </p:spPr>
        <p:txBody>
          <a:bodyPr vert="horz" lIns="0" tIns="0" rIns="0" bIns="0" rtlCol="0">
            <a:noAutofit/>
          </a:bodyPr>
          <a:lstStyle>
            <a:lvl1pPr>
              <a:defRPr lang="en-US" sz="1800" b="1" dirty="0" smtClean="0"/>
            </a:lvl1pPr>
            <a:lvl2pPr>
              <a:defRPr lang="en-US" sz="1800" b="1" dirty="0" smtClean="0"/>
            </a:lvl2pPr>
            <a:lvl3pPr>
              <a:defRPr lang="en-US" sz="1800" b="1" dirty="0" smtClean="0"/>
            </a:lvl3pPr>
            <a:lvl4pPr>
              <a:defRPr lang="en-US" sz="1800" b="0" dirty="0" smtClean="0">
                <a:solidFill>
                  <a:schemeClr val="bg1">
                    <a:lumMod val="65000"/>
                  </a:schemeClr>
                </a:solidFill>
              </a:defRPr>
            </a:lvl4pPr>
            <a:lvl5pPr>
              <a:defRPr lang="en-US" sz="1800" b="0" dirty="0">
                <a:solidFill>
                  <a:schemeClr val="bg1">
                    <a:lumMod val="6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7"/>
          <p:cNvSpPr>
            <a:spLocks noGrp="1"/>
          </p:cNvSpPr>
          <p:nvPr>
            <p:ph type="body" sz="quarter" idx="15"/>
          </p:nvPr>
        </p:nvSpPr>
        <p:spPr>
          <a:xfrm>
            <a:off x="345016" y="1763713"/>
            <a:ext cx="2626784" cy="4294187"/>
          </a:xfrm>
          <a:prstGeom prst="rect">
            <a:avLst/>
          </a:prstGeom>
        </p:spPr>
        <p:txBody>
          <a:bodyPr vert="horz" lIns="0" tIns="0" rIns="0" bIns="0" rtlCol="0">
            <a:noAutofit/>
          </a:bodyPr>
          <a:lstStyle>
            <a:lvl1pPr>
              <a:defRPr lang="en-US" sz="1800" b="1" dirty="0" smtClean="0"/>
            </a:lvl1pPr>
            <a:lvl2pPr>
              <a:defRPr lang="en-US" sz="1800" b="1" dirty="0" smtClean="0"/>
            </a:lvl2pPr>
            <a:lvl3pPr>
              <a:defRPr lang="en-US" sz="1800" b="1" dirty="0" smtClean="0"/>
            </a:lvl3pPr>
            <a:lvl4pPr>
              <a:defRPr lang="en-US" sz="1800" b="0" dirty="0" smtClean="0">
                <a:solidFill>
                  <a:schemeClr val="bg1">
                    <a:lumMod val="65000"/>
                  </a:schemeClr>
                </a:solidFill>
              </a:defRPr>
            </a:lvl4pPr>
            <a:lvl5pPr>
              <a:defRPr lang="en-US" sz="1800" b="0" dirty="0">
                <a:solidFill>
                  <a:schemeClr val="bg1">
                    <a:lumMod val="6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7"/>
          <p:cNvSpPr>
            <a:spLocks noGrp="1"/>
          </p:cNvSpPr>
          <p:nvPr>
            <p:ph type="body" sz="quarter" idx="16"/>
          </p:nvPr>
        </p:nvSpPr>
        <p:spPr>
          <a:xfrm>
            <a:off x="9239250" y="1763713"/>
            <a:ext cx="2616200" cy="4294187"/>
          </a:xfrm>
          <a:prstGeom prst="rect">
            <a:avLst/>
          </a:prstGeom>
        </p:spPr>
        <p:txBody>
          <a:bodyPr vert="horz" lIns="0" tIns="0" rIns="0" bIns="0" rtlCol="0">
            <a:noAutofit/>
          </a:bodyPr>
          <a:lstStyle>
            <a:lvl1pPr>
              <a:defRPr lang="en-US" sz="1800" b="1" dirty="0" smtClean="0"/>
            </a:lvl1pPr>
            <a:lvl2pPr>
              <a:defRPr lang="en-US" sz="1800" b="1" dirty="0" smtClean="0"/>
            </a:lvl2pPr>
            <a:lvl3pPr>
              <a:defRPr lang="en-US" sz="1800" b="1" dirty="0" smtClean="0"/>
            </a:lvl3pPr>
            <a:lvl4pPr>
              <a:defRPr lang="en-US" sz="1800" b="0" dirty="0" smtClean="0">
                <a:solidFill>
                  <a:schemeClr val="bg1">
                    <a:lumMod val="65000"/>
                  </a:schemeClr>
                </a:solidFill>
              </a:defRPr>
            </a:lvl4pPr>
            <a:lvl5pPr>
              <a:defRPr lang="en-US" sz="1800" b="0" dirty="0">
                <a:solidFill>
                  <a:schemeClr val="bg1">
                    <a:lumMod val="6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7"/>
          <p:cNvSpPr>
            <a:spLocks noGrp="1"/>
          </p:cNvSpPr>
          <p:nvPr>
            <p:ph type="body" sz="quarter" idx="17"/>
          </p:nvPr>
        </p:nvSpPr>
        <p:spPr>
          <a:xfrm>
            <a:off x="6276975" y="1763713"/>
            <a:ext cx="2619374" cy="4294187"/>
          </a:xfrm>
          <a:prstGeom prst="rect">
            <a:avLst/>
          </a:prstGeom>
        </p:spPr>
        <p:txBody>
          <a:bodyPr vert="horz" lIns="0" tIns="0" rIns="0" bIns="0" rtlCol="0">
            <a:noAutofit/>
          </a:bodyPr>
          <a:lstStyle>
            <a:lvl1pPr>
              <a:defRPr lang="en-US" sz="1800" b="1" dirty="0" smtClean="0"/>
            </a:lvl1pPr>
            <a:lvl2pPr>
              <a:defRPr lang="en-US" sz="1800" b="1" dirty="0" smtClean="0"/>
            </a:lvl2pPr>
            <a:lvl3pPr>
              <a:defRPr lang="en-US" sz="1800" b="1" dirty="0" smtClean="0"/>
            </a:lvl3pPr>
            <a:lvl4pPr>
              <a:defRPr lang="en-US" sz="1800" b="0" dirty="0" smtClean="0">
                <a:solidFill>
                  <a:schemeClr val="bg1">
                    <a:lumMod val="65000"/>
                  </a:schemeClr>
                </a:solidFill>
              </a:defRPr>
            </a:lvl4pPr>
            <a:lvl5pPr>
              <a:defRPr lang="en-US" sz="1800" b="0" dirty="0">
                <a:solidFill>
                  <a:schemeClr val="bg1">
                    <a:lumMod val="6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3">
            <a:extLst>
              <a:ext uri="{FF2B5EF4-FFF2-40B4-BE49-F238E27FC236}">
                <a16:creationId xmlns:a16="http://schemas.microsoft.com/office/drawing/2014/main" id="{A00463BB-A6BD-4264-941C-F56398ED3F36}"/>
              </a:ext>
            </a:extLst>
          </p:cNvPr>
          <p:cNvSpPr txBox="1"/>
          <p:nvPr userDrawn="1"/>
        </p:nvSpPr>
        <p:spPr>
          <a:xfrm>
            <a:off x="8963706" y="6410856"/>
            <a:ext cx="2728956" cy="138499"/>
          </a:xfrm>
          <a:prstGeom prst="rect">
            <a:avLst/>
          </a:prstGeom>
        </p:spPr>
        <p:txBody>
          <a:bodyPr vert="horz" wrap="square" lIns="0" tIns="0" rIns="0" bIns="0" rtlCol="0" anchor="ctr">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marL="0" marR="0" lvl="0" indent="0" algn="ctr" defTabSz="1087106" rtl="0" eaLnBrk="1" fontAlgn="auto" latinLnBrk="0" hangingPunct="1">
              <a:lnSpc>
                <a:spcPct val="100000"/>
              </a:lnSpc>
              <a:spcBef>
                <a:spcPts val="0"/>
              </a:spcBef>
              <a:spcAft>
                <a:spcPts val="0"/>
              </a:spcAft>
              <a:buClrTx/>
              <a:buSzTx/>
              <a:buFontTx/>
              <a:buNone/>
              <a:tabLst/>
              <a:defRPr/>
            </a:pPr>
            <a:r>
              <a:rPr lang="en-US" sz="900" b="0" i="0" kern="1200" dirty="0">
                <a:solidFill>
                  <a:schemeClr val="tx2"/>
                </a:solidFill>
                <a:latin typeface="+mn-lt"/>
                <a:ea typeface="+mn-ea"/>
                <a:cs typeface="+mn-cs"/>
              </a:rPr>
              <a:t>Copyright © 2019 Accenture. All rights reserved. </a:t>
            </a:r>
            <a:endParaRPr lang="en-AU" sz="1000" b="0" i="0" kern="1200" dirty="0">
              <a:solidFill>
                <a:schemeClr val="tx2"/>
              </a:solidFill>
              <a:latin typeface="+mn-lt"/>
              <a:ea typeface="+mn-ea"/>
              <a:cs typeface="+mn-cs"/>
            </a:endParaRPr>
          </a:p>
        </p:txBody>
      </p:sp>
      <p:sp>
        <p:nvSpPr>
          <p:cNvPr id="13" name="Inhaltsplatzhalter 13">
            <a:extLst>
              <a:ext uri="{FF2B5EF4-FFF2-40B4-BE49-F238E27FC236}">
                <a16:creationId xmlns:a16="http://schemas.microsoft.com/office/drawing/2014/main" id="{B3DDDE80-A4CC-4349-ADAE-4B93002A9388}"/>
              </a:ext>
            </a:extLst>
          </p:cNvPr>
          <p:cNvSpPr txBox="1">
            <a:spLocks/>
          </p:cNvSpPr>
          <p:nvPr userDrawn="1"/>
        </p:nvSpPr>
        <p:spPr>
          <a:xfrm>
            <a:off x="11328491" y="6365573"/>
            <a:ext cx="528848" cy="161175"/>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tx2"/>
                </a:solidFill>
                <a:effectLst/>
                <a:uLnTx/>
                <a:uFillTx/>
                <a:latin typeface="+mn-lt"/>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mn-lt"/>
              <a:ea typeface="+mn-ea"/>
              <a:cs typeface="Arial" panose="020B0604020202020204" pitchFamily="34" charset="0"/>
            </a:endParaRPr>
          </a:p>
        </p:txBody>
      </p:sp>
      <p:sp>
        <p:nvSpPr>
          <p:cNvPr id="14" name="Text Placeholder 5">
            <a:extLst>
              <a:ext uri="{FF2B5EF4-FFF2-40B4-BE49-F238E27FC236}">
                <a16:creationId xmlns:a16="http://schemas.microsoft.com/office/drawing/2014/main" id="{EABD04C4-77DD-485F-8486-024D04B98D74}"/>
              </a:ext>
            </a:extLst>
          </p:cNvPr>
          <p:cNvSpPr>
            <a:spLocks noGrp="1"/>
          </p:cNvSpPr>
          <p:nvPr>
            <p:ph type="body" sz="quarter" idx="13" hasCustomPrompt="1"/>
          </p:nvPr>
        </p:nvSpPr>
        <p:spPr>
          <a:xfrm>
            <a:off x="334962" y="692696"/>
            <a:ext cx="11522377" cy="304699"/>
          </a:xfrm>
          <a:prstGeom prst="rect">
            <a:avLst/>
          </a:prstGeom>
        </p:spPr>
        <p:txBody>
          <a:bodyPr wrap="square" lIns="0" tIns="0" rIns="0" bIns="0">
            <a:spAutoFit/>
          </a:bodyPr>
          <a:lstStyle>
            <a:lvl1pPr>
              <a:defRPr lang="en-US" sz="2200" b="0" i="0" kern="1200" cap="none" spc="-40" baseline="0" dirty="0" smtClean="0">
                <a:solidFill>
                  <a:srgbClr val="969696"/>
                </a:solidFill>
                <a:latin typeface="Arial Black" panose="020B0A04020102020204" pitchFamily="34" charset="0"/>
                <a:ea typeface="Arial Black" panose="020B0A04020102020204" pitchFamily="34" charset="0"/>
                <a:cs typeface="Arial Black" panose="020B0A04020102020204" pitchFamily="34" charset="0"/>
              </a:defRPr>
            </a:lvl1pPr>
            <a:lvl2pPr marL="0" indent="0">
              <a:buNone/>
              <a:defRPr/>
            </a:lvl2pPr>
          </a:lstStyle>
          <a:p>
            <a:pPr lvl="0"/>
            <a:r>
              <a:rPr lang="en-US" dirty="0"/>
              <a:t>Edit master text styles</a:t>
            </a:r>
          </a:p>
        </p:txBody>
      </p:sp>
    </p:spTree>
    <p:extLst>
      <p:ext uri="{BB962C8B-B14F-4D97-AF65-F5344CB8AC3E}">
        <p14:creationId xmlns:p14="http://schemas.microsoft.com/office/powerpoint/2010/main" val="2360652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 Text and Chart">
    <p:spTree>
      <p:nvGrpSpPr>
        <p:cNvPr id="1" name=""/>
        <p:cNvGrpSpPr/>
        <p:nvPr/>
      </p:nvGrpSpPr>
      <p:grpSpPr>
        <a:xfrm>
          <a:off x="0" y="0"/>
          <a:ext cx="0" cy="0"/>
          <a:chOff x="0" y="0"/>
          <a:chExt cx="0" cy="0"/>
        </a:xfrm>
      </p:grpSpPr>
      <p:sp>
        <p:nvSpPr>
          <p:cNvPr id="14" name="Content Placeholder 13"/>
          <p:cNvSpPr>
            <a:spLocks noGrp="1"/>
          </p:cNvSpPr>
          <p:nvPr>
            <p:ph sz="quarter" idx="18"/>
          </p:nvPr>
        </p:nvSpPr>
        <p:spPr>
          <a:xfrm>
            <a:off x="4800600" y="1763713"/>
            <a:ext cx="7054849" cy="4294187"/>
          </a:xfrm>
          <a:prstGeom prst="rect">
            <a:avLst/>
          </a:prstGeom>
        </p:spPr>
        <p:txBody>
          <a:bodyPr/>
          <a:lstStyle>
            <a:lvl1pPr>
              <a:defRPr sz="1800"/>
            </a:lvl1pPr>
            <a:lvl2pPr>
              <a:defRPr sz="1800"/>
            </a:lvl2pPr>
            <a:lvl3pPr>
              <a:defRPr sz="1800"/>
            </a:lvl3pPr>
            <a:lvl4pPr>
              <a:defRPr sz="1800">
                <a:solidFill>
                  <a:schemeClr val="bg1">
                    <a:lumMod val="65000"/>
                  </a:schemeClr>
                </a:solidFill>
              </a:defRPr>
            </a:lvl4pPr>
            <a:lvl5pPr>
              <a:defRPr sz="1800">
                <a:solidFill>
                  <a:schemeClr val="bg1">
                    <a:lumMod val="6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a:xfrm>
            <a:off x="345018" y="332076"/>
            <a:ext cx="11510432" cy="344710"/>
          </a:xfrm>
          <a:prstGeom prst="rect">
            <a:avLst/>
          </a:prstGeom>
        </p:spPr>
        <p:txBody>
          <a:bodyPr wrap="square" lIns="0" tIns="0" rIns="0" bIns="0">
            <a:spAutoFit/>
          </a:bodyPr>
          <a:lstStyle/>
          <a:p>
            <a:r>
              <a:rPr lang="en-US" dirty="0"/>
              <a:t>Click to edit Master title style</a:t>
            </a:r>
          </a:p>
        </p:txBody>
      </p:sp>
      <p:sp>
        <p:nvSpPr>
          <p:cNvPr id="9" name="Text Placeholder 7"/>
          <p:cNvSpPr>
            <a:spLocks noGrp="1"/>
          </p:cNvSpPr>
          <p:nvPr>
            <p:ph type="body" sz="quarter" idx="15"/>
          </p:nvPr>
        </p:nvSpPr>
        <p:spPr>
          <a:xfrm>
            <a:off x="345017" y="1763713"/>
            <a:ext cx="4103158" cy="4294187"/>
          </a:xfrm>
          <a:prstGeom prst="rect">
            <a:avLst/>
          </a:prstGeom>
        </p:spPr>
        <p:txBody>
          <a:bodyPr vert="horz" lIns="0" tIns="0" rIns="0" bIns="0" rtlCol="0">
            <a:noAutofit/>
          </a:bodyPr>
          <a:lstStyle>
            <a:lvl1pPr>
              <a:defRPr lang="en-US" sz="1800" b="1" dirty="0" smtClean="0"/>
            </a:lvl1pPr>
            <a:lvl2pPr>
              <a:defRPr lang="en-US" sz="1800" b="1" dirty="0" smtClean="0"/>
            </a:lvl2pPr>
            <a:lvl3pPr>
              <a:defRPr lang="en-US" sz="1800" b="1" dirty="0" smtClean="0"/>
            </a:lvl3pPr>
            <a:lvl4pPr>
              <a:defRPr lang="en-US" sz="1800" b="0" dirty="0" smtClean="0">
                <a:solidFill>
                  <a:schemeClr val="bg1">
                    <a:lumMod val="65000"/>
                  </a:schemeClr>
                </a:solidFill>
              </a:defRPr>
            </a:lvl4pPr>
            <a:lvl5pPr>
              <a:defRPr lang="en-US" sz="1800" b="0" dirty="0">
                <a:solidFill>
                  <a:schemeClr val="bg1">
                    <a:lumMod val="6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3">
            <a:extLst>
              <a:ext uri="{FF2B5EF4-FFF2-40B4-BE49-F238E27FC236}">
                <a16:creationId xmlns:a16="http://schemas.microsoft.com/office/drawing/2014/main" id="{4360E9C0-092A-423D-8633-6454A0560FF1}"/>
              </a:ext>
            </a:extLst>
          </p:cNvPr>
          <p:cNvSpPr txBox="1"/>
          <p:nvPr userDrawn="1"/>
        </p:nvSpPr>
        <p:spPr>
          <a:xfrm>
            <a:off x="8963706" y="6410856"/>
            <a:ext cx="2728956" cy="138499"/>
          </a:xfrm>
          <a:prstGeom prst="rect">
            <a:avLst/>
          </a:prstGeom>
        </p:spPr>
        <p:txBody>
          <a:bodyPr vert="horz" wrap="square" lIns="0" tIns="0" rIns="0" bIns="0" rtlCol="0" anchor="ctr">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marL="0" marR="0" lvl="0" indent="0" algn="ctr" defTabSz="1087106" rtl="0" eaLnBrk="1" fontAlgn="auto" latinLnBrk="0" hangingPunct="1">
              <a:lnSpc>
                <a:spcPct val="100000"/>
              </a:lnSpc>
              <a:spcBef>
                <a:spcPts val="0"/>
              </a:spcBef>
              <a:spcAft>
                <a:spcPts val="0"/>
              </a:spcAft>
              <a:buClrTx/>
              <a:buSzTx/>
              <a:buFontTx/>
              <a:buNone/>
              <a:tabLst/>
              <a:defRPr/>
            </a:pPr>
            <a:r>
              <a:rPr lang="en-US" sz="900" b="0" i="0" kern="1200" dirty="0">
                <a:solidFill>
                  <a:schemeClr val="tx2"/>
                </a:solidFill>
                <a:latin typeface="+mn-lt"/>
                <a:ea typeface="+mn-ea"/>
                <a:cs typeface="+mn-cs"/>
              </a:rPr>
              <a:t>Copyright © 2019 Accenture. All rights reserved. </a:t>
            </a:r>
            <a:endParaRPr lang="en-AU" sz="1000" b="0" i="0" kern="1200" dirty="0">
              <a:solidFill>
                <a:schemeClr val="tx2"/>
              </a:solidFill>
              <a:latin typeface="+mn-lt"/>
              <a:ea typeface="+mn-ea"/>
              <a:cs typeface="+mn-cs"/>
            </a:endParaRPr>
          </a:p>
        </p:txBody>
      </p:sp>
      <p:sp>
        <p:nvSpPr>
          <p:cNvPr id="8" name="Inhaltsplatzhalter 13">
            <a:extLst>
              <a:ext uri="{FF2B5EF4-FFF2-40B4-BE49-F238E27FC236}">
                <a16:creationId xmlns:a16="http://schemas.microsoft.com/office/drawing/2014/main" id="{87660452-936C-48DE-B490-9F2EF894972F}"/>
              </a:ext>
            </a:extLst>
          </p:cNvPr>
          <p:cNvSpPr txBox="1">
            <a:spLocks/>
          </p:cNvSpPr>
          <p:nvPr userDrawn="1"/>
        </p:nvSpPr>
        <p:spPr>
          <a:xfrm>
            <a:off x="11328491" y="6365573"/>
            <a:ext cx="528848" cy="161175"/>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tx2"/>
                </a:solidFill>
                <a:effectLst/>
                <a:uLnTx/>
                <a:uFillTx/>
                <a:latin typeface="+mn-lt"/>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mn-lt"/>
              <a:ea typeface="+mn-ea"/>
              <a:cs typeface="Arial" panose="020B0604020202020204" pitchFamily="34" charset="0"/>
            </a:endParaRPr>
          </a:p>
        </p:txBody>
      </p:sp>
      <p:sp>
        <p:nvSpPr>
          <p:cNvPr id="10" name="Text Placeholder 5">
            <a:extLst>
              <a:ext uri="{FF2B5EF4-FFF2-40B4-BE49-F238E27FC236}">
                <a16:creationId xmlns:a16="http://schemas.microsoft.com/office/drawing/2014/main" id="{095D11CB-F415-41D6-AB91-92E77D0CBA21}"/>
              </a:ext>
            </a:extLst>
          </p:cNvPr>
          <p:cNvSpPr>
            <a:spLocks noGrp="1"/>
          </p:cNvSpPr>
          <p:nvPr>
            <p:ph type="body" sz="quarter" idx="13" hasCustomPrompt="1"/>
          </p:nvPr>
        </p:nvSpPr>
        <p:spPr>
          <a:xfrm>
            <a:off x="334962" y="692696"/>
            <a:ext cx="11522377" cy="304699"/>
          </a:xfrm>
          <a:prstGeom prst="rect">
            <a:avLst/>
          </a:prstGeom>
        </p:spPr>
        <p:txBody>
          <a:bodyPr wrap="square" lIns="0" tIns="0" rIns="0" bIns="0">
            <a:spAutoFit/>
          </a:bodyPr>
          <a:lstStyle>
            <a:lvl1pPr>
              <a:defRPr lang="en-US" sz="2200" b="0" i="0" kern="1200" cap="none" spc="-40" baseline="0" dirty="0" smtClean="0">
                <a:solidFill>
                  <a:srgbClr val="969696"/>
                </a:solidFill>
                <a:latin typeface="Arial Black" panose="020B0A04020102020204" pitchFamily="34" charset="0"/>
                <a:ea typeface="Arial Black" panose="020B0A04020102020204" pitchFamily="34" charset="0"/>
                <a:cs typeface="Arial Black" panose="020B0A04020102020204" pitchFamily="34" charset="0"/>
              </a:defRPr>
            </a:lvl1pPr>
            <a:lvl2pPr marL="0" indent="0">
              <a:buNone/>
              <a:defRPr/>
            </a:lvl2pPr>
          </a:lstStyle>
          <a:p>
            <a:pPr lvl="0"/>
            <a:r>
              <a:rPr lang="en-US" dirty="0"/>
              <a:t>Edit master text styles</a:t>
            </a:r>
          </a:p>
        </p:txBody>
      </p:sp>
      <p:sp>
        <p:nvSpPr>
          <p:cNvPr id="11" name="TextBox 10">
            <a:extLst>
              <a:ext uri="{FF2B5EF4-FFF2-40B4-BE49-F238E27FC236}">
                <a16:creationId xmlns:a16="http://schemas.microsoft.com/office/drawing/2014/main" id="{3560690B-19A0-47D9-B6A0-CD8230E9BCBB}"/>
              </a:ext>
            </a:extLst>
          </p:cNvPr>
          <p:cNvSpPr txBox="1"/>
          <p:nvPr userDrawn="1"/>
        </p:nvSpPr>
        <p:spPr>
          <a:xfrm>
            <a:off x="7176120" y="260648"/>
            <a:ext cx="4352858" cy="461665"/>
          </a:xfrm>
          <a:prstGeom prst="rect">
            <a:avLst/>
          </a:prstGeom>
          <a:solidFill>
            <a:srgbClr val="7500C0"/>
          </a:solidFill>
        </p:spPr>
        <p:txBody>
          <a:bodyPr vert="horz" wrap="none" lIns="91440" tIns="91440" rIns="91440" bIns="91440" rtlCol="0">
            <a:spAutoFit/>
          </a:bodyPr>
          <a:lstStyle/>
          <a:p>
            <a:r>
              <a:rPr lang="en-US" cap="all" baseline="0" dirty="0">
                <a:solidFill>
                  <a:schemeClr val="bg1"/>
                </a:solidFill>
              </a:rPr>
              <a:t>Copy &amp; content (chart, picture)</a:t>
            </a:r>
          </a:p>
        </p:txBody>
      </p:sp>
    </p:spTree>
    <p:extLst>
      <p:ext uri="{BB962C8B-B14F-4D97-AF65-F5344CB8AC3E}">
        <p14:creationId xmlns:p14="http://schemas.microsoft.com/office/powerpoint/2010/main" val="949016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Chart">
    <p:spTree>
      <p:nvGrpSpPr>
        <p:cNvPr id="1" name=""/>
        <p:cNvGrpSpPr/>
        <p:nvPr/>
      </p:nvGrpSpPr>
      <p:grpSpPr>
        <a:xfrm>
          <a:off x="0" y="0"/>
          <a:ext cx="0" cy="0"/>
          <a:chOff x="0" y="0"/>
          <a:chExt cx="0" cy="0"/>
        </a:xfrm>
      </p:grpSpPr>
      <p:sp>
        <p:nvSpPr>
          <p:cNvPr id="4" name="Title 3"/>
          <p:cNvSpPr>
            <a:spLocks noGrp="1"/>
          </p:cNvSpPr>
          <p:nvPr>
            <p:ph type="title"/>
          </p:nvPr>
        </p:nvSpPr>
        <p:spPr>
          <a:xfrm>
            <a:off x="345018" y="332076"/>
            <a:ext cx="11510432" cy="344710"/>
          </a:xfrm>
          <a:prstGeom prst="rect">
            <a:avLst/>
          </a:prstGeom>
        </p:spPr>
        <p:txBody>
          <a:bodyPr wrap="square" lIns="0" tIns="0" rIns="0" bIns="0">
            <a:spAutoFit/>
          </a:bodyPr>
          <a:lstStyle/>
          <a:p>
            <a:r>
              <a:rPr lang="en-US" dirty="0"/>
              <a:t>Click to edit Master title style</a:t>
            </a:r>
          </a:p>
        </p:txBody>
      </p:sp>
      <p:sp>
        <p:nvSpPr>
          <p:cNvPr id="3" name="Content Placeholder 2"/>
          <p:cNvSpPr>
            <a:spLocks noGrp="1"/>
          </p:cNvSpPr>
          <p:nvPr>
            <p:ph sz="quarter" idx="15" hasCustomPrompt="1"/>
          </p:nvPr>
        </p:nvSpPr>
        <p:spPr>
          <a:xfrm>
            <a:off x="345018" y="1763713"/>
            <a:ext cx="11510432" cy="4294187"/>
          </a:xfrm>
          <a:prstGeom prst="rect">
            <a:avLst/>
          </a:prstGeom>
        </p:spPr>
        <p:txBody>
          <a:bodyPr lIns="0" tIns="0" rIns="0" bIns="0"/>
          <a:lstStyle>
            <a:lvl1pPr>
              <a:defRPr sz="1800" baseline="0"/>
            </a:lvl1pPr>
          </a:lstStyle>
          <a:p>
            <a:pPr lvl="0"/>
            <a:r>
              <a:rPr lang="en-US" dirty="0"/>
              <a:t>Content: chart, graph, picture.</a:t>
            </a:r>
          </a:p>
        </p:txBody>
      </p:sp>
      <p:sp>
        <p:nvSpPr>
          <p:cNvPr id="5" name="TextBox 3">
            <a:extLst>
              <a:ext uri="{FF2B5EF4-FFF2-40B4-BE49-F238E27FC236}">
                <a16:creationId xmlns:a16="http://schemas.microsoft.com/office/drawing/2014/main" id="{027111E3-8AB2-46A6-8DFC-81B8AB65B9F1}"/>
              </a:ext>
            </a:extLst>
          </p:cNvPr>
          <p:cNvSpPr txBox="1"/>
          <p:nvPr userDrawn="1"/>
        </p:nvSpPr>
        <p:spPr>
          <a:xfrm>
            <a:off x="8963706" y="6410856"/>
            <a:ext cx="2728956" cy="138499"/>
          </a:xfrm>
          <a:prstGeom prst="rect">
            <a:avLst/>
          </a:prstGeom>
        </p:spPr>
        <p:txBody>
          <a:bodyPr vert="horz" wrap="square" lIns="0" tIns="0" rIns="0" bIns="0" rtlCol="0" anchor="ctr">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marL="0" marR="0" lvl="0" indent="0" algn="ctr" defTabSz="1087106" rtl="0" eaLnBrk="1" fontAlgn="auto" latinLnBrk="0" hangingPunct="1">
              <a:lnSpc>
                <a:spcPct val="100000"/>
              </a:lnSpc>
              <a:spcBef>
                <a:spcPts val="0"/>
              </a:spcBef>
              <a:spcAft>
                <a:spcPts val="0"/>
              </a:spcAft>
              <a:buClrTx/>
              <a:buSzTx/>
              <a:buFontTx/>
              <a:buNone/>
              <a:tabLst/>
              <a:defRPr/>
            </a:pPr>
            <a:r>
              <a:rPr lang="en-US" sz="900" b="0" i="0" kern="1200" dirty="0">
                <a:solidFill>
                  <a:schemeClr val="tx2"/>
                </a:solidFill>
                <a:latin typeface="+mn-lt"/>
                <a:ea typeface="+mn-ea"/>
                <a:cs typeface="+mn-cs"/>
              </a:rPr>
              <a:t>Copyright © 2019 Accenture. All rights reserved. </a:t>
            </a:r>
            <a:endParaRPr lang="en-AU" sz="1000" b="0" i="0" kern="1200" dirty="0">
              <a:solidFill>
                <a:schemeClr val="tx2"/>
              </a:solidFill>
              <a:latin typeface="+mn-lt"/>
              <a:ea typeface="+mn-ea"/>
              <a:cs typeface="+mn-cs"/>
            </a:endParaRPr>
          </a:p>
        </p:txBody>
      </p:sp>
      <p:sp>
        <p:nvSpPr>
          <p:cNvPr id="7" name="Inhaltsplatzhalter 13">
            <a:extLst>
              <a:ext uri="{FF2B5EF4-FFF2-40B4-BE49-F238E27FC236}">
                <a16:creationId xmlns:a16="http://schemas.microsoft.com/office/drawing/2014/main" id="{CA7923B9-B476-4E0F-834B-ED926586874E}"/>
              </a:ext>
            </a:extLst>
          </p:cNvPr>
          <p:cNvSpPr txBox="1">
            <a:spLocks/>
          </p:cNvSpPr>
          <p:nvPr userDrawn="1"/>
        </p:nvSpPr>
        <p:spPr>
          <a:xfrm>
            <a:off x="11328491" y="6365573"/>
            <a:ext cx="528848" cy="161175"/>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tx2"/>
                </a:solidFill>
                <a:effectLst/>
                <a:uLnTx/>
                <a:uFillTx/>
                <a:latin typeface="+mn-lt"/>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mn-lt"/>
              <a:ea typeface="+mn-ea"/>
              <a:cs typeface="Arial" panose="020B0604020202020204" pitchFamily="34" charset="0"/>
            </a:endParaRPr>
          </a:p>
        </p:txBody>
      </p:sp>
      <p:sp>
        <p:nvSpPr>
          <p:cNvPr id="6" name="Text Placeholder 5">
            <a:extLst>
              <a:ext uri="{FF2B5EF4-FFF2-40B4-BE49-F238E27FC236}">
                <a16:creationId xmlns:a16="http://schemas.microsoft.com/office/drawing/2014/main" id="{B0D3118C-7436-4AB1-8906-273D3F03EB56}"/>
              </a:ext>
            </a:extLst>
          </p:cNvPr>
          <p:cNvSpPr>
            <a:spLocks noGrp="1"/>
          </p:cNvSpPr>
          <p:nvPr>
            <p:ph type="body" sz="quarter" idx="13" hasCustomPrompt="1"/>
          </p:nvPr>
        </p:nvSpPr>
        <p:spPr>
          <a:xfrm>
            <a:off x="334962" y="692696"/>
            <a:ext cx="11522377" cy="304699"/>
          </a:xfrm>
          <a:prstGeom prst="rect">
            <a:avLst/>
          </a:prstGeom>
        </p:spPr>
        <p:txBody>
          <a:bodyPr wrap="square" lIns="0" tIns="0" rIns="0" bIns="0">
            <a:spAutoFit/>
          </a:bodyPr>
          <a:lstStyle>
            <a:lvl1pPr>
              <a:defRPr lang="en-US" sz="2200" b="0" i="0" kern="1200" cap="none" spc="-40" baseline="0" dirty="0" smtClean="0">
                <a:solidFill>
                  <a:srgbClr val="969696"/>
                </a:solidFill>
                <a:latin typeface="Arial Black" panose="020B0A04020102020204" pitchFamily="34" charset="0"/>
                <a:ea typeface="Arial Black" panose="020B0A04020102020204" pitchFamily="34" charset="0"/>
                <a:cs typeface="Arial Black" panose="020B0A04020102020204" pitchFamily="34" charset="0"/>
              </a:defRPr>
            </a:lvl1pPr>
            <a:lvl2pPr marL="0" indent="0">
              <a:buNone/>
              <a:defRPr/>
            </a:lvl2pPr>
          </a:lstStyle>
          <a:p>
            <a:pPr lvl="0"/>
            <a:r>
              <a:rPr lang="en-US" dirty="0"/>
              <a:t>Edit master text styles</a:t>
            </a:r>
          </a:p>
        </p:txBody>
      </p:sp>
    </p:spTree>
    <p:extLst>
      <p:ext uri="{BB962C8B-B14F-4D97-AF65-F5344CB8AC3E}">
        <p14:creationId xmlns:p14="http://schemas.microsoft.com/office/powerpoint/2010/main" val="34485630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B093-56E7-4B74-A310-CB4C3C76CF1E}"/>
              </a:ext>
            </a:extLst>
          </p:cNvPr>
          <p:cNvSpPr>
            <a:spLocks noGrp="1"/>
          </p:cNvSpPr>
          <p:nvPr>
            <p:ph type="title"/>
          </p:nvPr>
        </p:nvSpPr>
        <p:spPr>
          <a:xfrm>
            <a:off x="345018" y="332076"/>
            <a:ext cx="11512321" cy="344710"/>
          </a:xfrm>
          <a:prstGeom prst="rect">
            <a:avLst/>
          </a:prstGeom>
        </p:spPr>
        <p:txBody>
          <a:bodyPr wrap="square" lIns="0" tIns="0" rIns="0" bIns="0">
            <a:spAutoFit/>
          </a:bodyPr>
          <a:lstStyle/>
          <a:p>
            <a:r>
              <a:rPr lang="en-US"/>
              <a:t>Click to edit Master title style</a:t>
            </a:r>
            <a:endParaRPr lang="en-GB"/>
          </a:p>
        </p:txBody>
      </p:sp>
      <p:sp>
        <p:nvSpPr>
          <p:cNvPr id="5" name="TextBox 3">
            <a:extLst>
              <a:ext uri="{FF2B5EF4-FFF2-40B4-BE49-F238E27FC236}">
                <a16:creationId xmlns:a16="http://schemas.microsoft.com/office/drawing/2014/main" id="{E0CFEB15-001F-4DCB-9C46-6EBC93F2E6FB}"/>
              </a:ext>
            </a:extLst>
          </p:cNvPr>
          <p:cNvSpPr txBox="1"/>
          <p:nvPr userDrawn="1"/>
        </p:nvSpPr>
        <p:spPr>
          <a:xfrm>
            <a:off x="8963706" y="6410856"/>
            <a:ext cx="2728956" cy="138499"/>
          </a:xfrm>
          <a:prstGeom prst="rect">
            <a:avLst/>
          </a:prstGeom>
        </p:spPr>
        <p:txBody>
          <a:bodyPr vert="horz" wrap="square" lIns="0" tIns="0" rIns="0" bIns="0" rtlCol="0" anchor="ctr">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marL="0" marR="0" lvl="0" indent="0" algn="ctr" defTabSz="1087106" rtl="0" eaLnBrk="1" fontAlgn="auto" latinLnBrk="0" hangingPunct="1">
              <a:lnSpc>
                <a:spcPct val="100000"/>
              </a:lnSpc>
              <a:spcBef>
                <a:spcPts val="0"/>
              </a:spcBef>
              <a:spcAft>
                <a:spcPts val="0"/>
              </a:spcAft>
              <a:buClrTx/>
              <a:buSzTx/>
              <a:buFontTx/>
              <a:buNone/>
              <a:tabLst/>
              <a:defRPr/>
            </a:pPr>
            <a:r>
              <a:rPr lang="en-US" sz="900" b="0" i="0" kern="1200" dirty="0">
                <a:solidFill>
                  <a:schemeClr val="tx2"/>
                </a:solidFill>
                <a:latin typeface="+mn-lt"/>
                <a:ea typeface="+mn-ea"/>
                <a:cs typeface="+mn-cs"/>
              </a:rPr>
              <a:t>Copyright © 2019 Accenture. All rights reserved. </a:t>
            </a:r>
            <a:endParaRPr lang="en-AU" sz="1000" b="0" i="0" kern="1200" dirty="0">
              <a:solidFill>
                <a:schemeClr val="tx2"/>
              </a:solidFill>
              <a:latin typeface="+mn-lt"/>
              <a:ea typeface="+mn-ea"/>
              <a:cs typeface="+mn-cs"/>
            </a:endParaRPr>
          </a:p>
        </p:txBody>
      </p:sp>
      <p:sp>
        <p:nvSpPr>
          <p:cNvPr id="6" name="Inhaltsplatzhalter 13">
            <a:extLst>
              <a:ext uri="{FF2B5EF4-FFF2-40B4-BE49-F238E27FC236}">
                <a16:creationId xmlns:a16="http://schemas.microsoft.com/office/drawing/2014/main" id="{CF560DAF-0249-4C26-A808-69F3C1FBA098}"/>
              </a:ext>
            </a:extLst>
          </p:cNvPr>
          <p:cNvSpPr txBox="1">
            <a:spLocks/>
          </p:cNvSpPr>
          <p:nvPr userDrawn="1"/>
        </p:nvSpPr>
        <p:spPr>
          <a:xfrm>
            <a:off x="11328491" y="6365573"/>
            <a:ext cx="528848" cy="161175"/>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tx2"/>
                </a:solidFill>
                <a:effectLst/>
                <a:uLnTx/>
                <a:uFillTx/>
                <a:latin typeface="+mn-lt"/>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mn-lt"/>
              <a:ea typeface="+mn-ea"/>
              <a:cs typeface="Arial" panose="020B0604020202020204" pitchFamily="34" charset="0"/>
            </a:endParaRPr>
          </a:p>
        </p:txBody>
      </p:sp>
    </p:spTree>
    <p:extLst>
      <p:ext uri="{BB962C8B-B14F-4D97-AF65-F5344CB8AC3E}">
        <p14:creationId xmlns:p14="http://schemas.microsoft.com/office/powerpoint/2010/main" val="714212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mage Cover 1">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33CCFA-4ABD-46B9-BA19-4DFFDD4DCBBB}"/>
              </a:ext>
            </a:extLst>
          </p:cNvPr>
          <p:cNvPicPr>
            <a:picLocks noChangeAspect="1"/>
          </p:cNvPicPr>
          <p:nvPr userDrawn="1"/>
        </p:nvPicPr>
        <p:blipFill>
          <a:blip r:embed="rId2"/>
          <a:stretch>
            <a:fillRect/>
          </a:stretch>
        </p:blipFill>
        <p:spPr>
          <a:xfrm>
            <a:off x="0" y="272"/>
            <a:ext cx="12191999" cy="6857456"/>
          </a:xfrm>
          <a:prstGeom prst="rect">
            <a:avLst/>
          </a:prstGeom>
        </p:spPr>
      </p:pic>
      <p:grpSp>
        <p:nvGrpSpPr>
          <p:cNvPr id="93" name="Master Brand 03 - Outline GTS" hidden="1"/>
          <p:cNvGrpSpPr>
            <a:grpSpLocks noChangeAspect="1"/>
          </p:cNvGrpSpPr>
          <p:nvPr userDrawn="1"/>
        </p:nvGrpSpPr>
        <p:grpSpPr bwMode="auto">
          <a:xfrm>
            <a:off x="2607278" y="1006057"/>
            <a:ext cx="4774072" cy="4870800"/>
            <a:chOff x="1620" y="-106"/>
            <a:chExt cx="4442" cy="4532"/>
          </a:xfrm>
        </p:grpSpPr>
        <p:sp>
          <p:nvSpPr>
            <p:cNvPr id="94" name="Freeform 5"/>
            <p:cNvSpPr>
              <a:spLocks/>
            </p:cNvSpPr>
            <p:nvPr userDrawn="1"/>
          </p:nvSpPr>
          <p:spPr bwMode="auto">
            <a:xfrm>
              <a:off x="1632" y="1715"/>
              <a:ext cx="4430" cy="2711"/>
            </a:xfrm>
            <a:custGeom>
              <a:avLst/>
              <a:gdLst>
                <a:gd name="T0" fmla="*/ 0 w 1872"/>
                <a:gd name="T1" fmla="*/ 722 h 1146"/>
                <a:gd name="T2" fmla="*/ 0 w 1872"/>
                <a:gd name="T3" fmla="*/ 722 h 1146"/>
                <a:gd name="T4" fmla="*/ 0 w 1872"/>
                <a:gd name="T5" fmla="*/ 1146 h 1146"/>
                <a:gd name="T6" fmla="*/ 1872 w 1872"/>
                <a:gd name="T7" fmla="*/ 385 h 1146"/>
                <a:gd name="T8" fmla="*/ 1872 w 1872"/>
                <a:gd name="T9" fmla="*/ 0 h 1146"/>
                <a:gd name="T10" fmla="*/ 0 w 1872"/>
                <a:gd name="T11" fmla="*/ 722 h 1146"/>
                <a:gd name="T12" fmla="*/ 0 w 1872"/>
                <a:gd name="T13" fmla="*/ 722 h 1146"/>
              </a:gdLst>
              <a:ahLst/>
              <a:cxnLst>
                <a:cxn ang="0">
                  <a:pos x="T0" y="T1"/>
                </a:cxn>
                <a:cxn ang="0">
                  <a:pos x="T2" y="T3"/>
                </a:cxn>
                <a:cxn ang="0">
                  <a:pos x="T4" y="T5"/>
                </a:cxn>
                <a:cxn ang="0">
                  <a:pos x="T6" y="T7"/>
                </a:cxn>
                <a:cxn ang="0">
                  <a:pos x="T8" y="T9"/>
                </a:cxn>
                <a:cxn ang="0">
                  <a:pos x="T10" y="T11"/>
                </a:cxn>
                <a:cxn ang="0">
                  <a:pos x="T12" y="T13"/>
                </a:cxn>
              </a:cxnLst>
              <a:rect l="0" t="0" r="r" b="b"/>
              <a:pathLst>
                <a:path w="1872" h="1146">
                  <a:moveTo>
                    <a:pt x="0" y="722"/>
                  </a:moveTo>
                  <a:cubicBezTo>
                    <a:pt x="0" y="722"/>
                    <a:pt x="0" y="722"/>
                    <a:pt x="0" y="722"/>
                  </a:cubicBezTo>
                  <a:cubicBezTo>
                    <a:pt x="0" y="1146"/>
                    <a:pt x="0" y="1146"/>
                    <a:pt x="0" y="1146"/>
                  </a:cubicBezTo>
                  <a:cubicBezTo>
                    <a:pt x="1872" y="385"/>
                    <a:pt x="1872" y="385"/>
                    <a:pt x="1872" y="385"/>
                  </a:cubicBezTo>
                  <a:cubicBezTo>
                    <a:pt x="1872" y="0"/>
                    <a:pt x="1872" y="0"/>
                    <a:pt x="1872" y="0"/>
                  </a:cubicBezTo>
                  <a:cubicBezTo>
                    <a:pt x="0" y="722"/>
                    <a:pt x="0" y="722"/>
                    <a:pt x="0" y="722"/>
                  </a:cubicBezTo>
                  <a:cubicBezTo>
                    <a:pt x="0" y="722"/>
                    <a:pt x="0" y="722"/>
                    <a:pt x="0" y="722"/>
                  </a:cubicBezTo>
                  <a:close/>
                </a:path>
              </a:pathLst>
            </a:custGeom>
            <a:gradFill>
              <a:gsLst>
                <a:gs pos="0">
                  <a:srgbClr val="FFEA00"/>
                </a:gs>
                <a:gs pos="100000">
                  <a:srgbClr val="FFB600"/>
                </a:gs>
              </a:gsLst>
              <a:lin ang="1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6"/>
            <p:cNvSpPr>
              <a:spLocks/>
            </p:cNvSpPr>
            <p:nvPr userDrawn="1"/>
          </p:nvSpPr>
          <p:spPr bwMode="auto">
            <a:xfrm>
              <a:off x="1620" y="-106"/>
              <a:ext cx="4442" cy="2275"/>
            </a:xfrm>
            <a:custGeom>
              <a:avLst/>
              <a:gdLst>
                <a:gd name="T0" fmla="*/ 0 w 1877"/>
                <a:gd name="T1" fmla="*/ 0 h 962"/>
                <a:gd name="T2" fmla="*/ 0 w 1877"/>
                <a:gd name="T3" fmla="*/ 425 h 962"/>
                <a:gd name="T4" fmla="*/ 1377 w 1877"/>
                <a:gd name="T5" fmla="*/ 960 h 962"/>
                <a:gd name="T6" fmla="*/ 1381 w 1877"/>
                <a:gd name="T7" fmla="*/ 962 h 962"/>
                <a:gd name="T8" fmla="*/ 1419 w 1877"/>
                <a:gd name="T9" fmla="*/ 947 h 962"/>
                <a:gd name="T10" fmla="*/ 1388 w 1877"/>
                <a:gd name="T11" fmla="*/ 935 h 962"/>
                <a:gd name="T12" fmla="*/ 27 w 1877"/>
                <a:gd name="T13" fmla="*/ 408 h 962"/>
                <a:gd name="T14" fmla="*/ 27 w 1877"/>
                <a:gd name="T15" fmla="*/ 40 h 962"/>
                <a:gd name="T16" fmla="*/ 1850 w 1877"/>
                <a:gd name="T17" fmla="*/ 781 h 962"/>
                <a:gd name="T18" fmla="*/ 1877 w 1877"/>
                <a:gd name="T19" fmla="*/ 770 h 962"/>
                <a:gd name="T20" fmla="*/ 1877 w 1877"/>
                <a:gd name="T21" fmla="*/ 764 h 962"/>
                <a:gd name="T22" fmla="*/ 0 w 1877"/>
                <a:gd name="T23"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962">
                  <a:moveTo>
                    <a:pt x="0" y="0"/>
                  </a:moveTo>
                  <a:cubicBezTo>
                    <a:pt x="0" y="425"/>
                    <a:pt x="0" y="425"/>
                    <a:pt x="0" y="425"/>
                  </a:cubicBezTo>
                  <a:cubicBezTo>
                    <a:pt x="428" y="591"/>
                    <a:pt x="943" y="792"/>
                    <a:pt x="1377" y="960"/>
                  </a:cubicBezTo>
                  <a:cubicBezTo>
                    <a:pt x="1381" y="962"/>
                    <a:pt x="1381" y="962"/>
                    <a:pt x="1381" y="962"/>
                  </a:cubicBezTo>
                  <a:cubicBezTo>
                    <a:pt x="1419" y="947"/>
                    <a:pt x="1419" y="947"/>
                    <a:pt x="1419" y="947"/>
                  </a:cubicBezTo>
                  <a:cubicBezTo>
                    <a:pt x="1388" y="935"/>
                    <a:pt x="1388" y="935"/>
                    <a:pt x="1388" y="935"/>
                  </a:cubicBezTo>
                  <a:cubicBezTo>
                    <a:pt x="959" y="769"/>
                    <a:pt x="452" y="573"/>
                    <a:pt x="27" y="408"/>
                  </a:cubicBezTo>
                  <a:cubicBezTo>
                    <a:pt x="27" y="40"/>
                    <a:pt x="27" y="40"/>
                    <a:pt x="27" y="40"/>
                  </a:cubicBezTo>
                  <a:cubicBezTo>
                    <a:pt x="1708" y="723"/>
                    <a:pt x="1839" y="777"/>
                    <a:pt x="1850" y="781"/>
                  </a:cubicBezTo>
                  <a:cubicBezTo>
                    <a:pt x="1877" y="770"/>
                    <a:pt x="1877" y="770"/>
                    <a:pt x="1877" y="770"/>
                  </a:cubicBezTo>
                  <a:cubicBezTo>
                    <a:pt x="1877" y="764"/>
                    <a:pt x="1877" y="764"/>
                    <a:pt x="1877" y="764"/>
                  </a:cubicBezTo>
                  <a:cubicBezTo>
                    <a:pt x="0" y="0"/>
                    <a:pt x="0" y="0"/>
                    <a:pt x="0" y="0"/>
                  </a:cubicBezTo>
                  <a:close/>
                </a:path>
              </a:pathLst>
            </a:custGeom>
            <a:solidFill>
              <a:srgbClr val="00BA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4" name="Master Brand 03 - GRADIENT GTS" hidden="1"/>
          <p:cNvGrpSpPr/>
          <p:nvPr userDrawn="1"/>
        </p:nvGrpSpPr>
        <p:grpSpPr>
          <a:xfrm>
            <a:off x="2607278" y="1026844"/>
            <a:ext cx="4751149" cy="4850013"/>
            <a:chOff x="336907" y="342900"/>
            <a:chExt cx="2298344" cy="2346169"/>
          </a:xfrm>
        </p:grpSpPr>
        <p:sp>
          <p:nvSpPr>
            <p:cNvPr id="85" name="Freeform 12"/>
            <p:cNvSpPr>
              <a:spLocks/>
            </p:cNvSpPr>
            <p:nvPr userDrawn="1"/>
          </p:nvSpPr>
          <p:spPr bwMode="auto">
            <a:xfrm>
              <a:off x="336907" y="1283172"/>
              <a:ext cx="2298344" cy="1405897"/>
            </a:xfrm>
            <a:custGeom>
              <a:avLst/>
              <a:gdLst>
                <a:gd name="T0" fmla="*/ 0 w 2495"/>
                <a:gd name="T1" fmla="*/ 961 h 1525"/>
                <a:gd name="T2" fmla="*/ 0 w 2495"/>
                <a:gd name="T3" fmla="*/ 961 h 1525"/>
                <a:gd name="T4" fmla="*/ 0 w 2495"/>
                <a:gd name="T5" fmla="*/ 1525 h 1525"/>
                <a:gd name="T6" fmla="*/ 2495 w 2495"/>
                <a:gd name="T7" fmla="*/ 512 h 1525"/>
                <a:gd name="T8" fmla="*/ 2495 w 2495"/>
                <a:gd name="T9" fmla="*/ 0 h 1525"/>
                <a:gd name="T10" fmla="*/ 0 w 2495"/>
                <a:gd name="T11" fmla="*/ 961 h 1525"/>
              </a:gdLst>
              <a:ahLst/>
              <a:cxnLst>
                <a:cxn ang="0">
                  <a:pos x="T0" y="T1"/>
                </a:cxn>
                <a:cxn ang="0">
                  <a:pos x="T2" y="T3"/>
                </a:cxn>
                <a:cxn ang="0">
                  <a:pos x="T4" y="T5"/>
                </a:cxn>
                <a:cxn ang="0">
                  <a:pos x="T6" y="T7"/>
                </a:cxn>
                <a:cxn ang="0">
                  <a:pos x="T8" y="T9"/>
                </a:cxn>
                <a:cxn ang="0">
                  <a:pos x="T10" y="T11"/>
                </a:cxn>
              </a:cxnLst>
              <a:rect l="0" t="0" r="r" b="b"/>
              <a:pathLst>
                <a:path w="2495" h="1525">
                  <a:moveTo>
                    <a:pt x="0" y="961"/>
                  </a:moveTo>
                  <a:cubicBezTo>
                    <a:pt x="0" y="961"/>
                    <a:pt x="0" y="961"/>
                    <a:pt x="0" y="961"/>
                  </a:cubicBezTo>
                  <a:cubicBezTo>
                    <a:pt x="0" y="1525"/>
                    <a:pt x="0" y="1525"/>
                    <a:pt x="0" y="1525"/>
                  </a:cubicBezTo>
                  <a:cubicBezTo>
                    <a:pt x="2495" y="512"/>
                    <a:pt x="2495" y="512"/>
                    <a:pt x="2495" y="512"/>
                  </a:cubicBezTo>
                  <a:cubicBezTo>
                    <a:pt x="2495" y="0"/>
                    <a:pt x="2495" y="0"/>
                    <a:pt x="2495" y="0"/>
                  </a:cubicBezTo>
                  <a:lnTo>
                    <a:pt x="0" y="961"/>
                  </a:lnTo>
                  <a:close/>
                </a:path>
              </a:pathLst>
            </a:custGeom>
            <a:gradFill>
              <a:gsLst>
                <a:gs pos="0">
                  <a:srgbClr val="FFEA00"/>
                </a:gs>
                <a:gs pos="100000">
                  <a:srgbClr val="FFB600"/>
                </a:gs>
              </a:gsLst>
              <a:lin ang="0" scaled="1"/>
            </a:gradFill>
            <a:ln>
              <a:noFill/>
            </a:ln>
          </p:spPr>
          <p:txBody>
            <a:bodyPr vert="horz" wrap="square" lIns="91440" tIns="45720" rIns="91440" bIns="45720" numCol="1" anchor="t" anchorCtr="0" compatLnSpc="1">
              <a:prstTxWarp prst="textNoShape">
                <a:avLst/>
              </a:prstTxWarp>
            </a:bodyPr>
            <a:lstStyle/>
            <a:p>
              <a:endParaRPr lang="en-AU"/>
            </a:p>
          </p:txBody>
        </p:sp>
        <p:sp>
          <p:nvSpPr>
            <p:cNvPr id="86" name="Freeform 11"/>
            <p:cNvSpPr>
              <a:spLocks/>
            </p:cNvSpPr>
            <p:nvPr userDrawn="1"/>
          </p:nvSpPr>
          <p:spPr bwMode="auto">
            <a:xfrm>
              <a:off x="336907" y="342900"/>
              <a:ext cx="2298344" cy="1412213"/>
            </a:xfrm>
            <a:custGeom>
              <a:avLst/>
              <a:gdLst>
                <a:gd name="T0" fmla="*/ 2495 w 2495"/>
                <a:gd name="T1" fmla="*/ 1532 h 1532"/>
                <a:gd name="T2" fmla="*/ 2495 w 2495"/>
                <a:gd name="T3" fmla="*/ 1013 h 1532"/>
                <a:gd name="T4" fmla="*/ 0 w 2495"/>
                <a:gd name="T5" fmla="*/ 0 h 1532"/>
                <a:gd name="T6" fmla="*/ 0 w 2495"/>
                <a:gd name="T7" fmla="*/ 565 h 1532"/>
                <a:gd name="T8" fmla="*/ 2494 w 2495"/>
                <a:gd name="T9" fmla="*/ 1532 h 1532"/>
                <a:gd name="T10" fmla="*/ 2495 w 2495"/>
                <a:gd name="T11" fmla="*/ 1532 h 1532"/>
              </a:gdLst>
              <a:ahLst/>
              <a:cxnLst>
                <a:cxn ang="0">
                  <a:pos x="T0" y="T1"/>
                </a:cxn>
                <a:cxn ang="0">
                  <a:pos x="T2" y="T3"/>
                </a:cxn>
                <a:cxn ang="0">
                  <a:pos x="T4" y="T5"/>
                </a:cxn>
                <a:cxn ang="0">
                  <a:pos x="T6" y="T7"/>
                </a:cxn>
                <a:cxn ang="0">
                  <a:pos x="T8" y="T9"/>
                </a:cxn>
                <a:cxn ang="0">
                  <a:pos x="T10" y="T11"/>
                </a:cxn>
              </a:cxnLst>
              <a:rect l="0" t="0" r="r" b="b"/>
              <a:pathLst>
                <a:path w="2495" h="1532">
                  <a:moveTo>
                    <a:pt x="2495" y="1532"/>
                  </a:moveTo>
                  <a:cubicBezTo>
                    <a:pt x="2495" y="1013"/>
                    <a:pt x="2495" y="1013"/>
                    <a:pt x="2495" y="1013"/>
                  </a:cubicBezTo>
                  <a:cubicBezTo>
                    <a:pt x="0" y="0"/>
                    <a:pt x="0" y="0"/>
                    <a:pt x="0" y="0"/>
                  </a:cubicBezTo>
                  <a:cubicBezTo>
                    <a:pt x="0" y="565"/>
                    <a:pt x="0" y="565"/>
                    <a:pt x="0" y="565"/>
                  </a:cubicBezTo>
                  <a:cubicBezTo>
                    <a:pt x="812" y="880"/>
                    <a:pt x="1906" y="1304"/>
                    <a:pt x="2494" y="1532"/>
                  </a:cubicBezTo>
                  <a:lnTo>
                    <a:pt x="2495" y="1532"/>
                  </a:lnTo>
                  <a:close/>
                </a:path>
              </a:pathLst>
            </a:custGeom>
            <a:solidFill>
              <a:srgbClr val="FFEA00"/>
            </a:solidFill>
            <a:ln>
              <a:noFill/>
            </a:ln>
          </p:spPr>
          <p:txBody>
            <a:bodyPr vert="horz" wrap="square" lIns="91440" tIns="45720" rIns="91440" bIns="45720" numCol="1" anchor="t" anchorCtr="0" compatLnSpc="1">
              <a:prstTxWarp prst="textNoShape">
                <a:avLst/>
              </a:prstTxWarp>
            </a:bodyPr>
            <a:lstStyle/>
            <a:p>
              <a:endParaRPr lang="en-AU"/>
            </a:p>
          </p:txBody>
        </p:sp>
      </p:grpSp>
      <p:grpSp>
        <p:nvGrpSpPr>
          <p:cNvPr id="66" name="Master Brand 03 - DIMENSIONAL GTS" hidden="1"/>
          <p:cNvGrpSpPr/>
          <p:nvPr userDrawn="1"/>
        </p:nvGrpSpPr>
        <p:grpSpPr>
          <a:xfrm>
            <a:off x="2622518" y="1011604"/>
            <a:ext cx="4751149" cy="4850013"/>
            <a:chOff x="336907" y="342900"/>
            <a:chExt cx="2298344" cy="2346169"/>
          </a:xfrm>
        </p:grpSpPr>
        <p:sp>
          <p:nvSpPr>
            <p:cNvPr id="67" name="Freeform 12"/>
            <p:cNvSpPr>
              <a:spLocks/>
            </p:cNvSpPr>
            <p:nvPr userDrawn="1"/>
          </p:nvSpPr>
          <p:spPr bwMode="auto">
            <a:xfrm>
              <a:off x="336907" y="1283172"/>
              <a:ext cx="2298344" cy="1405897"/>
            </a:xfrm>
            <a:custGeom>
              <a:avLst/>
              <a:gdLst>
                <a:gd name="T0" fmla="*/ 0 w 2495"/>
                <a:gd name="T1" fmla="*/ 961 h 1525"/>
                <a:gd name="T2" fmla="*/ 0 w 2495"/>
                <a:gd name="T3" fmla="*/ 961 h 1525"/>
                <a:gd name="T4" fmla="*/ 0 w 2495"/>
                <a:gd name="T5" fmla="*/ 1525 h 1525"/>
                <a:gd name="T6" fmla="*/ 2495 w 2495"/>
                <a:gd name="T7" fmla="*/ 512 h 1525"/>
                <a:gd name="T8" fmla="*/ 2495 w 2495"/>
                <a:gd name="T9" fmla="*/ 0 h 1525"/>
                <a:gd name="T10" fmla="*/ 0 w 2495"/>
                <a:gd name="T11" fmla="*/ 961 h 1525"/>
              </a:gdLst>
              <a:ahLst/>
              <a:cxnLst>
                <a:cxn ang="0">
                  <a:pos x="T0" y="T1"/>
                </a:cxn>
                <a:cxn ang="0">
                  <a:pos x="T2" y="T3"/>
                </a:cxn>
                <a:cxn ang="0">
                  <a:pos x="T4" y="T5"/>
                </a:cxn>
                <a:cxn ang="0">
                  <a:pos x="T6" y="T7"/>
                </a:cxn>
                <a:cxn ang="0">
                  <a:pos x="T8" y="T9"/>
                </a:cxn>
                <a:cxn ang="0">
                  <a:pos x="T10" y="T11"/>
                </a:cxn>
              </a:cxnLst>
              <a:rect l="0" t="0" r="r" b="b"/>
              <a:pathLst>
                <a:path w="2495" h="1525">
                  <a:moveTo>
                    <a:pt x="0" y="961"/>
                  </a:moveTo>
                  <a:cubicBezTo>
                    <a:pt x="0" y="961"/>
                    <a:pt x="0" y="961"/>
                    <a:pt x="0" y="961"/>
                  </a:cubicBezTo>
                  <a:cubicBezTo>
                    <a:pt x="0" y="1525"/>
                    <a:pt x="0" y="1525"/>
                    <a:pt x="0" y="1525"/>
                  </a:cubicBezTo>
                  <a:cubicBezTo>
                    <a:pt x="2495" y="512"/>
                    <a:pt x="2495" y="512"/>
                    <a:pt x="2495" y="512"/>
                  </a:cubicBezTo>
                  <a:cubicBezTo>
                    <a:pt x="2495" y="0"/>
                    <a:pt x="2495" y="0"/>
                    <a:pt x="2495" y="0"/>
                  </a:cubicBezTo>
                  <a:lnTo>
                    <a:pt x="0" y="961"/>
                  </a:lnTo>
                  <a:close/>
                </a:path>
              </a:pathLst>
            </a:custGeom>
            <a:gradFill>
              <a:gsLst>
                <a:gs pos="0">
                  <a:srgbClr val="FFEA00"/>
                </a:gs>
                <a:gs pos="100000">
                  <a:srgbClr val="FFB600"/>
                </a:gs>
              </a:gsLst>
              <a:lin ang="0" scaled="1"/>
            </a:gradFill>
            <a:ln>
              <a:noFill/>
            </a:ln>
          </p:spPr>
          <p:txBody>
            <a:bodyPr vert="horz" wrap="square" lIns="91440" tIns="45720" rIns="91440" bIns="45720" numCol="1" anchor="t" anchorCtr="0" compatLnSpc="1">
              <a:prstTxWarp prst="textNoShape">
                <a:avLst/>
              </a:prstTxWarp>
            </a:bodyPr>
            <a:lstStyle/>
            <a:p>
              <a:endParaRPr lang="en-AU"/>
            </a:p>
          </p:txBody>
        </p:sp>
        <p:sp>
          <p:nvSpPr>
            <p:cNvPr id="68" name="Freeform 11"/>
            <p:cNvSpPr>
              <a:spLocks/>
            </p:cNvSpPr>
            <p:nvPr userDrawn="1"/>
          </p:nvSpPr>
          <p:spPr bwMode="auto">
            <a:xfrm>
              <a:off x="336907" y="342900"/>
              <a:ext cx="2298344" cy="1412213"/>
            </a:xfrm>
            <a:custGeom>
              <a:avLst/>
              <a:gdLst>
                <a:gd name="T0" fmla="*/ 2495 w 2495"/>
                <a:gd name="T1" fmla="*/ 1532 h 1532"/>
                <a:gd name="T2" fmla="*/ 2495 w 2495"/>
                <a:gd name="T3" fmla="*/ 1013 h 1532"/>
                <a:gd name="T4" fmla="*/ 0 w 2495"/>
                <a:gd name="T5" fmla="*/ 0 h 1532"/>
                <a:gd name="T6" fmla="*/ 0 w 2495"/>
                <a:gd name="T7" fmla="*/ 565 h 1532"/>
                <a:gd name="T8" fmla="*/ 2494 w 2495"/>
                <a:gd name="T9" fmla="*/ 1532 h 1532"/>
                <a:gd name="T10" fmla="*/ 2495 w 2495"/>
                <a:gd name="T11" fmla="*/ 1532 h 1532"/>
              </a:gdLst>
              <a:ahLst/>
              <a:cxnLst>
                <a:cxn ang="0">
                  <a:pos x="T0" y="T1"/>
                </a:cxn>
                <a:cxn ang="0">
                  <a:pos x="T2" y="T3"/>
                </a:cxn>
                <a:cxn ang="0">
                  <a:pos x="T4" y="T5"/>
                </a:cxn>
                <a:cxn ang="0">
                  <a:pos x="T6" y="T7"/>
                </a:cxn>
                <a:cxn ang="0">
                  <a:pos x="T8" y="T9"/>
                </a:cxn>
                <a:cxn ang="0">
                  <a:pos x="T10" y="T11"/>
                </a:cxn>
              </a:cxnLst>
              <a:rect l="0" t="0" r="r" b="b"/>
              <a:pathLst>
                <a:path w="2495" h="1532">
                  <a:moveTo>
                    <a:pt x="2495" y="1532"/>
                  </a:moveTo>
                  <a:cubicBezTo>
                    <a:pt x="2495" y="1013"/>
                    <a:pt x="2495" y="1013"/>
                    <a:pt x="2495" y="1013"/>
                  </a:cubicBezTo>
                  <a:cubicBezTo>
                    <a:pt x="0" y="0"/>
                    <a:pt x="0" y="0"/>
                    <a:pt x="0" y="0"/>
                  </a:cubicBezTo>
                  <a:cubicBezTo>
                    <a:pt x="0" y="565"/>
                    <a:pt x="0" y="565"/>
                    <a:pt x="0" y="565"/>
                  </a:cubicBezTo>
                  <a:cubicBezTo>
                    <a:pt x="812" y="880"/>
                    <a:pt x="1906" y="1304"/>
                    <a:pt x="2494" y="1532"/>
                  </a:cubicBezTo>
                  <a:lnTo>
                    <a:pt x="2495" y="1532"/>
                  </a:lnTo>
                  <a:close/>
                </a:path>
              </a:pathLst>
            </a:custGeom>
            <a:solidFill>
              <a:srgbClr val="00BAFF"/>
            </a:solidFill>
            <a:ln>
              <a:noFill/>
            </a:ln>
          </p:spPr>
          <p:txBody>
            <a:bodyPr vert="horz" wrap="square" lIns="91440" tIns="45720" rIns="91440" bIns="45720" numCol="1" anchor="t" anchorCtr="0" compatLnSpc="1">
              <a:prstTxWarp prst="textNoShape">
                <a:avLst/>
              </a:prstTxWarp>
            </a:bodyPr>
            <a:lstStyle/>
            <a:p>
              <a:endParaRPr lang="en-AU"/>
            </a:p>
          </p:txBody>
        </p:sp>
      </p:grpSp>
      <p:grpSp>
        <p:nvGrpSpPr>
          <p:cNvPr id="87" name="Master Brand 02 - Outline GTS" hidden="1"/>
          <p:cNvGrpSpPr>
            <a:grpSpLocks noChangeAspect="1"/>
          </p:cNvGrpSpPr>
          <p:nvPr userDrawn="1"/>
        </p:nvGrpSpPr>
        <p:grpSpPr bwMode="auto">
          <a:xfrm>
            <a:off x="2607278" y="1006057"/>
            <a:ext cx="4774072" cy="4870800"/>
            <a:chOff x="1620" y="-106"/>
            <a:chExt cx="4442" cy="4532"/>
          </a:xfrm>
        </p:grpSpPr>
        <p:sp>
          <p:nvSpPr>
            <p:cNvPr id="88" name="Freeform 5"/>
            <p:cNvSpPr>
              <a:spLocks/>
            </p:cNvSpPr>
            <p:nvPr userDrawn="1"/>
          </p:nvSpPr>
          <p:spPr bwMode="auto">
            <a:xfrm>
              <a:off x="1632" y="1715"/>
              <a:ext cx="4430" cy="2711"/>
            </a:xfrm>
            <a:custGeom>
              <a:avLst/>
              <a:gdLst>
                <a:gd name="T0" fmla="*/ 0 w 1872"/>
                <a:gd name="T1" fmla="*/ 722 h 1146"/>
                <a:gd name="T2" fmla="*/ 0 w 1872"/>
                <a:gd name="T3" fmla="*/ 722 h 1146"/>
                <a:gd name="T4" fmla="*/ 0 w 1872"/>
                <a:gd name="T5" fmla="*/ 1146 h 1146"/>
                <a:gd name="T6" fmla="*/ 1872 w 1872"/>
                <a:gd name="T7" fmla="*/ 385 h 1146"/>
                <a:gd name="T8" fmla="*/ 1872 w 1872"/>
                <a:gd name="T9" fmla="*/ 0 h 1146"/>
                <a:gd name="T10" fmla="*/ 0 w 1872"/>
                <a:gd name="T11" fmla="*/ 722 h 1146"/>
                <a:gd name="T12" fmla="*/ 0 w 1872"/>
                <a:gd name="T13" fmla="*/ 722 h 1146"/>
              </a:gdLst>
              <a:ahLst/>
              <a:cxnLst>
                <a:cxn ang="0">
                  <a:pos x="T0" y="T1"/>
                </a:cxn>
                <a:cxn ang="0">
                  <a:pos x="T2" y="T3"/>
                </a:cxn>
                <a:cxn ang="0">
                  <a:pos x="T4" y="T5"/>
                </a:cxn>
                <a:cxn ang="0">
                  <a:pos x="T6" y="T7"/>
                </a:cxn>
                <a:cxn ang="0">
                  <a:pos x="T8" y="T9"/>
                </a:cxn>
                <a:cxn ang="0">
                  <a:pos x="T10" y="T11"/>
                </a:cxn>
                <a:cxn ang="0">
                  <a:pos x="T12" y="T13"/>
                </a:cxn>
              </a:cxnLst>
              <a:rect l="0" t="0" r="r" b="b"/>
              <a:pathLst>
                <a:path w="1872" h="1146">
                  <a:moveTo>
                    <a:pt x="0" y="722"/>
                  </a:moveTo>
                  <a:cubicBezTo>
                    <a:pt x="0" y="722"/>
                    <a:pt x="0" y="722"/>
                    <a:pt x="0" y="722"/>
                  </a:cubicBezTo>
                  <a:cubicBezTo>
                    <a:pt x="0" y="1146"/>
                    <a:pt x="0" y="1146"/>
                    <a:pt x="0" y="1146"/>
                  </a:cubicBezTo>
                  <a:cubicBezTo>
                    <a:pt x="1872" y="385"/>
                    <a:pt x="1872" y="385"/>
                    <a:pt x="1872" y="385"/>
                  </a:cubicBezTo>
                  <a:cubicBezTo>
                    <a:pt x="1872" y="0"/>
                    <a:pt x="1872" y="0"/>
                    <a:pt x="1872" y="0"/>
                  </a:cubicBezTo>
                  <a:cubicBezTo>
                    <a:pt x="0" y="722"/>
                    <a:pt x="0" y="722"/>
                    <a:pt x="0" y="722"/>
                  </a:cubicBezTo>
                  <a:cubicBezTo>
                    <a:pt x="0" y="722"/>
                    <a:pt x="0" y="722"/>
                    <a:pt x="0" y="722"/>
                  </a:cubicBezTo>
                  <a:close/>
                </a:path>
              </a:pathLst>
            </a:custGeom>
            <a:gradFill>
              <a:gsLst>
                <a:gs pos="0">
                  <a:srgbClr val="00F3FF"/>
                </a:gs>
                <a:gs pos="100000">
                  <a:srgbClr val="2800FF"/>
                </a:gs>
              </a:gsLst>
              <a:lin ang="1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6"/>
            <p:cNvSpPr>
              <a:spLocks/>
            </p:cNvSpPr>
            <p:nvPr userDrawn="1"/>
          </p:nvSpPr>
          <p:spPr bwMode="auto">
            <a:xfrm>
              <a:off x="1620" y="-106"/>
              <a:ext cx="4442" cy="2275"/>
            </a:xfrm>
            <a:custGeom>
              <a:avLst/>
              <a:gdLst>
                <a:gd name="T0" fmla="*/ 0 w 1877"/>
                <a:gd name="T1" fmla="*/ 0 h 962"/>
                <a:gd name="T2" fmla="*/ 0 w 1877"/>
                <a:gd name="T3" fmla="*/ 425 h 962"/>
                <a:gd name="T4" fmla="*/ 1377 w 1877"/>
                <a:gd name="T5" fmla="*/ 960 h 962"/>
                <a:gd name="T6" fmla="*/ 1381 w 1877"/>
                <a:gd name="T7" fmla="*/ 962 h 962"/>
                <a:gd name="T8" fmla="*/ 1419 w 1877"/>
                <a:gd name="T9" fmla="*/ 947 h 962"/>
                <a:gd name="T10" fmla="*/ 1388 w 1877"/>
                <a:gd name="T11" fmla="*/ 935 h 962"/>
                <a:gd name="T12" fmla="*/ 27 w 1877"/>
                <a:gd name="T13" fmla="*/ 408 h 962"/>
                <a:gd name="T14" fmla="*/ 27 w 1877"/>
                <a:gd name="T15" fmla="*/ 40 h 962"/>
                <a:gd name="T16" fmla="*/ 1850 w 1877"/>
                <a:gd name="T17" fmla="*/ 781 h 962"/>
                <a:gd name="T18" fmla="*/ 1877 w 1877"/>
                <a:gd name="T19" fmla="*/ 770 h 962"/>
                <a:gd name="T20" fmla="*/ 1877 w 1877"/>
                <a:gd name="T21" fmla="*/ 764 h 962"/>
                <a:gd name="T22" fmla="*/ 0 w 1877"/>
                <a:gd name="T23"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962">
                  <a:moveTo>
                    <a:pt x="0" y="0"/>
                  </a:moveTo>
                  <a:cubicBezTo>
                    <a:pt x="0" y="425"/>
                    <a:pt x="0" y="425"/>
                    <a:pt x="0" y="425"/>
                  </a:cubicBezTo>
                  <a:cubicBezTo>
                    <a:pt x="428" y="591"/>
                    <a:pt x="943" y="792"/>
                    <a:pt x="1377" y="960"/>
                  </a:cubicBezTo>
                  <a:cubicBezTo>
                    <a:pt x="1381" y="962"/>
                    <a:pt x="1381" y="962"/>
                    <a:pt x="1381" y="962"/>
                  </a:cubicBezTo>
                  <a:cubicBezTo>
                    <a:pt x="1419" y="947"/>
                    <a:pt x="1419" y="947"/>
                    <a:pt x="1419" y="947"/>
                  </a:cubicBezTo>
                  <a:cubicBezTo>
                    <a:pt x="1388" y="935"/>
                    <a:pt x="1388" y="935"/>
                    <a:pt x="1388" y="935"/>
                  </a:cubicBezTo>
                  <a:cubicBezTo>
                    <a:pt x="959" y="769"/>
                    <a:pt x="452" y="573"/>
                    <a:pt x="27" y="408"/>
                  </a:cubicBezTo>
                  <a:cubicBezTo>
                    <a:pt x="27" y="40"/>
                    <a:pt x="27" y="40"/>
                    <a:pt x="27" y="40"/>
                  </a:cubicBezTo>
                  <a:cubicBezTo>
                    <a:pt x="1708" y="723"/>
                    <a:pt x="1839" y="777"/>
                    <a:pt x="1850" y="781"/>
                  </a:cubicBezTo>
                  <a:cubicBezTo>
                    <a:pt x="1877" y="770"/>
                    <a:pt x="1877" y="770"/>
                    <a:pt x="1877" y="770"/>
                  </a:cubicBezTo>
                  <a:cubicBezTo>
                    <a:pt x="1877" y="764"/>
                    <a:pt x="1877" y="764"/>
                    <a:pt x="1877" y="764"/>
                  </a:cubicBezTo>
                  <a:cubicBezTo>
                    <a:pt x="0" y="0"/>
                    <a:pt x="0" y="0"/>
                    <a:pt x="0" y="0"/>
                  </a:cubicBezTo>
                  <a:close/>
                </a:path>
              </a:pathLst>
            </a:custGeom>
            <a:solidFill>
              <a:srgbClr val="00FF7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80" name="Master Brand 02 - GRADIENT GTS" hidden="1"/>
          <p:cNvGrpSpPr/>
          <p:nvPr userDrawn="1"/>
        </p:nvGrpSpPr>
        <p:grpSpPr>
          <a:xfrm>
            <a:off x="2622518" y="1011604"/>
            <a:ext cx="4751149" cy="4850013"/>
            <a:chOff x="336907" y="342900"/>
            <a:chExt cx="2298344" cy="2346169"/>
          </a:xfrm>
        </p:grpSpPr>
        <p:sp>
          <p:nvSpPr>
            <p:cNvPr id="82" name="Freeform 12"/>
            <p:cNvSpPr>
              <a:spLocks/>
            </p:cNvSpPr>
            <p:nvPr userDrawn="1"/>
          </p:nvSpPr>
          <p:spPr bwMode="auto">
            <a:xfrm>
              <a:off x="336907" y="1283172"/>
              <a:ext cx="2298344" cy="1405897"/>
            </a:xfrm>
            <a:custGeom>
              <a:avLst/>
              <a:gdLst>
                <a:gd name="T0" fmla="*/ 0 w 2495"/>
                <a:gd name="T1" fmla="*/ 961 h 1525"/>
                <a:gd name="T2" fmla="*/ 0 w 2495"/>
                <a:gd name="T3" fmla="*/ 961 h 1525"/>
                <a:gd name="T4" fmla="*/ 0 w 2495"/>
                <a:gd name="T5" fmla="*/ 1525 h 1525"/>
                <a:gd name="T6" fmla="*/ 2495 w 2495"/>
                <a:gd name="T7" fmla="*/ 512 h 1525"/>
                <a:gd name="T8" fmla="*/ 2495 w 2495"/>
                <a:gd name="T9" fmla="*/ 0 h 1525"/>
                <a:gd name="T10" fmla="*/ 0 w 2495"/>
                <a:gd name="T11" fmla="*/ 961 h 1525"/>
              </a:gdLst>
              <a:ahLst/>
              <a:cxnLst>
                <a:cxn ang="0">
                  <a:pos x="T0" y="T1"/>
                </a:cxn>
                <a:cxn ang="0">
                  <a:pos x="T2" y="T3"/>
                </a:cxn>
                <a:cxn ang="0">
                  <a:pos x="T4" y="T5"/>
                </a:cxn>
                <a:cxn ang="0">
                  <a:pos x="T6" y="T7"/>
                </a:cxn>
                <a:cxn ang="0">
                  <a:pos x="T8" y="T9"/>
                </a:cxn>
                <a:cxn ang="0">
                  <a:pos x="T10" y="T11"/>
                </a:cxn>
              </a:cxnLst>
              <a:rect l="0" t="0" r="r" b="b"/>
              <a:pathLst>
                <a:path w="2495" h="1525">
                  <a:moveTo>
                    <a:pt x="0" y="961"/>
                  </a:moveTo>
                  <a:cubicBezTo>
                    <a:pt x="0" y="961"/>
                    <a:pt x="0" y="961"/>
                    <a:pt x="0" y="961"/>
                  </a:cubicBezTo>
                  <a:cubicBezTo>
                    <a:pt x="0" y="1525"/>
                    <a:pt x="0" y="1525"/>
                    <a:pt x="0" y="1525"/>
                  </a:cubicBezTo>
                  <a:cubicBezTo>
                    <a:pt x="2495" y="512"/>
                    <a:pt x="2495" y="512"/>
                    <a:pt x="2495" y="512"/>
                  </a:cubicBezTo>
                  <a:cubicBezTo>
                    <a:pt x="2495" y="0"/>
                    <a:pt x="2495" y="0"/>
                    <a:pt x="2495" y="0"/>
                  </a:cubicBezTo>
                  <a:lnTo>
                    <a:pt x="0" y="961"/>
                  </a:lnTo>
                  <a:close/>
                </a:path>
              </a:pathLst>
            </a:custGeom>
            <a:gradFill>
              <a:gsLst>
                <a:gs pos="0">
                  <a:srgbClr val="00F3FF"/>
                </a:gs>
                <a:gs pos="100000">
                  <a:srgbClr val="2800FF"/>
                </a:gs>
              </a:gsLst>
              <a:lin ang="0" scaled="1"/>
            </a:gradFill>
            <a:ln>
              <a:noFill/>
            </a:ln>
          </p:spPr>
          <p:txBody>
            <a:bodyPr vert="horz" wrap="square" lIns="91440" tIns="45720" rIns="91440" bIns="45720" numCol="1" anchor="t" anchorCtr="0" compatLnSpc="1">
              <a:prstTxWarp prst="textNoShape">
                <a:avLst/>
              </a:prstTxWarp>
            </a:bodyPr>
            <a:lstStyle/>
            <a:p>
              <a:endParaRPr lang="en-AU"/>
            </a:p>
          </p:txBody>
        </p:sp>
        <p:sp>
          <p:nvSpPr>
            <p:cNvPr id="83" name="Freeform 11"/>
            <p:cNvSpPr>
              <a:spLocks/>
            </p:cNvSpPr>
            <p:nvPr userDrawn="1"/>
          </p:nvSpPr>
          <p:spPr bwMode="auto">
            <a:xfrm>
              <a:off x="336907" y="342900"/>
              <a:ext cx="2298344" cy="1412213"/>
            </a:xfrm>
            <a:custGeom>
              <a:avLst/>
              <a:gdLst>
                <a:gd name="T0" fmla="*/ 2495 w 2495"/>
                <a:gd name="T1" fmla="*/ 1532 h 1532"/>
                <a:gd name="T2" fmla="*/ 2495 w 2495"/>
                <a:gd name="T3" fmla="*/ 1013 h 1532"/>
                <a:gd name="T4" fmla="*/ 0 w 2495"/>
                <a:gd name="T5" fmla="*/ 0 h 1532"/>
                <a:gd name="T6" fmla="*/ 0 w 2495"/>
                <a:gd name="T7" fmla="*/ 565 h 1532"/>
                <a:gd name="T8" fmla="*/ 2494 w 2495"/>
                <a:gd name="T9" fmla="*/ 1532 h 1532"/>
                <a:gd name="T10" fmla="*/ 2495 w 2495"/>
                <a:gd name="T11" fmla="*/ 1532 h 1532"/>
              </a:gdLst>
              <a:ahLst/>
              <a:cxnLst>
                <a:cxn ang="0">
                  <a:pos x="T0" y="T1"/>
                </a:cxn>
                <a:cxn ang="0">
                  <a:pos x="T2" y="T3"/>
                </a:cxn>
                <a:cxn ang="0">
                  <a:pos x="T4" y="T5"/>
                </a:cxn>
                <a:cxn ang="0">
                  <a:pos x="T6" y="T7"/>
                </a:cxn>
                <a:cxn ang="0">
                  <a:pos x="T8" y="T9"/>
                </a:cxn>
                <a:cxn ang="0">
                  <a:pos x="T10" y="T11"/>
                </a:cxn>
              </a:cxnLst>
              <a:rect l="0" t="0" r="r" b="b"/>
              <a:pathLst>
                <a:path w="2495" h="1532">
                  <a:moveTo>
                    <a:pt x="2495" y="1532"/>
                  </a:moveTo>
                  <a:cubicBezTo>
                    <a:pt x="2495" y="1013"/>
                    <a:pt x="2495" y="1013"/>
                    <a:pt x="2495" y="1013"/>
                  </a:cubicBezTo>
                  <a:cubicBezTo>
                    <a:pt x="0" y="0"/>
                    <a:pt x="0" y="0"/>
                    <a:pt x="0" y="0"/>
                  </a:cubicBezTo>
                  <a:cubicBezTo>
                    <a:pt x="0" y="565"/>
                    <a:pt x="0" y="565"/>
                    <a:pt x="0" y="565"/>
                  </a:cubicBezTo>
                  <a:cubicBezTo>
                    <a:pt x="812" y="880"/>
                    <a:pt x="1906" y="1304"/>
                    <a:pt x="2494" y="1532"/>
                  </a:cubicBezTo>
                  <a:lnTo>
                    <a:pt x="2495" y="1532"/>
                  </a:lnTo>
                  <a:close/>
                </a:path>
              </a:pathLst>
            </a:custGeom>
            <a:solidFill>
              <a:srgbClr val="2800FF"/>
            </a:solidFill>
            <a:ln>
              <a:noFill/>
            </a:ln>
          </p:spPr>
          <p:txBody>
            <a:bodyPr vert="horz" wrap="square" lIns="91440" tIns="45720" rIns="91440" bIns="45720" numCol="1" anchor="t" anchorCtr="0" compatLnSpc="1">
              <a:prstTxWarp prst="textNoShape">
                <a:avLst/>
              </a:prstTxWarp>
            </a:bodyPr>
            <a:lstStyle/>
            <a:p>
              <a:endParaRPr lang="en-AU"/>
            </a:p>
          </p:txBody>
        </p:sp>
      </p:grpSp>
      <p:grpSp>
        <p:nvGrpSpPr>
          <p:cNvPr id="57" name="Master Brand 02 - DIMENSIONAL GTS" hidden="1"/>
          <p:cNvGrpSpPr/>
          <p:nvPr userDrawn="1"/>
        </p:nvGrpSpPr>
        <p:grpSpPr>
          <a:xfrm>
            <a:off x="2622518" y="1011604"/>
            <a:ext cx="4751149" cy="4850013"/>
            <a:chOff x="336907" y="342900"/>
            <a:chExt cx="2298344" cy="2346169"/>
          </a:xfrm>
        </p:grpSpPr>
        <p:sp>
          <p:nvSpPr>
            <p:cNvPr id="58" name="Freeform 12"/>
            <p:cNvSpPr>
              <a:spLocks/>
            </p:cNvSpPr>
            <p:nvPr userDrawn="1"/>
          </p:nvSpPr>
          <p:spPr bwMode="auto">
            <a:xfrm>
              <a:off x="336907" y="1283172"/>
              <a:ext cx="2298344" cy="1405897"/>
            </a:xfrm>
            <a:custGeom>
              <a:avLst/>
              <a:gdLst>
                <a:gd name="T0" fmla="*/ 0 w 2495"/>
                <a:gd name="T1" fmla="*/ 961 h 1525"/>
                <a:gd name="T2" fmla="*/ 0 w 2495"/>
                <a:gd name="T3" fmla="*/ 961 h 1525"/>
                <a:gd name="T4" fmla="*/ 0 w 2495"/>
                <a:gd name="T5" fmla="*/ 1525 h 1525"/>
                <a:gd name="T6" fmla="*/ 2495 w 2495"/>
                <a:gd name="T7" fmla="*/ 512 h 1525"/>
                <a:gd name="T8" fmla="*/ 2495 w 2495"/>
                <a:gd name="T9" fmla="*/ 0 h 1525"/>
                <a:gd name="T10" fmla="*/ 0 w 2495"/>
                <a:gd name="T11" fmla="*/ 961 h 1525"/>
              </a:gdLst>
              <a:ahLst/>
              <a:cxnLst>
                <a:cxn ang="0">
                  <a:pos x="T0" y="T1"/>
                </a:cxn>
                <a:cxn ang="0">
                  <a:pos x="T2" y="T3"/>
                </a:cxn>
                <a:cxn ang="0">
                  <a:pos x="T4" y="T5"/>
                </a:cxn>
                <a:cxn ang="0">
                  <a:pos x="T6" y="T7"/>
                </a:cxn>
                <a:cxn ang="0">
                  <a:pos x="T8" y="T9"/>
                </a:cxn>
                <a:cxn ang="0">
                  <a:pos x="T10" y="T11"/>
                </a:cxn>
              </a:cxnLst>
              <a:rect l="0" t="0" r="r" b="b"/>
              <a:pathLst>
                <a:path w="2495" h="1525">
                  <a:moveTo>
                    <a:pt x="0" y="961"/>
                  </a:moveTo>
                  <a:cubicBezTo>
                    <a:pt x="0" y="961"/>
                    <a:pt x="0" y="961"/>
                    <a:pt x="0" y="961"/>
                  </a:cubicBezTo>
                  <a:cubicBezTo>
                    <a:pt x="0" y="1525"/>
                    <a:pt x="0" y="1525"/>
                    <a:pt x="0" y="1525"/>
                  </a:cubicBezTo>
                  <a:cubicBezTo>
                    <a:pt x="2495" y="512"/>
                    <a:pt x="2495" y="512"/>
                    <a:pt x="2495" y="512"/>
                  </a:cubicBezTo>
                  <a:cubicBezTo>
                    <a:pt x="2495" y="0"/>
                    <a:pt x="2495" y="0"/>
                    <a:pt x="2495" y="0"/>
                  </a:cubicBezTo>
                  <a:lnTo>
                    <a:pt x="0" y="961"/>
                  </a:lnTo>
                  <a:close/>
                </a:path>
              </a:pathLst>
            </a:custGeom>
            <a:gradFill>
              <a:gsLst>
                <a:gs pos="0">
                  <a:srgbClr val="00F3FF"/>
                </a:gs>
                <a:gs pos="100000">
                  <a:srgbClr val="2800FF"/>
                </a:gs>
              </a:gsLst>
              <a:lin ang="0" scaled="1"/>
            </a:gradFill>
            <a:ln>
              <a:noFill/>
            </a:ln>
          </p:spPr>
          <p:txBody>
            <a:bodyPr vert="horz" wrap="square" lIns="91440" tIns="45720" rIns="91440" bIns="45720" numCol="1" anchor="t" anchorCtr="0" compatLnSpc="1">
              <a:prstTxWarp prst="textNoShape">
                <a:avLst/>
              </a:prstTxWarp>
            </a:bodyPr>
            <a:lstStyle/>
            <a:p>
              <a:endParaRPr lang="en-AU"/>
            </a:p>
          </p:txBody>
        </p:sp>
        <p:sp>
          <p:nvSpPr>
            <p:cNvPr id="59" name="Freeform 11"/>
            <p:cNvSpPr>
              <a:spLocks/>
            </p:cNvSpPr>
            <p:nvPr userDrawn="1"/>
          </p:nvSpPr>
          <p:spPr bwMode="auto">
            <a:xfrm>
              <a:off x="336907" y="342900"/>
              <a:ext cx="2298344" cy="1412213"/>
            </a:xfrm>
            <a:custGeom>
              <a:avLst/>
              <a:gdLst>
                <a:gd name="T0" fmla="*/ 2495 w 2495"/>
                <a:gd name="T1" fmla="*/ 1532 h 1532"/>
                <a:gd name="T2" fmla="*/ 2495 w 2495"/>
                <a:gd name="T3" fmla="*/ 1013 h 1532"/>
                <a:gd name="T4" fmla="*/ 0 w 2495"/>
                <a:gd name="T5" fmla="*/ 0 h 1532"/>
                <a:gd name="T6" fmla="*/ 0 w 2495"/>
                <a:gd name="T7" fmla="*/ 565 h 1532"/>
                <a:gd name="T8" fmla="*/ 2494 w 2495"/>
                <a:gd name="T9" fmla="*/ 1532 h 1532"/>
                <a:gd name="T10" fmla="*/ 2495 w 2495"/>
                <a:gd name="T11" fmla="*/ 1532 h 1532"/>
              </a:gdLst>
              <a:ahLst/>
              <a:cxnLst>
                <a:cxn ang="0">
                  <a:pos x="T0" y="T1"/>
                </a:cxn>
                <a:cxn ang="0">
                  <a:pos x="T2" y="T3"/>
                </a:cxn>
                <a:cxn ang="0">
                  <a:pos x="T4" y="T5"/>
                </a:cxn>
                <a:cxn ang="0">
                  <a:pos x="T6" y="T7"/>
                </a:cxn>
                <a:cxn ang="0">
                  <a:pos x="T8" y="T9"/>
                </a:cxn>
                <a:cxn ang="0">
                  <a:pos x="T10" y="T11"/>
                </a:cxn>
              </a:cxnLst>
              <a:rect l="0" t="0" r="r" b="b"/>
              <a:pathLst>
                <a:path w="2495" h="1532">
                  <a:moveTo>
                    <a:pt x="2495" y="1532"/>
                  </a:moveTo>
                  <a:cubicBezTo>
                    <a:pt x="2495" y="1013"/>
                    <a:pt x="2495" y="1013"/>
                    <a:pt x="2495" y="1013"/>
                  </a:cubicBezTo>
                  <a:cubicBezTo>
                    <a:pt x="0" y="0"/>
                    <a:pt x="0" y="0"/>
                    <a:pt x="0" y="0"/>
                  </a:cubicBezTo>
                  <a:cubicBezTo>
                    <a:pt x="0" y="565"/>
                    <a:pt x="0" y="565"/>
                    <a:pt x="0" y="565"/>
                  </a:cubicBezTo>
                  <a:cubicBezTo>
                    <a:pt x="812" y="880"/>
                    <a:pt x="1906" y="1304"/>
                    <a:pt x="2494" y="1532"/>
                  </a:cubicBezTo>
                  <a:lnTo>
                    <a:pt x="2495" y="1532"/>
                  </a:lnTo>
                  <a:close/>
                </a:path>
              </a:pathLst>
            </a:custGeom>
            <a:solidFill>
              <a:srgbClr val="00FF7D"/>
            </a:solidFill>
            <a:ln>
              <a:noFill/>
            </a:ln>
          </p:spPr>
          <p:txBody>
            <a:bodyPr vert="horz" wrap="square" lIns="91440" tIns="45720" rIns="91440" bIns="45720" numCol="1" anchor="t" anchorCtr="0" compatLnSpc="1">
              <a:prstTxWarp prst="textNoShape">
                <a:avLst/>
              </a:prstTxWarp>
            </a:bodyPr>
            <a:lstStyle/>
            <a:p>
              <a:endParaRPr lang="en-AU"/>
            </a:p>
          </p:txBody>
        </p:sp>
      </p:grpSp>
      <p:grpSp>
        <p:nvGrpSpPr>
          <p:cNvPr id="90" name="Master Brand 01 - Outline GTS" hidden="1"/>
          <p:cNvGrpSpPr>
            <a:grpSpLocks noChangeAspect="1"/>
          </p:cNvGrpSpPr>
          <p:nvPr userDrawn="1"/>
        </p:nvGrpSpPr>
        <p:grpSpPr bwMode="auto">
          <a:xfrm>
            <a:off x="2607278" y="1006057"/>
            <a:ext cx="4774072" cy="4870800"/>
            <a:chOff x="1620" y="-106"/>
            <a:chExt cx="4442" cy="4532"/>
          </a:xfrm>
        </p:grpSpPr>
        <p:sp>
          <p:nvSpPr>
            <p:cNvPr id="91" name="Freeform 5"/>
            <p:cNvSpPr>
              <a:spLocks/>
            </p:cNvSpPr>
            <p:nvPr userDrawn="1"/>
          </p:nvSpPr>
          <p:spPr bwMode="auto">
            <a:xfrm>
              <a:off x="1632" y="1715"/>
              <a:ext cx="4430" cy="2711"/>
            </a:xfrm>
            <a:custGeom>
              <a:avLst/>
              <a:gdLst>
                <a:gd name="T0" fmla="*/ 0 w 1872"/>
                <a:gd name="T1" fmla="*/ 722 h 1146"/>
                <a:gd name="T2" fmla="*/ 0 w 1872"/>
                <a:gd name="T3" fmla="*/ 722 h 1146"/>
                <a:gd name="T4" fmla="*/ 0 w 1872"/>
                <a:gd name="T5" fmla="*/ 1146 h 1146"/>
                <a:gd name="T6" fmla="*/ 1872 w 1872"/>
                <a:gd name="T7" fmla="*/ 385 h 1146"/>
                <a:gd name="T8" fmla="*/ 1872 w 1872"/>
                <a:gd name="T9" fmla="*/ 0 h 1146"/>
                <a:gd name="T10" fmla="*/ 0 w 1872"/>
                <a:gd name="T11" fmla="*/ 722 h 1146"/>
                <a:gd name="T12" fmla="*/ 0 w 1872"/>
                <a:gd name="T13" fmla="*/ 722 h 1146"/>
              </a:gdLst>
              <a:ahLst/>
              <a:cxnLst>
                <a:cxn ang="0">
                  <a:pos x="T0" y="T1"/>
                </a:cxn>
                <a:cxn ang="0">
                  <a:pos x="T2" y="T3"/>
                </a:cxn>
                <a:cxn ang="0">
                  <a:pos x="T4" y="T5"/>
                </a:cxn>
                <a:cxn ang="0">
                  <a:pos x="T6" y="T7"/>
                </a:cxn>
                <a:cxn ang="0">
                  <a:pos x="T8" y="T9"/>
                </a:cxn>
                <a:cxn ang="0">
                  <a:pos x="T10" y="T11"/>
                </a:cxn>
                <a:cxn ang="0">
                  <a:pos x="T12" y="T13"/>
                </a:cxn>
              </a:cxnLst>
              <a:rect l="0" t="0" r="r" b="b"/>
              <a:pathLst>
                <a:path w="1872" h="1146">
                  <a:moveTo>
                    <a:pt x="0" y="722"/>
                  </a:moveTo>
                  <a:cubicBezTo>
                    <a:pt x="0" y="722"/>
                    <a:pt x="0" y="722"/>
                    <a:pt x="0" y="722"/>
                  </a:cubicBezTo>
                  <a:cubicBezTo>
                    <a:pt x="0" y="1146"/>
                    <a:pt x="0" y="1146"/>
                    <a:pt x="0" y="1146"/>
                  </a:cubicBezTo>
                  <a:cubicBezTo>
                    <a:pt x="1872" y="385"/>
                    <a:pt x="1872" y="385"/>
                    <a:pt x="1872" y="385"/>
                  </a:cubicBezTo>
                  <a:cubicBezTo>
                    <a:pt x="1872" y="0"/>
                    <a:pt x="1872" y="0"/>
                    <a:pt x="1872" y="0"/>
                  </a:cubicBezTo>
                  <a:cubicBezTo>
                    <a:pt x="0" y="722"/>
                    <a:pt x="0" y="722"/>
                    <a:pt x="0" y="722"/>
                  </a:cubicBezTo>
                  <a:cubicBezTo>
                    <a:pt x="0" y="722"/>
                    <a:pt x="0" y="722"/>
                    <a:pt x="0" y="722"/>
                  </a:cubicBezTo>
                  <a:close/>
                </a:path>
              </a:pathLst>
            </a:custGeom>
            <a:gradFill>
              <a:gsLst>
                <a:gs pos="0">
                  <a:srgbClr val="FFEA00"/>
                </a:gs>
                <a:gs pos="100000">
                  <a:srgbClr val="FFB600"/>
                </a:gs>
              </a:gsLst>
              <a:lin ang="12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6"/>
            <p:cNvSpPr>
              <a:spLocks/>
            </p:cNvSpPr>
            <p:nvPr userDrawn="1"/>
          </p:nvSpPr>
          <p:spPr bwMode="auto">
            <a:xfrm>
              <a:off x="1620" y="-106"/>
              <a:ext cx="4442" cy="2275"/>
            </a:xfrm>
            <a:custGeom>
              <a:avLst/>
              <a:gdLst>
                <a:gd name="T0" fmla="*/ 0 w 1877"/>
                <a:gd name="T1" fmla="*/ 0 h 962"/>
                <a:gd name="T2" fmla="*/ 0 w 1877"/>
                <a:gd name="T3" fmla="*/ 425 h 962"/>
                <a:gd name="T4" fmla="*/ 1377 w 1877"/>
                <a:gd name="T5" fmla="*/ 960 h 962"/>
                <a:gd name="T6" fmla="*/ 1381 w 1877"/>
                <a:gd name="T7" fmla="*/ 962 h 962"/>
                <a:gd name="T8" fmla="*/ 1419 w 1877"/>
                <a:gd name="T9" fmla="*/ 947 h 962"/>
                <a:gd name="T10" fmla="*/ 1388 w 1877"/>
                <a:gd name="T11" fmla="*/ 935 h 962"/>
                <a:gd name="T12" fmla="*/ 27 w 1877"/>
                <a:gd name="T13" fmla="*/ 408 h 962"/>
                <a:gd name="T14" fmla="*/ 27 w 1877"/>
                <a:gd name="T15" fmla="*/ 40 h 962"/>
                <a:gd name="T16" fmla="*/ 1850 w 1877"/>
                <a:gd name="T17" fmla="*/ 781 h 962"/>
                <a:gd name="T18" fmla="*/ 1877 w 1877"/>
                <a:gd name="T19" fmla="*/ 770 h 962"/>
                <a:gd name="T20" fmla="*/ 1877 w 1877"/>
                <a:gd name="T21" fmla="*/ 764 h 962"/>
                <a:gd name="T22" fmla="*/ 0 w 1877"/>
                <a:gd name="T23" fmla="*/ 0 h 9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77" h="962">
                  <a:moveTo>
                    <a:pt x="0" y="0"/>
                  </a:moveTo>
                  <a:cubicBezTo>
                    <a:pt x="0" y="425"/>
                    <a:pt x="0" y="425"/>
                    <a:pt x="0" y="425"/>
                  </a:cubicBezTo>
                  <a:cubicBezTo>
                    <a:pt x="428" y="591"/>
                    <a:pt x="943" y="792"/>
                    <a:pt x="1377" y="960"/>
                  </a:cubicBezTo>
                  <a:cubicBezTo>
                    <a:pt x="1381" y="962"/>
                    <a:pt x="1381" y="962"/>
                    <a:pt x="1381" y="962"/>
                  </a:cubicBezTo>
                  <a:cubicBezTo>
                    <a:pt x="1419" y="947"/>
                    <a:pt x="1419" y="947"/>
                    <a:pt x="1419" y="947"/>
                  </a:cubicBezTo>
                  <a:cubicBezTo>
                    <a:pt x="1388" y="935"/>
                    <a:pt x="1388" y="935"/>
                    <a:pt x="1388" y="935"/>
                  </a:cubicBezTo>
                  <a:cubicBezTo>
                    <a:pt x="959" y="769"/>
                    <a:pt x="452" y="573"/>
                    <a:pt x="27" y="408"/>
                  </a:cubicBezTo>
                  <a:cubicBezTo>
                    <a:pt x="27" y="40"/>
                    <a:pt x="27" y="40"/>
                    <a:pt x="27" y="40"/>
                  </a:cubicBezTo>
                  <a:cubicBezTo>
                    <a:pt x="1708" y="723"/>
                    <a:pt x="1839" y="777"/>
                    <a:pt x="1850" y="781"/>
                  </a:cubicBezTo>
                  <a:cubicBezTo>
                    <a:pt x="1877" y="770"/>
                    <a:pt x="1877" y="770"/>
                    <a:pt x="1877" y="770"/>
                  </a:cubicBezTo>
                  <a:cubicBezTo>
                    <a:pt x="1877" y="764"/>
                    <a:pt x="1877" y="764"/>
                    <a:pt x="1877" y="764"/>
                  </a:cubicBezTo>
                  <a:cubicBezTo>
                    <a:pt x="0" y="0"/>
                    <a:pt x="0" y="0"/>
                    <a:pt x="0" y="0"/>
                  </a:cubicBezTo>
                  <a:close/>
                </a:path>
              </a:pathLst>
            </a:custGeom>
            <a:solidFill>
              <a:srgbClr val="7E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4" name="Master Brand 01 - GRADIENT GTS" hidden="1"/>
          <p:cNvGrpSpPr/>
          <p:nvPr userDrawn="1"/>
        </p:nvGrpSpPr>
        <p:grpSpPr>
          <a:xfrm>
            <a:off x="2622518" y="1011604"/>
            <a:ext cx="4751149" cy="4850013"/>
            <a:chOff x="336907" y="342900"/>
            <a:chExt cx="2298344" cy="2346169"/>
          </a:xfrm>
        </p:grpSpPr>
        <p:sp>
          <p:nvSpPr>
            <p:cNvPr id="77" name="Freeform 12"/>
            <p:cNvSpPr>
              <a:spLocks/>
            </p:cNvSpPr>
            <p:nvPr userDrawn="1"/>
          </p:nvSpPr>
          <p:spPr bwMode="auto">
            <a:xfrm>
              <a:off x="336907" y="1283172"/>
              <a:ext cx="2298344" cy="1405897"/>
            </a:xfrm>
            <a:custGeom>
              <a:avLst/>
              <a:gdLst>
                <a:gd name="T0" fmla="*/ 0 w 2495"/>
                <a:gd name="T1" fmla="*/ 961 h 1525"/>
                <a:gd name="T2" fmla="*/ 0 w 2495"/>
                <a:gd name="T3" fmla="*/ 961 h 1525"/>
                <a:gd name="T4" fmla="*/ 0 w 2495"/>
                <a:gd name="T5" fmla="*/ 1525 h 1525"/>
                <a:gd name="T6" fmla="*/ 2495 w 2495"/>
                <a:gd name="T7" fmla="*/ 512 h 1525"/>
                <a:gd name="T8" fmla="*/ 2495 w 2495"/>
                <a:gd name="T9" fmla="*/ 0 h 1525"/>
                <a:gd name="T10" fmla="*/ 0 w 2495"/>
                <a:gd name="T11" fmla="*/ 961 h 1525"/>
              </a:gdLst>
              <a:ahLst/>
              <a:cxnLst>
                <a:cxn ang="0">
                  <a:pos x="T0" y="T1"/>
                </a:cxn>
                <a:cxn ang="0">
                  <a:pos x="T2" y="T3"/>
                </a:cxn>
                <a:cxn ang="0">
                  <a:pos x="T4" y="T5"/>
                </a:cxn>
                <a:cxn ang="0">
                  <a:pos x="T6" y="T7"/>
                </a:cxn>
                <a:cxn ang="0">
                  <a:pos x="T8" y="T9"/>
                </a:cxn>
                <a:cxn ang="0">
                  <a:pos x="T10" y="T11"/>
                </a:cxn>
              </a:cxnLst>
              <a:rect l="0" t="0" r="r" b="b"/>
              <a:pathLst>
                <a:path w="2495" h="1525">
                  <a:moveTo>
                    <a:pt x="0" y="961"/>
                  </a:moveTo>
                  <a:cubicBezTo>
                    <a:pt x="0" y="961"/>
                    <a:pt x="0" y="961"/>
                    <a:pt x="0" y="961"/>
                  </a:cubicBezTo>
                  <a:cubicBezTo>
                    <a:pt x="0" y="1525"/>
                    <a:pt x="0" y="1525"/>
                    <a:pt x="0" y="1525"/>
                  </a:cubicBezTo>
                  <a:cubicBezTo>
                    <a:pt x="2495" y="512"/>
                    <a:pt x="2495" y="512"/>
                    <a:pt x="2495" y="512"/>
                  </a:cubicBezTo>
                  <a:cubicBezTo>
                    <a:pt x="2495" y="0"/>
                    <a:pt x="2495" y="0"/>
                    <a:pt x="2495" y="0"/>
                  </a:cubicBezTo>
                  <a:lnTo>
                    <a:pt x="0" y="961"/>
                  </a:lnTo>
                  <a:close/>
                </a:path>
              </a:pathLst>
            </a:custGeom>
            <a:gradFill>
              <a:gsLst>
                <a:gs pos="0">
                  <a:srgbClr val="FFEA00"/>
                </a:gs>
                <a:gs pos="100000">
                  <a:srgbClr val="FFB600"/>
                </a:gs>
              </a:gsLst>
              <a:lin ang="0" scaled="1"/>
            </a:gradFill>
            <a:ln>
              <a:noFill/>
            </a:ln>
          </p:spPr>
          <p:txBody>
            <a:bodyPr vert="horz" wrap="square" lIns="91440" tIns="45720" rIns="91440" bIns="45720" numCol="1" anchor="t" anchorCtr="0" compatLnSpc="1">
              <a:prstTxWarp prst="textNoShape">
                <a:avLst/>
              </a:prstTxWarp>
            </a:bodyPr>
            <a:lstStyle/>
            <a:p>
              <a:endParaRPr lang="en-AU"/>
            </a:p>
          </p:txBody>
        </p:sp>
        <p:sp>
          <p:nvSpPr>
            <p:cNvPr id="78" name="Freeform 11"/>
            <p:cNvSpPr>
              <a:spLocks/>
            </p:cNvSpPr>
            <p:nvPr userDrawn="1"/>
          </p:nvSpPr>
          <p:spPr bwMode="auto">
            <a:xfrm>
              <a:off x="336907" y="342900"/>
              <a:ext cx="2298344" cy="1412213"/>
            </a:xfrm>
            <a:custGeom>
              <a:avLst/>
              <a:gdLst>
                <a:gd name="T0" fmla="*/ 2495 w 2495"/>
                <a:gd name="T1" fmla="*/ 1532 h 1532"/>
                <a:gd name="T2" fmla="*/ 2495 w 2495"/>
                <a:gd name="T3" fmla="*/ 1013 h 1532"/>
                <a:gd name="T4" fmla="*/ 0 w 2495"/>
                <a:gd name="T5" fmla="*/ 0 h 1532"/>
                <a:gd name="T6" fmla="*/ 0 w 2495"/>
                <a:gd name="T7" fmla="*/ 565 h 1532"/>
                <a:gd name="T8" fmla="*/ 2494 w 2495"/>
                <a:gd name="T9" fmla="*/ 1532 h 1532"/>
                <a:gd name="T10" fmla="*/ 2495 w 2495"/>
                <a:gd name="T11" fmla="*/ 1532 h 1532"/>
              </a:gdLst>
              <a:ahLst/>
              <a:cxnLst>
                <a:cxn ang="0">
                  <a:pos x="T0" y="T1"/>
                </a:cxn>
                <a:cxn ang="0">
                  <a:pos x="T2" y="T3"/>
                </a:cxn>
                <a:cxn ang="0">
                  <a:pos x="T4" y="T5"/>
                </a:cxn>
                <a:cxn ang="0">
                  <a:pos x="T6" y="T7"/>
                </a:cxn>
                <a:cxn ang="0">
                  <a:pos x="T8" y="T9"/>
                </a:cxn>
                <a:cxn ang="0">
                  <a:pos x="T10" y="T11"/>
                </a:cxn>
              </a:cxnLst>
              <a:rect l="0" t="0" r="r" b="b"/>
              <a:pathLst>
                <a:path w="2495" h="1532">
                  <a:moveTo>
                    <a:pt x="2495" y="1532"/>
                  </a:moveTo>
                  <a:cubicBezTo>
                    <a:pt x="2495" y="1013"/>
                    <a:pt x="2495" y="1013"/>
                    <a:pt x="2495" y="1013"/>
                  </a:cubicBezTo>
                  <a:cubicBezTo>
                    <a:pt x="0" y="0"/>
                    <a:pt x="0" y="0"/>
                    <a:pt x="0" y="0"/>
                  </a:cubicBezTo>
                  <a:cubicBezTo>
                    <a:pt x="0" y="565"/>
                    <a:pt x="0" y="565"/>
                    <a:pt x="0" y="565"/>
                  </a:cubicBezTo>
                  <a:cubicBezTo>
                    <a:pt x="812" y="880"/>
                    <a:pt x="1906" y="1304"/>
                    <a:pt x="2494" y="1532"/>
                  </a:cubicBezTo>
                  <a:lnTo>
                    <a:pt x="2495" y="1532"/>
                  </a:lnTo>
                  <a:close/>
                </a:path>
              </a:pathLst>
            </a:custGeom>
            <a:solidFill>
              <a:srgbClr val="FFEA00"/>
            </a:solidFill>
            <a:ln>
              <a:noFill/>
            </a:ln>
          </p:spPr>
          <p:txBody>
            <a:bodyPr vert="horz" wrap="square" lIns="91440" tIns="45720" rIns="91440" bIns="45720" numCol="1" anchor="t" anchorCtr="0" compatLnSpc="1">
              <a:prstTxWarp prst="textNoShape">
                <a:avLst/>
              </a:prstTxWarp>
            </a:bodyPr>
            <a:lstStyle/>
            <a:p>
              <a:endParaRPr lang="en-AU"/>
            </a:p>
          </p:txBody>
        </p:sp>
      </p:grpSp>
      <p:grpSp>
        <p:nvGrpSpPr>
          <p:cNvPr id="51" name="Master Brand 01 - DIMENSIONAL GTS" hidden="1"/>
          <p:cNvGrpSpPr/>
          <p:nvPr userDrawn="1"/>
        </p:nvGrpSpPr>
        <p:grpSpPr>
          <a:xfrm>
            <a:off x="2622518" y="1011604"/>
            <a:ext cx="4751149" cy="4850013"/>
            <a:chOff x="336907" y="342900"/>
            <a:chExt cx="2298344" cy="2346169"/>
          </a:xfrm>
        </p:grpSpPr>
        <p:sp>
          <p:nvSpPr>
            <p:cNvPr id="52" name="Freeform 12"/>
            <p:cNvSpPr>
              <a:spLocks/>
            </p:cNvSpPr>
            <p:nvPr userDrawn="1"/>
          </p:nvSpPr>
          <p:spPr bwMode="auto">
            <a:xfrm>
              <a:off x="336907" y="1283172"/>
              <a:ext cx="2298344" cy="1405897"/>
            </a:xfrm>
            <a:custGeom>
              <a:avLst/>
              <a:gdLst>
                <a:gd name="T0" fmla="*/ 0 w 2495"/>
                <a:gd name="T1" fmla="*/ 961 h 1525"/>
                <a:gd name="T2" fmla="*/ 0 w 2495"/>
                <a:gd name="T3" fmla="*/ 961 h 1525"/>
                <a:gd name="T4" fmla="*/ 0 w 2495"/>
                <a:gd name="T5" fmla="*/ 1525 h 1525"/>
                <a:gd name="T6" fmla="*/ 2495 w 2495"/>
                <a:gd name="T7" fmla="*/ 512 h 1525"/>
                <a:gd name="T8" fmla="*/ 2495 w 2495"/>
                <a:gd name="T9" fmla="*/ 0 h 1525"/>
                <a:gd name="T10" fmla="*/ 0 w 2495"/>
                <a:gd name="T11" fmla="*/ 961 h 1525"/>
              </a:gdLst>
              <a:ahLst/>
              <a:cxnLst>
                <a:cxn ang="0">
                  <a:pos x="T0" y="T1"/>
                </a:cxn>
                <a:cxn ang="0">
                  <a:pos x="T2" y="T3"/>
                </a:cxn>
                <a:cxn ang="0">
                  <a:pos x="T4" y="T5"/>
                </a:cxn>
                <a:cxn ang="0">
                  <a:pos x="T6" y="T7"/>
                </a:cxn>
                <a:cxn ang="0">
                  <a:pos x="T8" y="T9"/>
                </a:cxn>
                <a:cxn ang="0">
                  <a:pos x="T10" y="T11"/>
                </a:cxn>
              </a:cxnLst>
              <a:rect l="0" t="0" r="r" b="b"/>
              <a:pathLst>
                <a:path w="2495" h="1525">
                  <a:moveTo>
                    <a:pt x="0" y="961"/>
                  </a:moveTo>
                  <a:cubicBezTo>
                    <a:pt x="0" y="961"/>
                    <a:pt x="0" y="961"/>
                    <a:pt x="0" y="961"/>
                  </a:cubicBezTo>
                  <a:cubicBezTo>
                    <a:pt x="0" y="1525"/>
                    <a:pt x="0" y="1525"/>
                    <a:pt x="0" y="1525"/>
                  </a:cubicBezTo>
                  <a:cubicBezTo>
                    <a:pt x="2495" y="512"/>
                    <a:pt x="2495" y="512"/>
                    <a:pt x="2495" y="512"/>
                  </a:cubicBezTo>
                  <a:cubicBezTo>
                    <a:pt x="2495" y="0"/>
                    <a:pt x="2495" y="0"/>
                    <a:pt x="2495" y="0"/>
                  </a:cubicBezTo>
                  <a:lnTo>
                    <a:pt x="0" y="961"/>
                  </a:lnTo>
                  <a:close/>
                </a:path>
              </a:pathLst>
            </a:custGeom>
            <a:gradFill>
              <a:gsLst>
                <a:gs pos="0">
                  <a:srgbClr val="FFEA00"/>
                </a:gs>
                <a:gs pos="100000">
                  <a:srgbClr val="FFB600"/>
                </a:gs>
              </a:gsLst>
              <a:lin ang="0" scaled="1"/>
            </a:gradFill>
            <a:ln>
              <a:noFill/>
            </a:ln>
          </p:spPr>
          <p:txBody>
            <a:bodyPr vert="horz" wrap="square" lIns="91440" tIns="45720" rIns="91440" bIns="45720" numCol="1" anchor="t" anchorCtr="0" compatLnSpc="1">
              <a:prstTxWarp prst="textNoShape">
                <a:avLst/>
              </a:prstTxWarp>
            </a:bodyPr>
            <a:lstStyle/>
            <a:p>
              <a:endParaRPr lang="en-AU"/>
            </a:p>
          </p:txBody>
        </p:sp>
        <p:sp>
          <p:nvSpPr>
            <p:cNvPr id="53" name="Freeform 11"/>
            <p:cNvSpPr>
              <a:spLocks/>
            </p:cNvSpPr>
            <p:nvPr userDrawn="1"/>
          </p:nvSpPr>
          <p:spPr bwMode="auto">
            <a:xfrm>
              <a:off x="336907" y="342900"/>
              <a:ext cx="2298344" cy="1412213"/>
            </a:xfrm>
            <a:custGeom>
              <a:avLst/>
              <a:gdLst>
                <a:gd name="T0" fmla="*/ 2495 w 2495"/>
                <a:gd name="T1" fmla="*/ 1532 h 1532"/>
                <a:gd name="T2" fmla="*/ 2495 w 2495"/>
                <a:gd name="T3" fmla="*/ 1013 h 1532"/>
                <a:gd name="T4" fmla="*/ 0 w 2495"/>
                <a:gd name="T5" fmla="*/ 0 h 1532"/>
                <a:gd name="T6" fmla="*/ 0 w 2495"/>
                <a:gd name="T7" fmla="*/ 565 h 1532"/>
                <a:gd name="T8" fmla="*/ 2494 w 2495"/>
                <a:gd name="T9" fmla="*/ 1532 h 1532"/>
                <a:gd name="T10" fmla="*/ 2495 w 2495"/>
                <a:gd name="T11" fmla="*/ 1532 h 1532"/>
              </a:gdLst>
              <a:ahLst/>
              <a:cxnLst>
                <a:cxn ang="0">
                  <a:pos x="T0" y="T1"/>
                </a:cxn>
                <a:cxn ang="0">
                  <a:pos x="T2" y="T3"/>
                </a:cxn>
                <a:cxn ang="0">
                  <a:pos x="T4" y="T5"/>
                </a:cxn>
                <a:cxn ang="0">
                  <a:pos x="T6" y="T7"/>
                </a:cxn>
                <a:cxn ang="0">
                  <a:pos x="T8" y="T9"/>
                </a:cxn>
                <a:cxn ang="0">
                  <a:pos x="T10" y="T11"/>
                </a:cxn>
              </a:cxnLst>
              <a:rect l="0" t="0" r="r" b="b"/>
              <a:pathLst>
                <a:path w="2495" h="1532">
                  <a:moveTo>
                    <a:pt x="2495" y="1532"/>
                  </a:moveTo>
                  <a:cubicBezTo>
                    <a:pt x="2495" y="1013"/>
                    <a:pt x="2495" y="1013"/>
                    <a:pt x="2495" y="1013"/>
                  </a:cubicBezTo>
                  <a:cubicBezTo>
                    <a:pt x="0" y="0"/>
                    <a:pt x="0" y="0"/>
                    <a:pt x="0" y="0"/>
                  </a:cubicBezTo>
                  <a:cubicBezTo>
                    <a:pt x="0" y="565"/>
                    <a:pt x="0" y="565"/>
                    <a:pt x="0" y="565"/>
                  </a:cubicBezTo>
                  <a:cubicBezTo>
                    <a:pt x="812" y="880"/>
                    <a:pt x="1906" y="1304"/>
                    <a:pt x="2494" y="1532"/>
                  </a:cubicBezTo>
                  <a:lnTo>
                    <a:pt x="2495" y="1532"/>
                  </a:lnTo>
                  <a:close/>
                </a:path>
              </a:pathLst>
            </a:custGeom>
            <a:solidFill>
              <a:srgbClr val="7E00FF"/>
            </a:solidFill>
            <a:ln>
              <a:noFill/>
            </a:ln>
          </p:spPr>
          <p:txBody>
            <a:bodyPr vert="horz" wrap="square" lIns="91440" tIns="45720" rIns="91440" bIns="45720" numCol="1" anchor="t" anchorCtr="0" compatLnSpc="1">
              <a:prstTxWarp prst="textNoShape">
                <a:avLst/>
              </a:prstTxWarp>
            </a:bodyPr>
            <a:lstStyle/>
            <a:p>
              <a:endParaRPr lang="en-AU"/>
            </a:p>
          </p:txBody>
        </p:sp>
      </p:grpSp>
      <p:sp>
        <p:nvSpPr>
          <p:cNvPr id="81" name="Consulting - GRADIENT GTS" hidden="1"/>
          <p:cNvSpPr>
            <a:spLocks/>
          </p:cNvSpPr>
          <p:nvPr userDrawn="1"/>
        </p:nvSpPr>
        <p:spPr bwMode="auto">
          <a:xfrm>
            <a:off x="2623154" y="1012417"/>
            <a:ext cx="4752000" cy="4849200"/>
          </a:xfrm>
          <a:custGeom>
            <a:avLst/>
            <a:gdLst>
              <a:gd name="T0" fmla="*/ 0 w 1412"/>
              <a:gd name="T1" fmla="*/ 0 h 1442"/>
              <a:gd name="T2" fmla="*/ 0 w 1412"/>
              <a:gd name="T3" fmla="*/ 320 h 1442"/>
              <a:gd name="T4" fmla="*/ 1037 w 1412"/>
              <a:gd name="T5" fmla="*/ 723 h 1442"/>
              <a:gd name="T6" fmla="*/ 0 w 1412"/>
              <a:gd name="T7" fmla="*/ 1122 h 1442"/>
              <a:gd name="T8" fmla="*/ 0 w 1412"/>
              <a:gd name="T9" fmla="*/ 1442 h 1442"/>
              <a:gd name="T10" fmla="*/ 1412 w 1412"/>
              <a:gd name="T11" fmla="*/ 868 h 1442"/>
              <a:gd name="T12" fmla="*/ 1412 w 1412"/>
              <a:gd name="T13" fmla="*/ 575 h 1442"/>
              <a:gd name="T14" fmla="*/ 0 w 1412"/>
              <a:gd name="T15" fmla="*/ 0 h 1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2" h="1442">
                <a:moveTo>
                  <a:pt x="0" y="0"/>
                </a:moveTo>
                <a:cubicBezTo>
                  <a:pt x="0" y="320"/>
                  <a:pt x="0" y="320"/>
                  <a:pt x="0" y="320"/>
                </a:cubicBezTo>
                <a:cubicBezTo>
                  <a:pt x="0" y="320"/>
                  <a:pt x="907" y="672"/>
                  <a:pt x="1037" y="723"/>
                </a:cubicBezTo>
                <a:cubicBezTo>
                  <a:pt x="907" y="772"/>
                  <a:pt x="0" y="1122"/>
                  <a:pt x="0" y="1122"/>
                </a:cubicBezTo>
                <a:cubicBezTo>
                  <a:pt x="0" y="1442"/>
                  <a:pt x="0" y="1442"/>
                  <a:pt x="0" y="1442"/>
                </a:cubicBezTo>
                <a:cubicBezTo>
                  <a:pt x="1412" y="868"/>
                  <a:pt x="1412" y="868"/>
                  <a:pt x="1412" y="868"/>
                </a:cubicBezTo>
                <a:cubicBezTo>
                  <a:pt x="1412" y="575"/>
                  <a:pt x="1412" y="575"/>
                  <a:pt x="1412" y="575"/>
                </a:cubicBezTo>
                <a:cubicBezTo>
                  <a:pt x="0" y="0"/>
                  <a:pt x="0" y="0"/>
                  <a:pt x="0" y="0"/>
                </a:cubicBezTo>
              </a:path>
            </a:pathLst>
          </a:custGeom>
          <a:gradFill>
            <a:gsLst>
              <a:gs pos="0">
                <a:srgbClr val="00F3FF"/>
              </a:gs>
              <a:gs pos="98000">
                <a:srgbClr val="7E00FF"/>
              </a:gs>
            </a:gsLst>
            <a:lin ang="0" scaled="0"/>
          </a:gradFill>
          <a:ln>
            <a:noFill/>
          </a:ln>
        </p:spPr>
        <p:txBody>
          <a:bodyPr vert="horz" wrap="square" lIns="91440" tIns="45720" rIns="91440" bIns="45720" numCol="1" anchor="t" anchorCtr="0" compatLnSpc="1">
            <a:prstTxWarp prst="textNoShape">
              <a:avLst/>
            </a:prstTxWarp>
          </a:bodyPr>
          <a:lstStyle/>
          <a:p>
            <a:endParaRPr lang="en-AU"/>
          </a:p>
        </p:txBody>
      </p:sp>
      <p:sp>
        <p:nvSpPr>
          <p:cNvPr id="71" name="Consulting - OUTLINED GTS" hidden="1"/>
          <p:cNvSpPr>
            <a:spLocks noEditPoints="1"/>
          </p:cNvSpPr>
          <p:nvPr userDrawn="1"/>
        </p:nvSpPr>
        <p:spPr bwMode="auto">
          <a:xfrm>
            <a:off x="2606930" y="1003887"/>
            <a:ext cx="4772285" cy="4872243"/>
          </a:xfrm>
          <a:custGeom>
            <a:avLst/>
            <a:gdLst>
              <a:gd name="T0" fmla="*/ 20 w 1412"/>
              <a:gd name="T1" fmla="*/ 30 h 1442"/>
              <a:gd name="T2" fmla="*/ 1392 w 1412"/>
              <a:gd name="T3" fmla="*/ 588 h 1442"/>
              <a:gd name="T4" fmla="*/ 1392 w 1412"/>
              <a:gd name="T5" fmla="*/ 855 h 1442"/>
              <a:gd name="T6" fmla="*/ 20 w 1412"/>
              <a:gd name="T7" fmla="*/ 1412 h 1442"/>
              <a:gd name="T8" fmla="*/ 20 w 1412"/>
              <a:gd name="T9" fmla="*/ 1136 h 1442"/>
              <a:gd name="T10" fmla="*/ 1044 w 1412"/>
              <a:gd name="T11" fmla="*/ 741 h 1442"/>
              <a:gd name="T12" fmla="*/ 1044 w 1412"/>
              <a:gd name="T13" fmla="*/ 741 h 1442"/>
              <a:gd name="T14" fmla="*/ 1092 w 1412"/>
              <a:gd name="T15" fmla="*/ 722 h 1442"/>
              <a:gd name="T16" fmla="*/ 1044 w 1412"/>
              <a:gd name="T17" fmla="*/ 704 h 1442"/>
              <a:gd name="T18" fmla="*/ 20 w 1412"/>
              <a:gd name="T19" fmla="*/ 307 h 1442"/>
              <a:gd name="T20" fmla="*/ 20 w 1412"/>
              <a:gd name="T21" fmla="*/ 30 h 1442"/>
              <a:gd name="T22" fmla="*/ 0 w 1412"/>
              <a:gd name="T23" fmla="*/ 0 h 1442"/>
              <a:gd name="T24" fmla="*/ 0 w 1412"/>
              <a:gd name="T25" fmla="*/ 320 h 1442"/>
              <a:gd name="T26" fmla="*/ 1037 w 1412"/>
              <a:gd name="T27" fmla="*/ 723 h 1442"/>
              <a:gd name="T28" fmla="*/ 1037 w 1412"/>
              <a:gd name="T29" fmla="*/ 723 h 1442"/>
              <a:gd name="T30" fmla="*/ 0 w 1412"/>
              <a:gd name="T31" fmla="*/ 1122 h 1442"/>
              <a:gd name="T32" fmla="*/ 0 w 1412"/>
              <a:gd name="T33" fmla="*/ 1442 h 1442"/>
              <a:gd name="T34" fmla="*/ 1412 w 1412"/>
              <a:gd name="T35" fmla="*/ 868 h 1442"/>
              <a:gd name="T36" fmla="*/ 1412 w 1412"/>
              <a:gd name="T37" fmla="*/ 868 h 1442"/>
              <a:gd name="T38" fmla="*/ 1412 w 1412"/>
              <a:gd name="T39" fmla="*/ 575 h 1442"/>
              <a:gd name="T40" fmla="*/ 0 w 1412"/>
              <a:gd name="T41" fmla="*/ 0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12" h="1442">
                <a:moveTo>
                  <a:pt x="20" y="30"/>
                </a:moveTo>
                <a:cubicBezTo>
                  <a:pt x="1392" y="588"/>
                  <a:pt x="1392" y="588"/>
                  <a:pt x="1392" y="588"/>
                </a:cubicBezTo>
                <a:cubicBezTo>
                  <a:pt x="1392" y="855"/>
                  <a:pt x="1392" y="855"/>
                  <a:pt x="1392" y="855"/>
                </a:cubicBezTo>
                <a:cubicBezTo>
                  <a:pt x="20" y="1412"/>
                  <a:pt x="20" y="1412"/>
                  <a:pt x="20" y="1412"/>
                </a:cubicBezTo>
                <a:cubicBezTo>
                  <a:pt x="20" y="1136"/>
                  <a:pt x="20" y="1136"/>
                  <a:pt x="20" y="1136"/>
                </a:cubicBezTo>
                <a:cubicBezTo>
                  <a:pt x="130" y="1093"/>
                  <a:pt x="924" y="787"/>
                  <a:pt x="1044" y="741"/>
                </a:cubicBezTo>
                <a:cubicBezTo>
                  <a:pt x="1044" y="741"/>
                  <a:pt x="1044" y="741"/>
                  <a:pt x="1044" y="741"/>
                </a:cubicBezTo>
                <a:cubicBezTo>
                  <a:pt x="1092" y="722"/>
                  <a:pt x="1092" y="722"/>
                  <a:pt x="1092" y="722"/>
                </a:cubicBezTo>
                <a:cubicBezTo>
                  <a:pt x="1044" y="704"/>
                  <a:pt x="1044" y="704"/>
                  <a:pt x="1044" y="704"/>
                </a:cubicBezTo>
                <a:cubicBezTo>
                  <a:pt x="721" y="579"/>
                  <a:pt x="340" y="431"/>
                  <a:pt x="20" y="307"/>
                </a:cubicBezTo>
                <a:cubicBezTo>
                  <a:pt x="20" y="30"/>
                  <a:pt x="20" y="30"/>
                  <a:pt x="20" y="30"/>
                </a:cubicBezTo>
                <a:moveTo>
                  <a:pt x="0" y="0"/>
                </a:moveTo>
                <a:cubicBezTo>
                  <a:pt x="0" y="320"/>
                  <a:pt x="0" y="320"/>
                  <a:pt x="0" y="320"/>
                </a:cubicBezTo>
                <a:cubicBezTo>
                  <a:pt x="322" y="445"/>
                  <a:pt x="710" y="596"/>
                  <a:pt x="1037" y="723"/>
                </a:cubicBezTo>
                <a:cubicBezTo>
                  <a:pt x="1037" y="723"/>
                  <a:pt x="1037" y="723"/>
                  <a:pt x="1037" y="723"/>
                </a:cubicBezTo>
                <a:cubicBezTo>
                  <a:pt x="907" y="772"/>
                  <a:pt x="0" y="1122"/>
                  <a:pt x="0" y="1122"/>
                </a:cubicBezTo>
                <a:cubicBezTo>
                  <a:pt x="0" y="1442"/>
                  <a:pt x="0" y="1442"/>
                  <a:pt x="0" y="1442"/>
                </a:cubicBezTo>
                <a:cubicBezTo>
                  <a:pt x="1412" y="868"/>
                  <a:pt x="1412" y="868"/>
                  <a:pt x="1412" y="868"/>
                </a:cubicBezTo>
                <a:cubicBezTo>
                  <a:pt x="1412" y="868"/>
                  <a:pt x="1412" y="868"/>
                  <a:pt x="1412" y="868"/>
                </a:cubicBezTo>
                <a:cubicBezTo>
                  <a:pt x="1412" y="575"/>
                  <a:pt x="1412" y="575"/>
                  <a:pt x="1412" y="575"/>
                </a:cubicBezTo>
                <a:cubicBezTo>
                  <a:pt x="0" y="0"/>
                  <a:pt x="0" y="0"/>
                  <a:pt x="0" y="0"/>
                </a:cubicBezTo>
                <a:close/>
              </a:path>
            </a:pathLst>
          </a:custGeom>
          <a:solidFill>
            <a:srgbClr val="7E00FF"/>
          </a:solidFill>
          <a:ln>
            <a:noFill/>
          </a:ln>
        </p:spPr>
        <p:txBody>
          <a:bodyPr vert="horz" wrap="square" lIns="91440" tIns="45720" rIns="91440" bIns="45720" numCol="1" anchor="t" anchorCtr="0" compatLnSpc="1">
            <a:prstTxWarp prst="textNoShape">
              <a:avLst/>
            </a:prstTxWarp>
          </a:bodyPr>
          <a:lstStyle/>
          <a:p>
            <a:endParaRPr lang="en-AU"/>
          </a:p>
        </p:txBody>
      </p:sp>
      <p:grpSp>
        <p:nvGrpSpPr>
          <p:cNvPr id="63" name="Consulting - DIMENSIONAL GTS" hidden="1"/>
          <p:cNvGrpSpPr/>
          <p:nvPr userDrawn="1"/>
        </p:nvGrpSpPr>
        <p:grpSpPr>
          <a:xfrm>
            <a:off x="2622518" y="1011604"/>
            <a:ext cx="4751149" cy="4850013"/>
            <a:chOff x="336907" y="342900"/>
            <a:chExt cx="2298344" cy="2346169"/>
          </a:xfrm>
        </p:grpSpPr>
        <p:sp>
          <p:nvSpPr>
            <p:cNvPr id="64" name="Freeform 12"/>
            <p:cNvSpPr>
              <a:spLocks/>
            </p:cNvSpPr>
            <p:nvPr userDrawn="1"/>
          </p:nvSpPr>
          <p:spPr bwMode="auto">
            <a:xfrm>
              <a:off x="336907" y="1283172"/>
              <a:ext cx="2298344" cy="1405897"/>
            </a:xfrm>
            <a:custGeom>
              <a:avLst/>
              <a:gdLst>
                <a:gd name="T0" fmla="*/ 0 w 2495"/>
                <a:gd name="T1" fmla="*/ 961 h 1525"/>
                <a:gd name="T2" fmla="*/ 0 w 2495"/>
                <a:gd name="T3" fmla="*/ 961 h 1525"/>
                <a:gd name="T4" fmla="*/ 0 w 2495"/>
                <a:gd name="T5" fmla="*/ 1525 h 1525"/>
                <a:gd name="T6" fmla="*/ 2495 w 2495"/>
                <a:gd name="T7" fmla="*/ 512 h 1525"/>
                <a:gd name="T8" fmla="*/ 2495 w 2495"/>
                <a:gd name="T9" fmla="*/ 0 h 1525"/>
                <a:gd name="T10" fmla="*/ 0 w 2495"/>
                <a:gd name="T11" fmla="*/ 961 h 1525"/>
              </a:gdLst>
              <a:ahLst/>
              <a:cxnLst>
                <a:cxn ang="0">
                  <a:pos x="T0" y="T1"/>
                </a:cxn>
                <a:cxn ang="0">
                  <a:pos x="T2" y="T3"/>
                </a:cxn>
                <a:cxn ang="0">
                  <a:pos x="T4" y="T5"/>
                </a:cxn>
                <a:cxn ang="0">
                  <a:pos x="T6" y="T7"/>
                </a:cxn>
                <a:cxn ang="0">
                  <a:pos x="T8" y="T9"/>
                </a:cxn>
                <a:cxn ang="0">
                  <a:pos x="T10" y="T11"/>
                </a:cxn>
              </a:cxnLst>
              <a:rect l="0" t="0" r="r" b="b"/>
              <a:pathLst>
                <a:path w="2495" h="1525">
                  <a:moveTo>
                    <a:pt x="0" y="961"/>
                  </a:moveTo>
                  <a:cubicBezTo>
                    <a:pt x="0" y="961"/>
                    <a:pt x="0" y="961"/>
                    <a:pt x="0" y="961"/>
                  </a:cubicBezTo>
                  <a:cubicBezTo>
                    <a:pt x="0" y="1525"/>
                    <a:pt x="0" y="1525"/>
                    <a:pt x="0" y="1525"/>
                  </a:cubicBezTo>
                  <a:cubicBezTo>
                    <a:pt x="2495" y="512"/>
                    <a:pt x="2495" y="512"/>
                    <a:pt x="2495" y="512"/>
                  </a:cubicBezTo>
                  <a:cubicBezTo>
                    <a:pt x="2495" y="0"/>
                    <a:pt x="2495" y="0"/>
                    <a:pt x="2495" y="0"/>
                  </a:cubicBezTo>
                  <a:lnTo>
                    <a:pt x="0" y="961"/>
                  </a:lnTo>
                  <a:close/>
                </a:path>
              </a:pathLst>
            </a:custGeom>
            <a:gradFill>
              <a:gsLst>
                <a:gs pos="0">
                  <a:srgbClr val="7E00FF"/>
                </a:gs>
                <a:gs pos="100000">
                  <a:srgbClr val="380089"/>
                </a:gs>
              </a:gsLst>
              <a:lin ang="0" scaled="1"/>
            </a:gradFill>
            <a:ln>
              <a:noFill/>
            </a:ln>
          </p:spPr>
          <p:txBody>
            <a:bodyPr vert="horz" wrap="square" lIns="91440" tIns="45720" rIns="91440" bIns="45720" numCol="1" anchor="t" anchorCtr="0" compatLnSpc="1">
              <a:prstTxWarp prst="textNoShape">
                <a:avLst/>
              </a:prstTxWarp>
            </a:bodyPr>
            <a:lstStyle/>
            <a:p>
              <a:endParaRPr lang="en-AU"/>
            </a:p>
          </p:txBody>
        </p:sp>
        <p:sp>
          <p:nvSpPr>
            <p:cNvPr id="65" name="Freeform 11"/>
            <p:cNvSpPr>
              <a:spLocks/>
            </p:cNvSpPr>
            <p:nvPr userDrawn="1"/>
          </p:nvSpPr>
          <p:spPr bwMode="auto">
            <a:xfrm>
              <a:off x="336907" y="342900"/>
              <a:ext cx="2298344" cy="1412213"/>
            </a:xfrm>
            <a:custGeom>
              <a:avLst/>
              <a:gdLst>
                <a:gd name="T0" fmla="*/ 2495 w 2495"/>
                <a:gd name="T1" fmla="*/ 1532 h 1532"/>
                <a:gd name="T2" fmla="*/ 2495 w 2495"/>
                <a:gd name="T3" fmla="*/ 1013 h 1532"/>
                <a:gd name="T4" fmla="*/ 0 w 2495"/>
                <a:gd name="T5" fmla="*/ 0 h 1532"/>
                <a:gd name="T6" fmla="*/ 0 w 2495"/>
                <a:gd name="T7" fmla="*/ 565 h 1532"/>
                <a:gd name="T8" fmla="*/ 2494 w 2495"/>
                <a:gd name="T9" fmla="*/ 1532 h 1532"/>
                <a:gd name="T10" fmla="*/ 2495 w 2495"/>
                <a:gd name="T11" fmla="*/ 1532 h 1532"/>
              </a:gdLst>
              <a:ahLst/>
              <a:cxnLst>
                <a:cxn ang="0">
                  <a:pos x="T0" y="T1"/>
                </a:cxn>
                <a:cxn ang="0">
                  <a:pos x="T2" y="T3"/>
                </a:cxn>
                <a:cxn ang="0">
                  <a:pos x="T4" y="T5"/>
                </a:cxn>
                <a:cxn ang="0">
                  <a:pos x="T6" y="T7"/>
                </a:cxn>
                <a:cxn ang="0">
                  <a:pos x="T8" y="T9"/>
                </a:cxn>
                <a:cxn ang="0">
                  <a:pos x="T10" y="T11"/>
                </a:cxn>
              </a:cxnLst>
              <a:rect l="0" t="0" r="r" b="b"/>
              <a:pathLst>
                <a:path w="2495" h="1532">
                  <a:moveTo>
                    <a:pt x="2495" y="1532"/>
                  </a:moveTo>
                  <a:cubicBezTo>
                    <a:pt x="2495" y="1013"/>
                    <a:pt x="2495" y="1013"/>
                    <a:pt x="2495" y="1013"/>
                  </a:cubicBezTo>
                  <a:cubicBezTo>
                    <a:pt x="0" y="0"/>
                    <a:pt x="0" y="0"/>
                    <a:pt x="0" y="0"/>
                  </a:cubicBezTo>
                  <a:cubicBezTo>
                    <a:pt x="0" y="565"/>
                    <a:pt x="0" y="565"/>
                    <a:pt x="0" y="565"/>
                  </a:cubicBezTo>
                  <a:cubicBezTo>
                    <a:pt x="812" y="880"/>
                    <a:pt x="1906" y="1304"/>
                    <a:pt x="2494" y="1532"/>
                  </a:cubicBezTo>
                  <a:lnTo>
                    <a:pt x="2495" y="1532"/>
                  </a:lnTo>
                  <a:close/>
                </a:path>
              </a:pathLst>
            </a:custGeom>
            <a:solidFill>
              <a:srgbClr val="7E00FF"/>
            </a:solidFill>
            <a:ln>
              <a:noFill/>
            </a:ln>
          </p:spPr>
          <p:txBody>
            <a:bodyPr vert="horz" wrap="square" lIns="91440" tIns="45720" rIns="91440" bIns="45720" numCol="1" anchor="t" anchorCtr="0" compatLnSpc="1">
              <a:prstTxWarp prst="textNoShape">
                <a:avLst/>
              </a:prstTxWarp>
            </a:bodyPr>
            <a:lstStyle/>
            <a:p>
              <a:endParaRPr lang="en-AU"/>
            </a:p>
          </p:txBody>
        </p:sp>
      </p:grpSp>
      <p:sp>
        <p:nvSpPr>
          <p:cNvPr id="79" name="Digital - GRADIENT GTS" hidden="1"/>
          <p:cNvSpPr>
            <a:spLocks/>
          </p:cNvSpPr>
          <p:nvPr userDrawn="1"/>
        </p:nvSpPr>
        <p:spPr bwMode="auto">
          <a:xfrm>
            <a:off x="2623154" y="1012417"/>
            <a:ext cx="4752000" cy="4849200"/>
          </a:xfrm>
          <a:custGeom>
            <a:avLst/>
            <a:gdLst>
              <a:gd name="T0" fmla="*/ 0 w 1412"/>
              <a:gd name="T1" fmla="*/ 0 h 1442"/>
              <a:gd name="T2" fmla="*/ 0 w 1412"/>
              <a:gd name="T3" fmla="*/ 320 h 1442"/>
              <a:gd name="T4" fmla="*/ 1037 w 1412"/>
              <a:gd name="T5" fmla="*/ 723 h 1442"/>
              <a:gd name="T6" fmla="*/ 0 w 1412"/>
              <a:gd name="T7" fmla="*/ 1122 h 1442"/>
              <a:gd name="T8" fmla="*/ 0 w 1412"/>
              <a:gd name="T9" fmla="*/ 1442 h 1442"/>
              <a:gd name="T10" fmla="*/ 1412 w 1412"/>
              <a:gd name="T11" fmla="*/ 868 h 1442"/>
              <a:gd name="T12" fmla="*/ 1412 w 1412"/>
              <a:gd name="T13" fmla="*/ 575 h 1442"/>
              <a:gd name="T14" fmla="*/ 0 w 1412"/>
              <a:gd name="T15" fmla="*/ 0 h 1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2" h="1442">
                <a:moveTo>
                  <a:pt x="0" y="0"/>
                </a:moveTo>
                <a:cubicBezTo>
                  <a:pt x="0" y="320"/>
                  <a:pt x="0" y="320"/>
                  <a:pt x="0" y="320"/>
                </a:cubicBezTo>
                <a:cubicBezTo>
                  <a:pt x="0" y="320"/>
                  <a:pt x="907" y="672"/>
                  <a:pt x="1037" y="723"/>
                </a:cubicBezTo>
                <a:cubicBezTo>
                  <a:pt x="907" y="772"/>
                  <a:pt x="0" y="1122"/>
                  <a:pt x="0" y="1122"/>
                </a:cubicBezTo>
                <a:cubicBezTo>
                  <a:pt x="0" y="1442"/>
                  <a:pt x="0" y="1442"/>
                  <a:pt x="0" y="1442"/>
                </a:cubicBezTo>
                <a:cubicBezTo>
                  <a:pt x="1412" y="868"/>
                  <a:pt x="1412" y="868"/>
                  <a:pt x="1412" y="868"/>
                </a:cubicBezTo>
                <a:cubicBezTo>
                  <a:pt x="1412" y="575"/>
                  <a:pt x="1412" y="575"/>
                  <a:pt x="1412" y="575"/>
                </a:cubicBezTo>
                <a:cubicBezTo>
                  <a:pt x="0" y="0"/>
                  <a:pt x="0" y="0"/>
                  <a:pt x="0" y="0"/>
                </a:cubicBezTo>
              </a:path>
            </a:pathLst>
          </a:custGeom>
          <a:gradFill>
            <a:gsLst>
              <a:gs pos="0">
                <a:srgbClr val="FFB600"/>
              </a:gs>
              <a:gs pos="98000">
                <a:srgbClr val="FFFF00"/>
              </a:gs>
            </a:gsLst>
            <a:lin ang="0" scaled="0"/>
          </a:gradFill>
          <a:ln>
            <a:noFill/>
          </a:ln>
        </p:spPr>
        <p:txBody>
          <a:bodyPr vert="horz" wrap="square" lIns="91440" tIns="45720" rIns="91440" bIns="45720" numCol="1" anchor="t" anchorCtr="0" compatLnSpc="1">
            <a:prstTxWarp prst="textNoShape">
              <a:avLst/>
            </a:prstTxWarp>
          </a:bodyPr>
          <a:lstStyle/>
          <a:p>
            <a:endParaRPr lang="en-AU"/>
          </a:p>
        </p:txBody>
      </p:sp>
      <p:sp>
        <p:nvSpPr>
          <p:cNvPr id="72" name="Digital - OUTLINED GTS" hidden="1"/>
          <p:cNvSpPr>
            <a:spLocks noEditPoints="1"/>
          </p:cNvSpPr>
          <p:nvPr userDrawn="1"/>
        </p:nvSpPr>
        <p:spPr bwMode="auto">
          <a:xfrm>
            <a:off x="2606930" y="1003887"/>
            <a:ext cx="4772285" cy="4872243"/>
          </a:xfrm>
          <a:custGeom>
            <a:avLst/>
            <a:gdLst>
              <a:gd name="T0" fmla="*/ 20 w 1412"/>
              <a:gd name="T1" fmla="*/ 30 h 1442"/>
              <a:gd name="T2" fmla="*/ 1392 w 1412"/>
              <a:gd name="T3" fmla="*/ 588 h 1442"/>
              <a:gd name="T4" fmla="*/ 1392 w 1412"/>
              <a:gd name="T5" fmla="*/ 855 h 1442"/>
              <a:gd name="T6" fmla="*/ 20 w 1412"/>
              <a:gd name="T7" fmla="*/ 1412 h 1442"/>
              <a:gd name="T8" fmla="*/ 20 w 1412"/>
              <a:gd name="T9" fmla="*/ 1136 h 1442"/>
              <a:gd name="T10" fmla="*/ 1044 w 1412"/>
              <a:gd name="T11" fmla="*/ 741 h 1442"/>
              <a:gd name="T12" fmla="*/ 1044 w 1412"/>
              <a:gd name="T13" fmla="*/ 741 h 1442"/>
              <a:gd name="T14" fmla="*/ 1092 w 1412"/>
              <a:gd name="T15" fmla="*/ 722 h 1442"/>
              <a:gd name="T16" fmla="*/ 1044 w 1412"/>
              <a:gd name="T17" fmla="*/ 704 h 1442"/>
              <a:gd name="T18" fmla="*/ 20 w 1412"/>
              <a:gd name="T19" fmla="*/ 307 h 1442"/>
              <a:gd name="T20" fmla="*/ 20 w 1412"/>
              <a:gd name="T21" fmla="*/ 30 h 1442"/>
              <a:gd name="T22" fmla="*/ 0 w 1412"/>
              <a:gd name="T23" fmla="*/ 0 h 1442"/>
              <a:gd name="T24" fmla="*/ 0 w 1412"/>
              <a:gd name="T25" fmla="*/ 320 h 1442"/>
              <a:gd name="T26" fmla="*/ 1037 w 1412"/>
              <a:gd name="T27" fmla="*/ 723 h 1442"/>
              <a:gd name="T28" fmla="*/ 1037 w 1412"/>
              <a:gd name="T29" fmla="*/ 723 h 1442"/>
              <a:gd name="T30" fmla="*/ 0 w 1412"/>
              <a:gd name="T31" fmla="*/ 1122 h 1442"/>
              <a:gd name="T32" fmla="*/ 0 w 1412"/>
              <a:gd name="T33" fmla="*/ 1442 h 1442"/>
              <a:gd name="T34" fmla="*/ 1412 w 1412"/>
              <a:gd name="T35" fmla="*/ 868 h 1442"/>
              <a:gd name="T36" fmla="*/ 1412 w 1412"/>
              <a:gd name="T37" fmla="*/ 868 h 1442"/>
              <a:gd name="T38" fmla="*/ 1412 w 1412"/>
              <a:gd name="T39" fmla="*/ 575 h 1442"/>
              <a:gd name="T40" fmla="*/ 0 w 1412"/>
              <a:gd name="T41" fmla="*/ 0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12" h="1442">
                <a:moveTo>
                  <a:pt x="20" y="30"/>
                </a:moveTo>
                <a:cubicBezTo>
                  <a:pt x="1392" y="588"/>
                  <a:pt x="1392" y="588"/>
                  <a:pt x="1392" y="588"/>
                </a:cubicBezTo>
                <a:cubicBezTo>
                  <a:pt x="1392" y="855"/>
                  <a:pt x="1392" y="855"/>
                  <a:pt x="1392" y="855"/>
                </a:cubicBezTo>
                <a:cubicBezTo>
                  <a:pt x="20" y="1412"/>
                  <a:pt x="20" y="1412"/>
                  <a:pt x="20" y="1412"/>
                </a:cubicBezTo>
                <a:cubicBezTo>
                  <a:pt x="20" y="1136"/>
                  <a:pt x="20" y="1136"/>
                  <a:pt x="20" y="1136"/>
                </a:cubicBezTo>
                <a:cubicBezTo>
                  <a:pt x="130" y="1093"/>
                  <a:pt x="924" y="787"/>
                  <a:pt x="1044" y="741"/>
                </a:cubicBezTo>
                <a:cubicBezTo>
                  <a:pt x="1044" y="741"/>
                  <a:pt x="1044" y="741"/>
                  <a:pt x="1044" y="741"/>
                </a:cubicBezTo>
                <a:cubicBezTo>
                  <a:pt x="1092" y="722"/>
                  <a:pt x="1092" y="722"/>
                  <a:pt x="1092" y="722"/>
                </a:cubicBezTo>
                <a:cubicBezTo>
                  <a:pt x="1044" y="704"/>
                  <a:pt x="1044" y="704"/>
                  <a:pt x="1044" y="704"/>
                </a:cubicBezTo>
                <a:cubicBezTo>
                  <a:pt x="721" y="579"/>
                  <a:pt x="340" y="431"/>
                  <a:pt x="20" y="307"/>
                </a:cubicBezTo>
                <a:cubicBezTo>
                  <a:pt x="20" y="30"/>
                  <a:pt x="20" y="30"/>
                  <a:pt x="20" y="30"/>
                </a:cubicBezTo>
                <a:moveTo>
                  <a:pt x="0" y="0"/>
                </a:moveTo>
                <a:cubicBezTo>
                  <a:pt x="0" y="320"/>
                  <a:pt x="0" y="320"/>
                  <a:pt x="0" y="320"/>
                </a:cubicBezTo>
                <a:cubicBezTo>
                  <a:pt x="322" y="445"/>
                  <a:pt x="710" y="596"/>
                  <a:pt x="1037" y="723"/>
                </a:cubicBezTo>
                <a:cubicBezTo>
                  <a:pt x="1037" y="723"/>
                  <a:pt x="1037" y="723"/>
                  <a:pt x="1037" y="723"/>
                </a:cubicBezTo>
                <a:cubicBezTo>
                  <a:pt x="907" y="772"/>
                  <a:pt x="0" y="1122"/>
                  <a:pt x="0" y="1122"/>
                </a:cubicBezTo>
                <a:cubicBezTo>
                  <a:pt x="0" y="1442"/>
                  <a:pt x="0" y="1442"/>
                  <a:pt x="0" y="1442"/>
                </a:cubicBezTo>
                <a:cubicBezTo>
                  <a:pt x="1412" y="868"/>
                  <a:pt x="1412" y="868"/>
                  <a:pt x="1412" y="868"/>
                </a:cubicBezTo>
                <a:cubicBezTo>
                  <a:pt x="1412" y="868"/>
                  <a:pt x="1412" y="868"/>
                  <a:pt x="1412" y="868"/>
                </a:cubicBezTo>
                <a:cubicBezTo>
                  <a:pt x="1412" y="575"/>
                  <a:pt x="1412" y="575"/>
                  <a:pt x="1412" y="575"/>
                </a:cubicBezTo>
                <a:cubicBezTo>
                  <a:pt x="0" y="0"/>
                  <a:pt x="0" y="0"/>
                  <a:pt x="0" y="0"/>
                </a:cubicBezTo>
                <a:close/>
              </a:path>
            </a:pathLst>
          </a:custGeom>
          <a:solidFill>
            <a:srgbClr val="FFFF00"/>
          </a:solidFill>
          <a:ln>
            <a:noFill/>
          </a:ln>
        </p:spPr>
        <p:txBody>
          <a:bodyPr vert="horz" wrap="square" lIns="91440" tIns="45720" rIns="91440" bIns="45720" numCol="1" anchor="t" anchorCtr="0" compatLnSpc="1">
            <a:prstTxWarp prst="textNoShape">
              <a:avLst/>
            </a:prstTxWarp>
          </a:bodyPr>
          <a:lstStyle/>
          <a:p>
            <a:endParaRPr lang="en-AU"/>
          </a:p>
        </p:txBody>
      </p:sp>
      <p:grpSp>
        <p:nvGrpSpPr>
          <p:cNvPr id="60" name="Digital - DIMENSIONAL GTS" hidden="1"/>
          <p:cNvGrpSpPr/>
          <p:nvPr userDrawn="1"/>
        </p:nvGrpSpPr>
        <p:grpSpPr>
          <a:xfrm>
            <a:off x="2622518" y="1011604"/>
            <a:ext cx="4751149" cy="4850013"/>
            <a:chOff x="336907" y="342900"/>
            <a:chExt cx="2298344" cy="2346169"/>
          </a:xfrm>
        </p:grpSpPr>
        <p:sp>
          <p:nvSpPr>
            <p:cNvPr id="61" name="Freeform 12"/>
            <p:cNvSpPr>
              <a:spLocks/>
            </p:cNvSpPr>
            <p:nvPr userDrawn="1"/>
          </p:nvSpPr>
          <p:spPr bwMode="auto">
            <a:xfrm>
              <a:off x="336907" y="1283172"/>
              <a:ext cx="2298344" cy="1405897"/>
            </a:xfrm>
            <a:custGeom>
              <a:avLst/>
              <a:gdLst>
                <a:gd name="T0" fmla="*/ 0 w 2495"/>
                <a:gd name="T1" fmla="*/ 961 h 1525"/>
                <a:gd name="T2" fmla="*/ 0 w 2495"/>
                <a:gd name="T3" fmla="*/ 961 h 1525"/>
                <a:gd name="T4" fmla="*/ 0 w 2495"/>
                <a:gd name="T5" fmla="*/ 1525 h 1525"/>
                <a:gd name="T6" fmla="*/ 2495 w 2495"/>
                <a:gd name="T7" fmla="*/ 512 h 1525"/>
                <a:gd name="T8" fmla="*/ 2495 w 2495"/>
                <a:gd name="T9" fmla="*/ 0 h 1525"/>
                <a:gd name="T10" fmla="*/ 0 w 2495"/>
                <a:gd name="T11" fmla="*/ 961 h 1525"/>
              </a:gdLst>
              <a:ahLst/>
              <a:cxnLst>
                <a:cxn ang="0">
                  <a:pos x="T0" y="T1"/>
                </a:cxn>
                <a:cxn ang="0">
                  <a:pos x="T2" y="T3"/>
                </a:cxn>
                <a:cxn ang="0">
                  <a:pos x="T4" y="T5"/>
                </a:cxn>
                <a:cxn ang="0">
                  <a:pos x="T6" y="T7"/>
                </a:cxn>
                <a:cxn ang="0">
                  <a:pos x="T8" y="T9"/>
                </a:cxn>
                <a:cxn ang="0">
                  <a:pos x="T10" y="T11"/>
                </a:cxn>
              </a:cxnLst>
              <a:rect l="0" t="0" r="r" b="b"/>
              <a:pathLst>
                <a:path w="2495" h="1525">
                  <a:moveTo>
                    <a:pt x="0" y="961"/>
                  </a:moveTo>
                  <a:cubicBezTo>
                    <a:pt x="0" y="961"/>
                    <a:pt x="0" y="961"/>
                    <a:pt x="0" y="961"/>
                  </a:cubicBezTo>
                  <a:cubicBezTo>
                    <a:pt x="0" y="1525"/>
                    <a:pt x="0" y="1525"/>
                    <a:pt x="0" y="1525"/>
                  </a:cubicBezTo>
                  <a:cubicBezTo>
                    <a:pt x="2495" y="512"/>
                    <a:pt x="2495" y="512"/>
                    <a:pt x="2495" y="512"/>
                  </a:cubicBezTo>
                  <a:cubicBezTo>
                    <a:pt x="2495" y="0"/>
                    <a:pt x="2495" y="0"/>
                    <a:pt x="2495" y="0"/>
                  </a:cubicBezTo>
                  <a:lnTo>
                    <a:pt x="0" y="961"/>
                  </a:lnTo>
                  <a:close/>
                </a:path>
              </a:pathLst>
            </a:custGeom>
            <a:gradFill>
              <a:gsLst>
                <a:gs pos="0">
                  <a:srgbClr val="FFFF00"/>
                </a:gs>
                <a:gs pos="100000">
                  <a:srgbClr val="FFB600"/>
                </a:gs>
              </a:gsLst>
              <a:lin ang="0" scaled="1"/>
            </a:gradFill>
            <a:ln>
              <a:noFill/>
            </a:ln>
          </p:spPr>
          <p:txBody>
            <a:bodyPr vert="horz" wrap="square" lIns="91440" tIns="45720" rIns="91440" bIns="45720" numCol="1" anchor="t" anchorCtr="0" compatLnSpc="1">
              <a:prstTxWarp prst="textNoShape">
                <a:avLst/>
              </a:prstTxWarp>
            </a:bodyPr>
            <a:lstStyle/>
            <a:p>
              <a:endParaRPr lang="en-AU"/>
            </a:p>
          </p:txBody>
        </p:sp>
        <p:sp>
          <p:nvSpPr>
            <p:cNvPr id="62" name="Freeform 11"/>
            <p:cNvSpPr>
              <a:spLocks/>
            </p:cNvSpPr>
            <p:nvPr userDrawn="1"/>
          </p:nvSpPr>
          <p:spPr bwMode="auto">
            <a:xfrm>
              <a:off x="336907" y="342900"/>
              <a:ext cx="2298344" cy="1412213"/>
            </a:xfrm>
            <a:custGeom>
              <a:avLst/>
              <a:gdLst>
                <a:gd name="T0" fmla="*/ 2495 w 2495"/>
                <a:gd name="T1" fmla="*/ 1532 h 1532"/>
                <a:gd name="T2" fmla="*/ 2495 w 2495"/>
                <a:gd name="T3" fmla="*/ 1013 h 1532"/>
                <a:gd name="T4" fmla="*/ 0 w 2495"/>
                <a:gd name="T5" fmla="*/ 0 h 1532"/>
                <a:gd name="T6" fmla="*/ 0 w 2495"/>
                <a:gd name="T7" fmla="*/ 565 h 1532"/>
                <a:gd name="T8" fmla="*/ 2494 w 2495"/>
                <a:gd name="T9" fmla="*/ 1532 h 1532"/>
                <a:gd name="T10" fmla="*/ 2495 w 2495"/>
                <a:gd name="T11" fmla="*/ 1532 h 1532"/>
              </a:gdLst>
              <a:ahLst/>
              <a:cxnLst>
                <a:cxn ang="0">
                  <a:pos x="T0" y="T1"/>
                </a:cxn>
                <a:cxn ang="0">
                  <a:pos x="T2" y="T3"/>
                </a:cxn>
                <a:cxn ang="0">
                  <a:pos x="T4" y="T5"/>
                </a:cxn>
                <a:cxn ang="0">
                  <a:pos x="T6" y="T7"/>
                </a:cxn>
                <a:cxn ang="0">
                  <a:pos x="T8" y="T9"/>
                </a:cxn>
                <a:cxn ang="0">
                  <a:pos x="T10" y="T11"/>
                </a:cxn>
              </a:cxnLst>
              <a:rect l="0" t="0" r="r" b="b"/>
              <a:pathLst>
                <a:path w="2495" h="1532">
                  <a:moveTo>
                    <a:pt x="2495" y="1532"/>
                  </a:moveTo>
                  <a:cubicBezTo>
                    <a:pt x="2495" y="1013"/>
                    <a:pt x="2495" y="1013"/>
                    <a:pt x="2495" y="1013"/>
                  </a:cubicBezTo>
                  <a:cubicBezTo>
                    <a:pt x="0" y="0"/>
                    <a:pt x="0" y="0"/>
                    <a:pt x="0" y="0"/>
                  </a:cubicBezTo>
                  <a:cubicBezTo>
                    <a:pt x="0" y="565"/>
                    <a:pt x="0" y="565"/>
                    <a:pt x="0" y="565"/>
                  </a:cubicBezTo>
                  <a:cubicBezTo>
                    <a:pt x="812" y="880"/>
                    <a:pt x="1906" y="1304"/>
                    <a:pt x="2494" y="1532"/>
                  </a:cubicBezTo>
                  <a:lnTo>
                    <a:pt x="2495" y="1532"/>
                  </a:lnTo>
                  <a:close/>
                </a:path>
              </a:pathLst>
            </a:custGeom>
            <a:solidFill>
              <a:srgbClr val="FFFF00"/>
            </a:solidFill>
            <a:ln>
              <a:noFill/>
            </a:ln>
          </p:spPr>
          <p:txBody>
            <a:bodyPr vert="horz" wrap="square" lIns="91440" tIns="45720" rIns="91440" bIns="45720" numCol="1" anchor="t" anchorCtr="0" compatLnSpc="1">
              <a:prstTxWarp prst="textNoShape">
                <a:avLst/>
              </a:prstTxWarp>
            </a:bodyPr>
            <a:lstStyle/>
            <a:p>
              <a:endParaRPr lang="en-AU"/>
            </a:p>
          </p:txBody>
        </p:sp>
      </p:grpSp>
      <p:sp>
        <p:nvSpPr>
          <p:cNvPr id="76" name="Operations - GRADIENT GTS" hidden="1"/>
          <p:cNvSpPr>
            <a:spLocks/>
          </p:cNvSpPr>
          <p:nvPr userDrawn="1"/>
        </p:nvSpPr>
        <p:spPr bwMode="auto">
          <a:xfrm>
            <a:off x="2623154" y="1012417"/>
            <a:ext cx="4752000" cy="4849200"/>
          </a:xfrm>
          <a:custGeom>
            <a:avLst/>
            <a:gdLst>
              <a:gd name="T0" fmla="*/ 0 w 1412"/>
              <a:gd name="T1" fmla="*/ 0 h 1442"/>
              <a:gd name="T2" fmla="*/ 0 w 1412"/>
              <a:gd name="T3" fmla="*/ 320 h 1442"/>
              <a:gd name="T4" fmla="*/ 1037 w 1412"/>
              <a:gd name="T5" fmla="*/ 723 h 1442"/>
              <a:gd name="T6" fmla="*/ 0 w 1412"/>
              <a:gd name="T7" fmla="*/ 1122 h 1442"/>
              <a:gd name="T8" fmla="*/ 0 w 1412"/>
              <a:gd name="T9" fmla="*/ 1442 h 1442"/>
              <a:gd name="T10" fmla="*/ 1412 w 1412"/>
              <a:gd name="T11" fmla="*/ 868 h 1442"/>
              <a:gd name="T12" fmla="*/ 1412 w 1412"/>
              <a:gd name="T13" fmla="*/ 575 h 1442"/>
              <a:gd name="T14" fmla="*/ 0 w 1412"/>
              <a:gd name="T15" fmla="*/ 0 h 1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2" h="1442">
                <a:moveTo>
                  <a:pt x="0" y="0"/>
                </a:moveTo>
                <a:cubicBezTo>
                  <a:pt x="0" y="320"/>
                  <a:pt x="0" y="320"/>
                  <a:pt x="0" y="320"/>
                </a:cubicBezTo>
                <a:cubicBezTo>
                  <a:pt x="0" y="320"/>
                  <a:pt x="907" y="672"/>
                  <a:pt x="1037" y="723"/>
                </a:cubicBezTo>
                <a:cubicBezTo>
                  <a:pt x="907" y="772"/>
                  <a:pt x="0" y="1122"/>
                  <a:pt x="0" y="1122"/>
                </a:cubicBezTo>
                <a:cubicBezTo>
                  <a:pt x="0" y="1442"/>
                  <a:pt x="0" y="1442"/>
                  <a:pt x="0" y="1442"/>
                </a:cubicBezTo>
                <a:cubicBezTo>
                  <a:pt x="1412" y="868"/>
                  <a:pt x="1412" y="868"/>
                  <a:pt x="1412" y="868"/>
                </a:cubicBezTo>
                <a:cubicBezTo>
                  <a:pt x="1412" y="575"/>
                  <a:pt x="1412" y="575"/>
                  <a:pt x="1412" y="575"/>
                </a:cubicBezTo>
                <a:cubicBezTo>
                  <a:pt x="0" y="0"/>
                  <a:pt x="0" y="0"/>
                  <a:pt x="0" y="0"/>
                </a:cubicBezTo>
              </a:path>
            </a:pathLst>
          </a:custGeom>
          <a:gradFill>
            <a:gsLst>
              <a:gs pos="0">
                <a:srgbClr val="2800FF"/>
              </a:gs>
              <a:gs pos="98000">
                <a:srgbClr val="00F3FF"/>
              </a:gs>
            </a:gsLst>
            <a:lin ang="0" scaled="0"/>
          </a:gradFill>
          <a:ln>
            <a:noFill/>
          </a:ln>
        </p:spPr>
        <p:txBody>
          <a:bodyPr vert="horz" wrap="square" lIns="91440" tIns="45720" rIns="91440" bIns="45720" numCol="1" anchor="t" anchorCtr="0" compatLnSpc="1">
            <a:prstTxWarp prst="textNoShape">
              <a:avLst/>
            </a:prstTxWarp>
          </a:bodyPr>
          <a:lstStyle/>
          <a:p>
            <a:endParaRPr lang="en-AU"/>
          </a:p>
        </p:txBody>
      </p:sp>
      <p:sp>
        <p:nvSpPr>
          <p:cNvPr id="70" name="Operations - OUTLINED GTS" hidden="1"/>
          <p:cNvSpPr>
            <a:spLocks noEditPoints="1"/>
          </p:cNvSpPr>
          <p:nvPr userDrawn="1"/>
        </p:nvSpPr>
        <p:spPr bwMode="auto">
          <a:xfrm>
            <a:off x="2606930" y="1003887"/>
            <a:ext cx="4772285" cy="4872243"/>
          </a:xfrm>
          <a:custGeom>
            <a:avLst/>
            <a:gdLst>
              <a:gd name="T0" fmla="*/ 20 w 1412"/>
              <a:gd name="T1" fmla="*/ 30 h 1442"/>
              <a:gd name="T2" fmla="*/ 1392 w 1412"/>
              <a:gd name="T3" fmla="*/ 588 h 1442"/>
              <a:gd name="T4" fmla="*/ 1392 w 1412"/>
              <a:gd name="T5" fmla="*/ 855 h 1442"/>
              <a:gd name="T6" fmla="*/ 20 w 1412"/>
              <a:gd name="T7" fmla="*/ 1412 h 1442"/>
              <a:gd name="T8" fmla="*/ 20 w 1412"/>
              <a:gd name="T9" fmla="*/ 1136 h 1442"/>
              <a:gd name="T10" fmla="*/ 1044 w 1412"/>
              <a:gd name="T11" fmla="*/ 741 h 1442"/>
              <a:gd name="T12" fmla="*/ 1044 w 1412"/>
              <a:gd name="T13" fmla="*/ 741 h 1442"/>
              <a:gd name="T14" fmla="*/ 1092 w 1412"/>
              <a:gd name="T15" fmla="*/ 722 h 1442"/>
              <a:gd name="T16" fmla="*/ 1044 w 1412"/>
              <a:gd name="T17" fmla="*/ 704 h 1442"/>
              <a:gd name="T18" fmla="*/ 20 w 1412"/>
              <a:gd name="T19" fmla="*/ 307 h 1442"/>
              <a:gd name="T20" fmla="*/ 20 w 1412"/>
              <a:gd name="T21" fmla="*/ 30 h 1442"/>
              <a:gd name="T22" fmla="*/ 0 w 1412"/>
              <a:gd name="T23" fmla="*/ 0 h 1442"/>
              <a:gd name="T24" fmla="*/ 0 w 1412"/>
              <a:gd name="T25" fmla="*/ 320 h 1442"/>
              <a:gd name="T26" fmla="*/ 1037 w 1412"/>
              <a:gd name="T27" fmla="*/ 723 h 1442"/>
              <a:gd name="T28" fmla="*/ 1037 w 1412"/>
              <a:gd name="T29" fmla="*/ 723 h 1442"/>
              <a:gd name="T30" fmla="*/ 0 w 1412"/>
              <a:gd name="T31" fmla="*/ 1122 h 1442"/>
              <a:gd name="T32" fmla="*/ 0 w 1412"/>
              <a:gd name="T33" fmla="*/ 1442 h 1442"/>
              <a:gd name="T34" fmla="*/ 1412 w 1412"/>
              <a:gd name="T35" fmla="*/ 868 h 1442"/>
              <a:gd name="T36" fmla="*/ 1412 w 1412"/>
              <a:gd name="T37" fmla="*/ 868 h 1442"/>
              <a:gd name="T38" fmla="*/ 1412 w 1412"/>
              <a:gd name="T39" fmla="*/ 575 h 1442"/>
              <a:gd name="T40" fmla="*/ 0 w 1412"/>
              <a:gd name="T41" fmla="*/ 0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12" h="1442">
                <a:moveTo>
                  <a:pt x="20" y="30"/>
                </a:moveTo>
                <a:cubicBezTo>
                  <a:pt x="1392" y="588"/>
                  <a:pt x="1392" y="588"/>
                  <a:pt x="1392" y="588"/>
                </a:cubicBezTo>
                <a:cubicBezTo>
                  <a:pt x="1392" y="855"/>
                  <a:pt x="1392" y="855"/>
                  <a:pt x="1392" y="855"/>
                </a:cubicBezTo>
                <a:cubicBezTo>
                  <a:pt x="20" y="1412"/>
                  <a:pt x="20" y="1412"/>
                  <a:pt x="20" y="1412"/>
                </a:cubicBezTo>
                <a:cubicBezTo>
                  <a:pt x="20" y="1136"/>
                  <a:pt x="20" y="1136"/>
                  <a:pt x="20" y="1136"/>
                </a:cubicBezTo>
                <a:cubicBezTo>
                  <a:pt x="130" y="1093"/>
                  <a:pt x="924" y="787"/>
                  <a:pt x="1044" y="741"/>
                </a:cubicBezTo>
                <a:cubicBezTo>
                  <a:pt x="1044" y="741"/>
                  <a:pt x="1044" y="741"/>
                  <a:pt x="1044" y="741"/>
                </a:cubicBezTo>
                <a:cubicBezTo>
                  <a:pt x="1092" y="722"/>
                  <a:pt x="1092" y="722"/>
                  <a:pt x="1092" y="722"/>
                </a:cubicBezTo>
                <a:cubicBezTo>
                  <a:pt x="1044" y="704"/>
                  <a:pt x="1044" y="704"/>
                  <a:pt x="1044" y="704"/>
                </a:cubicBezTo>
                <a:cubicBezTo>
                  <a:pt x="721" y="579"/>
                  <a:pt x="340" y="431"/>
                  <a:pt x="20" y="307"/>
                </a:cubicBezTo>
                <a:cubicBezTo>
                  <a:pt x="20" y="30"/>
                  <a:pt x="20" y="30"/>
                  <a:pt x="20" y="30"/>
                </a:cubicBezTo>
                <a:moveTo>
                  <a:pt x="0" y="0"/>
                </a:moveTo>
                <a:cubicBezTo>
                  <a:pt x="0" y="320"/>
                  <a:pt x="0" y="320"/>
                  <a:pt x="0" y="320"/>
                </a:cubicBezTo>
                <a:cubicBezTo>
                  <a:pt x="322" y="445"/>
                  <a:pt x="710" y="596"/>
                  <a:pt x="1037" y="723"/>
                </a:cubicBezTo>
                <a:cubicBezTo>
                  <a:pt x="1037" y="723"/>
                  <a:pt x="1037" y="723"/>
                  <a:pt x="1037" y="723"/>
                </a:cubicBezTo>
                <a:cubicBezTo>
                  <a:pt x="907" y="772"/>
                  <a:pt x="0" y="1122"/>
                  <a:pt x="0" y="1122"/>
                </a:cubicBezTo>
                <a:cubicBezTo>
                  <a:pt x="0" y="1442"/>
                  <a:pt x="0" y="1442"/>
                  <a:pt x="0" y="1442"/>
                </a:cubicBezTo>
                <a:cubicBezTo>
                  <a:pt x="1412" y="868"/>
                  <a:pt x="1412" y="868"/>
                  <a:pt x="1412" y="868"/>
                </a:cubicBezTo>
                <a:cubicBezTo>
                  <a:pt x="1412" y="868"/>
                  <a:pt x="1412" y="868"/>
                  <a:pt x="1412" y="868"/>
                </a:cubicBezTo>
                <a:cubicBezTo>
                  <a:pt x="1412" y="575"/>
                  <a:pt x="1412" y="575"/>
                  <a:pt x="1412" y="575"/>
                </a:cubicBezTo>
                <a:cubicBezTo>
                  <a:pt x="0" y="0"/>
                  <a:pt x="0" y="0"/>
                  <a:pt x="0" y="0"/>
                </a:cubicBezTo>
                <a:close/>
              </a:path>
            </a:pathLst>
          </a:custGeom>
          <a:solidFill>
            <a:srgbClr val="00F3FF"/>
          </a:solidFill>
          <a:ln>
            <a:noFill/>
          </a:ln>
        </p:spPr>
        <p:txBody>
          <a:bodyPr vert="horz" wrap="square" lIns="91440" tIns="45720" rIns="91440" bIns="45720" numCol="1" anchor="t" anchorCtr="0" compatLnSpc="1">
            <a:prstTxWarp prst="textNoShape">
              <a:avLst/>
            </a:prstTxWarp>
          </a:bodyPr>
          <a:lstStyle/>
          <a:p>
            <a:endParaRPr lang="en-AU"/>
          </a:p>
        </p:txBody>
      </p:sp>
      <p:grpSp>
        <p:nvGrpSpPr>
          <p:cNvPr id="54" name="Operations - DIMENSIONAL GTS" hidden="1"/>
          <p:cNvGrpSpPr/>
          <p:nvPr userDrawn="1"/>
        </p:nvGrpSpPr>
        <p:grpSpPr>
          <a:xfrm>
            <a:off x="2622518" y="1011604"/>
            <a:ext cx="4751149" cy="4850013"/>
            <a:chOff x="336907" y="342900"/>
            <a:chExt cx="2298344" cy="2346169"/>
          </a:xfrm>
        </p:grpSpPr>
        <p:sp>
          <p:nvSpPr>
            <p:cNvPr id="55" name="Freeform 12"/>
            <p:cNvSpPr>
              <a:spLocks/>
            </p:cNvSpPr>
            <p:nvPr userDrawn="1"/>
          </p:nvSpPr>
          <p:spPr bwMode="auto">
            <a:xfrm>
              <a:off x="336907" y="1283172"/>
              <a:ext cx="2298344" cy="1405897"/>
            </a:xfrm>
            <a:custGeom>
              <a:avLst/>
              <a:gdLst>
                <a:gd name="T0" fmla="*/ 0 w 2495"/>
                <a:gd name="T1" fmla="*/ 961 h 1525"/>
                <a:gd name="T2" fmla="*/ 0 w 2495"/>
                <a:gd name="T3" fmla="*/ 961 h 1525"/>
                <a:gd name="T4" fmla="*/ 0 w 2495"/>
                <a:gd name="T5" fmla="*/ 1525 h 1525"/>
                <a:gd name="T6" fmla="*/ 2495 w 2495"/>
                <a:gd name="T7" fmla="*/ 512 h 1525"/>
                <a:gd name="T8" fmla="*/ 2495 w 2495"/>
                <a:gd name="T9" fmla="*/ 0 h 1525"/>
                <a:gd name="T10" fmla="*/ 0 w 2495"/>
                <a:gd name="T11" fmla="*/ 961 h 1525"/>
              </a:gdLst>
              <a:ahLst/>
              <a:cxnLst>
                <a:cxn ang="0">
                  <a:pos x="T0" y="T1"/>
                </a:cxn>
                <a:cxn ang="0">
                  <a:pos x="T2" y="T3"/>
                </a:cxn>
                <a:cxn ang="0">
                  <a:pos x="T4" y="T5"/>
                </a:cxn>
                <a:cxn ang="0">
                  <a:pos x="T6" y="T7"/>
                </a:cxn>
                <a:cxn ang="0">
                  <a:pos x="T8" y="T9"/>
                </a:cxn>
                <a:cxn ang="0">
                  <a:pos x="T10" y="T11"/>
                </a:cxn>
              </a:cxnLst>
              <a:rect l="0" t="0" r="r" b="b"/>
              <a:pathLst>
                <a:path w="2495" h="1525">
                  <a:moveTo>
                    <a:pt x="0" y="961"/>
                  </a:moveTo>
                  <a:cubicBezTo>
                    <a:pt x="0" y="961"/>
                    <a:pt x="0" y="961"/>
                    <a:pt x="0" y="961"/>
                  </a:cubicBezTo>
                  <a:cubicBezTo>
                    <a:pt x="0" y="1525"/>
                    <a:pt x="0" y="1525"/>
                    <a:pt x="0" y="1525"/>
                  </a:cubicBezTo>
                  <a:cubicBezTo>
                    <a:pt x="2495" y="512"/>
                    <a:pt x="2495" y="512"/>
                    <a:pt x="2495" y="512"/>
                  </a:cubicBezTo>
                  <a:cubicBezTo>
                    <a:pt x="2495" y="0"/>
                    <a:pt x="2495" y="0"/>
                    <a:pt x="2495" y="0"/>
                  </a:cubicBezTo>
                  <a:lnTo>
                    <a:pt x="0" y="961"/>
                  </a:lnTo>
                  <a:close/>
                </a:path>
              </a:pathLst>
            </a:custGeom>
            <a:gradFill>
              <a:gsLst>
                <a:gs pos="0">
                  <a:srgbClr val="00F3FF"/>
                </a:gs>
                <a:gs pos="100000">
                  <a:srgbClr val="2800FF"/>
                </a:gs>
              </a:gsLst>
              <a:lin ang="0" scaled="1"/>
            </a:gradFill>
            <a:ln>
              <a:noFill/>
            </a:ln>
          </p:spPr>
          <p:txBody>
            <a:bodyPr vert="horz" wrap="square" lIns="91440" tIns="45720" rIns="91440" bIns="45720" numCol="1" anchor="t" anchorCtr="0" compatLnSpc="1">
              <a:prstTxWarp prst="textNoShape">
                <a:avLst/>
              </a:prstTxWarp>
            </a:bodyPr>
            <a:lstStyle/>
            <a:p>
              <a:endParaRPr lang="en-AU"/>
            </a:p>
          </p:txBody>
        </p:sp>
        <p:sp>
          <p:nvSpPr>
            <p:cNvPr id="56" name="Freeform 11"/>
            <p:cNvSpPr>
              <a:spLocks/>
            </p:cNvSpPr>
            <p:nvPr userDrawn="1"/>
          </p:nvSpPr>
          <p:spPr bwMode="auto">
            <a:xfrm>
              <a:off x="336907" y="342900"/>
              <a:ext cx="2298344" cy="1412213"/>
            </a:xfrm>
            <a:custGeom>
              <a:avLst/>
              <a:gdLst>
                <a:gd name="T0" fmla="*/ 2495 w 2495"/>
                <a:gd name="T1" fmla="*/ 1532 h 1532"/>
                <a:gd name="T2" fmla="*/ 2495 w 2495"/>
                <a:gd name="T3" fmla="*/ 1013 h 1532"/>
                <a:gd name="T4" fmla="*/ 0 w 2495"/>
                <a:gd name="T5" fmla="*/ 0 h 1532"/>
                <a:gd name="T6" fmla="*/ 0 w 2495"/>
                <a:gd name="T7" fmla="*/ 565 h 1532"/>
                <a:gd name="T8" fmla="*/ 2494 w 2495"/>
                <a:gd name="T9" fmla="*/ 1532 h 1532"/>
                <a:gd name="T10" fmla="*/ 2495 w 2495"/>
                <a:gd name="T11" fmla="*/ 1532 h 1532"/>
              </a:gdLst>
              <a:ahLst/>
              <a:cxnLst>
                <a:cxn ang="0">
                  <a:pos x="T0" y="T1"/>
                </a:cxn>
                <a:cxn ang="0">
                  <a:pos x="T2" y="T3"/>
                </a:cxn>
                <a:cxn ang="0">
                  <a:pos x="T4" y="T5"/>
                </a:cxn>
                <a:cxn ang="0">
                  <a:pos x="T6" y="T7"/>
                </a:cxn>
                <a:cxn ang="0">
                  <a:pos x="T8" y="T9"/>
                </a:cxn>
                <a:cxn ang="0">
                  <a:pos x="T10" y="T11"/>
                </a:cxn>
              </a:cxnLst>
              <a:rect l="0" t="0" r="r" b="b"/>
              <a:pathLst>
                <a:path w="2495" h="1532">
                  <a:moveTo>
                    <a:pt x="2495" y="1532"/>
                  </a:moveTo>
                  <a:cubicBezTo>
                    <a:pt x="2495" y="1013"/>
                    <a:pt x="2495" y="1013"/>
                    <a:pt x="2495" y="1013"/>
                  </a:cubicBezTo>
                  <a:cubicBezTo>
                    <a:pt x="0" y="0"/>
                    <a:pt x="0" y="0"/>
                    <a:pt x="0" y="0"/>
                  </a:cubicBezTo>
                  <a:cubicBezTo>
                    <a:pt x="0" y="565"/>
                    <a:pt x="0" y="565"/>
                    <a:pt x="0" y="565"/>
                  </a:cubicBezTo>
                  <a:cubicBezTo>
                    <a:pt x="812" y="880"/>
                    <a:pt x="1906" y="1304"/>
                    <a:pt x="2494" y="1532"/>
                  </a:cubicBezTo>
                  <a:lnTo>
                    <a:pt x="2495" y="153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AU"/>
            </a:p>
          </p:txBody>
        </p:sp>
      </p:grpSp>
      <p:sp>
        <p:nvSpPr>
          <p:cNvPr id="73" name="Strategy - GRADIENT GTS" hidden="1"/>
          <p:cNvSpPr>
            <a:spLocks/>
          </p:cNvSpPr>
          <p:nvPr userDrawn="1"/>
        </p:nvSpPr>
        <p:spPr bwMode="auto">
          <a:xfrm>
            <a:off x="2623155" y="1011604"/>
            <a:ext cx="4750511" cy="4850013"/>
          </a:xfrm>
          <a:custGeom>
            <a:avLst/>
            <a:gdLst>
              <a:gd name="T0" fmla="*/ 0 w 1412"/>
              <a:gd name="T1" fmla="*/ 0 h 1442"/>
              <a:gd name="T2" fmla="*/ 0 w 1412"/>
              <a:gd name="T3" fmla="*/ 320 h 1442"/>
              <a:gd name="T4" fmla="*/ 1037 w 1412"/>
              <a:gd name="T5" fmla="*/ 723 h 1442"/>
              <a:gd name="T6" fmla="*/ 0 w 1412"/>
              <a:gd name="T7" fmla="*/ 1122 h 1442"/>
              <a:gd name="T8" fmla="*/ 0 w 1412"/>
              <a:gd name="T9" fmla="*/ 1442 h 1442"/>
              <a:gd name="T10" fmla="*/ 1412 w 1412"/>
              <a:gd name="T11" fmla="*/ 868 h 1442"/>
              <a:gd name="T12" fmla="*/ 1412 w 1412"/>
              <a:gd name="T13" fmla="*/ 575 h 1442"/>
              <a:gd name="T14" fmla="*/ 0 w 1412"/>
              <a:gd name="T15" fmla="*/ 0 h 1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2" h="1442">
                <a:moveTo>
                  <a:pt x="0" y="0"/>
                </a:moveTo>
                <a:cubicBezTo>
                  <a:pt x="0" y="320"/>
                  <a:pt x="0" y="320"/>
                  <a:pt x="0" y="320"/>
                </a:cubicBezTo>
                <a:cubicBezTo>
                  <a:pt x="0" y="320"/>
                  <a:pt x="907" y="672"/>
                  <a:pt x="1037" y="723"/>
                </a:cubicBezTo>
                <a:cubicBezTo>
                  <a:pt x="907" y="772"/>
                  <a:pt x="0" y="1122"/>
                  <a:pt x="0" y="1122"/>
                </a:cubicBezTo>
                <a:cubicBezTo>
                  <a:pt x="0" y="1442"/>
                  <a:pt x="0" y="1442"/>
                  <a:pt x="0" y="1442"/>
                </a:cubicBezTo>
                <a:cubicBezTo>
                  <a:pt x="1412" y="868"/>
                  <a:pt x="1412" y="868"/>
                  <a:pt x="1412" y="868"/>
                </a:cubicBezTo>
                <a:cubicBezTo>
                  <a:pt x="1412" y="575"/>
                  <a:pt x="1412" y="575"/>
                  <a:pt x="1412" y="575"/>
                </a:cubicBezTo>
                <a:cubicBezTo>
                  <a:pt x="0" y="0"/>
                  <a:pt x="0" y="0"/>
                  <a:pt x="0" y="0"/>
                </a:cubicBezTo>
              </a:path>
            </a:pathLst>
          </a:custGeom>
          <a:gradFill>
            <a:gsLst>
              <a:gs pos="0">
                <a:srgbClr val="710012"/>
              </a:gs>
              <a:gs pos="98000">
                <a:srgbClr val="FF0000"/>
              </a:gs>
            </a:gsLst>
            <a:lin ang="0" scaled="0"/>
          </a:gradFill>
          <a:ln>
            <a:noFill/>
          </a:ln>
        </p:spPr>
        <p:txBody>
          <a:bodyPr vert="horz" wrap="square" lIns="91440" tIns="45720" rIns="91440" bIns="45720" numCol="1" anchor="t" anchorCtr="0" compatLnSpc="1">
            <a:prstTxWarp prst="textNoShape">
              <a:avLst/>
            </a:prstTxWarp>
          </a:bodyPr>
          <a:lstStyle/>
          <a:p>
            <a:endParaRPr lang="en-AU"/>
          </a:p>
        </p:txBody>
      </p:sp>
      <p:sp>
        <p:nvSpPr>
          <p:cNvPr id="69" name="Strategy - OUTLINED GTS" hidden="1"/>
          <p:cNvSpPr>
            <a:spLocks noEditPoints="1"/>
          </p:cNvSpPr>
          <p:nvPr userDrawn="1"/>
        </p:nvSpPr>
        <p:spPr bwMode="auto">
          <a:xfrm>
            <a:off x="2606930" y="1003887"/>
            <a:ext cx="4772285" cy="4872243"/>
          </a:xfrm>
          <a:custGeom>
            <a:avLst/>
            <a:gdLst>
              <a:gd name="T0" fmla="*/ 20 w 1412"/>
              <a:gd name="T1" fmla="*/ 30 h 1442"/>
              <a:gd name="T2" fmla="*/ 1392 w 1412"/>
              <a:gd name="T3" fmla="*/ 588 h 1442"/>
              <a:gd name="T4" fmla="*/ 1392 w 1412"/>
              <a:gd name="T5" fmla="*/ 855 h 1442"/>
              <a:gd name="T6" fmla="*/ 20 w 1412"/>
              <a:gd name="T7" fmla="*/ 1412 h 1442"/>
              <a:gd name="T8" fmla="*/ 20 w 1412"/>
              <a:gd name="T9" fmla="*/ 1136 h 1442"/>
              <a:gd name="T10" fmla="*/ 1044 w 1412"/>
              <a:gd name="T11" fmla="*/ 741 h 1442"/>
              <a:gd name="T12" fmla="*/ 1044 w 1412"/>
              <a:gd name="T13" fmla="*/ 741 h 1442"/>
              <a:gd name="T14" fmla="*/ 1092 w 1412"/>
              <a:gd name="T15" fmla="*/ 722 h 1442"/>
              <a:gd name="T16" fmla="*/ 1044 w 1412"/>
              <a:gd name="T17" fmla="*/ 704 h 1442"/>
              <a:gd name="T18" fmla="*/ 20 w 1412"/>
              <a:gd name="T19" fmla="*/ 307 h 1442"/>
              <a:gd name="T20" fmla="*/ 20 w 1412"/>
              <a:gd name="T21" fmla="*/ 30 h 1442"/>
              <a:gd name="T22" fmla="*/ 0 w 1412"/>
              <a:gd name="T23" fmla="*/ 0 h 1442"/>
              <a:gd name="T24" fmla="*/ 0 w 1412"/>
              <a:gd name="T25" fmla="*/ 320 h 1442"/>
              <a:gd name="T26" fmla="*/ 1037 w 1412"/>
              <a:gd name="T27" fmla="*/ 723 h 1442"/>
              <a:gd name="T28" fmla="*/ 1037 w 1412"/>
              <a:gd name="T29" fmla="*/ 723 h 1442"/>
              <a:gd name="T30" fmla="*/ 0 w 1412"/>
              <a:gd name="T31" fmla="*/ 1122 h 1442"/>
              <a:gd name="T32" fmla="*/ 0 w 1412"/>
              <a:gd name="T33" fmla="*/ 1442 h 1442"/>
              <a:gd name="T34" fmla="*/ 1412 w 1412"/>
              <a:gd name="T35" fmla="*/ 868 h 1442"/>
              <a:gd name="T36" fmla="*/ 1412 w 1412"/>
              <a:gd name="T37" fmla="*/ 868 h 1442"/>
              <a:gd name="T38" fmla="*/ 1412 w 1412"/>
              <a:gd name="T39" fmla="*/ 575 h 1442"/>
              <a:gd name="T40" fmla="*/ 0 w 1412"/>
              <a:gd name="T41" fmla="*/ 0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12" h="1442">
                <a:moveTo>
                  <a:pt x="20" y="30"/>
                </a:moveTo>
                <a:cubicBezTo>
                  <a:pt x="1392" y="588"/>
                  <a:pt x="1392" y="588"/>
                  <a:pt x="1392" y="588"/>
                </a:cubicBezTo>
                <a:cubicBezTo>
                  <a:pt x="1392" y="855"/>
                  <a:pt x="1392" y="855"/>
                  <a:pt x="1392" y="855"/>
                </a:cubicBezTo>
                <a:cubicBezTo>
                  <a:pt x="20" y="1412"/>
                  <a:pt x="20" y="1412"/>
                  <a:pt x="20" y="1412"/>
                </a:cubicBezTo>
                <a:cubicBezTo>
                  <a:pt x="20" y="1136"/>
                  <a:pt x="20" y="1136"/>
                  <a:pt x="20" y="1136"/>
                </a:cubicBezTo>
                <a:cubicBezTo>
                  <a:pt x="130" y="1093"/>
                  <a:pt x="924" y="787"/>
                  <a:pt x="1044" y="741"/>
                </a:cubicBezTo>
                <a:cubicBezTo>
                  <a:pt x="1044" y="741"/>
                  <a:pt x="1044" y="741"/>
                  <a:pt x="1044" y="741"/>
                </a:cubicBezTo>
                <a:cubicBezTo>
                  <a:pt x="1092" y="722"/>
                  <a:pt x="1092" y="722"/>
                  <a:pt x="1092" y="722"/>
                </a:cubicBezTo>
                <a:cubicBezTo>
                  <a:pt x="1044" y="704"/>
                  <a:pt x="1044" y="704"/>
                  <a:pt x="1044" y="704"/>
                </a:cubicBezTo>
                <a:cubicBezTo>
                  <a:pt x="721" y="579"/>
                  <a:pt x="340" y="431"/>
                  <a:pt x="20" y="307"/>
                </a:cubicBezTo>
                <a:cubicBezTo>
                  <a:pt x="20" y="30"/>
                  <a:pt x="20" y="30"/>
                  <a:pt x="20" y="30"/>
                </a:cubicBezTo>
                <a:moveTo>
                  <a:pt x="0" y="0"/>
                </a:moveTo>
                <a:cubicBezTo>
                  <a:pt x="0" y="320"/>
                  <a:pt x="0" y="320"/>
                  <a:pt x="0" y="320"/>
                </a:cubicBezTo>
                <a:cubicBezTo>
                  <a:pt x="322" y="445"/>
                  <a:pt x="710" y="596"/>
                  <a:pt x="1037" y="723"/>
                </a:cubicBezTo>
                <a:cubicBezTo>
                  <a:pt x="1037" y="723"/>
                  <a:pt x="1037" y="723"/>
                  <a:pt x="1037" y="723"/>
                </a:cubicBezTo>
                <a:cubicBezTo>
                  <a:pt x="907" y="772"/>
                  <a:pt x="0" y="1122"/>
                  <a:pt x="0" y="1122"/>
                </a:cubicBezTo>
                <a:cubicBezTo>
                  <a:pt x="0" y="1442"/>
                  <a:pt x="0" y="1442"/>
                  <a:pt x="0" y="1442"/>
                </a:cubicBezTo>
                <a:cubicBezTo>
                  <a:pt x="1412" y="868"/>
                  <a:pt x="1412" y="868"/>
                  <a:pt x="1412" y="868"/>
                </a:cubicBezTo>
                <a:cubicBezTo>
                  <a:pt x="1412" y="868"/>
                  <a:pt x="1412" y="868"/>
                  <a:pt x="1412" y="868"/>
                </a:cubicBezTo>
                <a:cubicBezTo>
                  <a:pt x="1412" y="575"/>
                  <a:pt x="1412" y="575"/>
                  <a:pt x="1412" y="575"/>
                </a:cubicBezTo>
                <a:cubicBezTo>
                  <a:pt x="0" y="0"/>
                  <a:pt x="0" y="0"/>
                  <a:pt x="0" y="0"/>
                </a:cubicBez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n-AU"/>
          </a:p>
        </p:txBody>
      </p:sp>
      <p:grpSp>
        <p:nvGrpSpPr>
          <p:cNvPr id="36" name="Strategy - DIMENSIONAL GTS" hidden="1"/>
          <p:cNvGrpSpPr/>
          <p:nvPr userDrawn="1"/>
        </p:nvGrpSpPr>
        <p:grpSpPr>
          <a:xfrm>
            <a:off x="2622518" y="1011604"/>
            <a:ext cx="4751149" cy="4850013"/>
            <a:chOff x="336907" y="342900"/>
            <a:chExt cx="2298344" cy="2346169"/>
          </a:xfrm>
        </p:grpSpPr>
        <p:sp>
          <p:nvSpPr>
            <p:cNvPr id="37" name="Freeform 12"/>
            <p:cNvSpPr>
              <a:spLocks/>
            </p:cNvSpPr>
            <p:nvPr userDrawn="1"/>
          </p:nvSpPr>
          <p:spPr bwMode="auto">
            <a:xfrm>
              <a:off x="336907" y="1283172"/>
              <a:ext cx="2298344" cy="1405897"/>
            </a:xfrm>
            <a:custGeom>
              <a:avLst/>
              <a:gdLst>
                <a:gd name="T0" fmla="*/ 0 w 2495"/>
                <a:gd name="T1" fmla="*/ 961 h 1525"/>
                <a:gd name="T2" fmla="*/ 0 w 2495"/>
                <a:gd name="T3" fmla="*/ 961 h 1525"/>
                <a:gd name="T4" fmla="*/ 0 w 2495"/>
                <a:gd name="T5" fmla="*/ 1525 h 1525"/>
                <a:gd name="T6" fmla="*/ 2495 w 2495"/>
                <a:gd name="T7" fmla="*/ 512 h 1525"/>
                <a:gd name="T8" fmla="*/ 2495 w 2495"/>
                <a:gd name="T9" fmla="*/ 0 h 1525"/>
                <a:gd name="T10" fmla="*/ 0 w 2495"/>
                <a:gd name="T11" fmla="*/ 961 h 1525"/>
              </a:gdLst>
              <a:ahLst/>
              <a:cxnLst>
                <a:cxn ang="0">
                  <a:pos x="T0" y="T1"/>
                </a:cxn>
                <a:cxn ang="0">
                  <a:pos x="T2" y="T3"/>
                </a:cxn>
                <a:cxn ang="0">
                  <a:pos x="T4" y="T5"/>
                </a:cxn>
                <a:cxn ang="0">
                  <a:pos x="T6" y="T7"/>
                </a:cxn>
                <a:cxn ang="0">
                  <a:pos x="T8" y="T9"/>
                </a:cxn>
                <a:cxn ang="0">
                  <a:pos x="T10" y="T11"/>
                </a:cxn>
              </a:cxnLst>
              <a:rect l="0" t="0" r="r" b="b"/>
              <a:pathLst>
                <a:path w="2495" h="1525">
                  <a:moveTo>
                    <a:pt x="0" y="961"/>
                  </a:moveTo>
                  <a:cubicBezTo>
                    <a:pt x="0" y="961"/>
                    <a:pt x="0" y="961"/>
                    <a:pt x="0" y="961"/>
                  </a:cubicBezTo>
                  <a:cubicBezTo>
                    <a:pt x="0" y="1525"/>
                    <a:pt x="0" y="1525"/>
                    <a:pt x="0" y="1525"/>
                  </a:cubicBezTo>
                  <a:cubicBezTo>
                    <a:pt x="2495" y="512"/>
                    <a:pt x="2495" y="512"/>
                    <a:pt x="2495" y="512"/>
                  </a:cubicBezTo>
                  <a:cubicBezTo>
                    <a:pt x="2495" y="0"/>
                    <a:pt x="2495" y="0"/>
                    <a:pt x="2495" y="0"/>
                  </a:cubicBezTo>
                  <a:lnTo>
                    <a:pt x="0" y="961"/>
                  </a:lnTo>
                  <a:close/>
                </a:path>
              </a:pathLst>
            </a:custGeom>
            <a:gradFill>
              <a:gsLst>
                <a:gs pos="0">
                  <a:srgbClr val="FF0000"/>
                </a:gs>
                <a:gs pos="100000">
                  <a:srgbClr val="710012"/>
                </a:gs>
              </a:gsLst>
              <a:lin ang="0" scaled="1"/>
            </a:gradFill>
            <a:ln>
              <a:noFill/>
            </a:ln>
          </p:spPr>
          <p:txBody>
            <a:bodyPr vert="horz" wrap="square" lIns="91440" tIns="45720" rIns="91440" bIns="45720" numCol="1" anchor="t" anchorCtr="0" compatLnSpc="1">
              <a:prstTxWarp prst="textNoShape">
                <a:avLst/>
              </a:prstTxWarp>
            </a:bodyPr>
            <a:lstStyle/>
            <a:p>
              <a:endParaRPr lang="en-AU"/>
            </a:p>
          </p:txBody>
        </p:sp>
        <p:sp>
          <p:nvSpPr>
            <p:cNvPr id="38" name="Freeform 11"/>
            <p:cNvSpPr>
              <a:spLocks/>
            </p:cNvSpPr>
            <p:nvPr userDrawn="1"/>
          </p:nvSpPr>
          <p:spPr bwMode="auto">
            <a:xfrm>
              <a:off x="336907" y="342900"/>
              <a:ext cx="2298344" cy="1412213"/>
            </a:xfrm>
            <a:custGeom>
              <a:avLst/>
              <a:gdLst>
                <a:gd name="T0" fmla="*/ 2495 w 2495"/>
                <a:gd name="T1" fmla="*/ 1532 h 1532"/>
                <a:gd name="T2" fmla="*/ 2495 w 2495"/>
                <a:gd name="T3" fmla="*/ 1013 h 1532"/>
                <a:gd name="T4" fmla="*/ 0 w 2495"/>
                <a:gd name="T5" fmla="*/ 0 h 1532"/>
                <a:gd name="T6" fmla="*/ 0 w 2495"/>
                <a:gd name="T7" fmla="*/ 565 h 1532"/>
                <a:gd name="T8" fmla="*/ 2494 w 2495"/>
                <a:gd name="T9" fmla="*/ 1532 h 1532"/>
                <a:gd name="T10" fmla="*/ 2495 w 2495"/>
                <a:gd name="T11" fmla="*/ 1532 h 1532"/>
              </a:gdLst>
              <a:ahLst/>
              <a:cxnLst>
                <a:cxn ang="0">
                  <a:pos x="T0" y="T1"/>
                </a:cxn>
                <a:cxn ang="0">
                  <a:pos x="T2" y="T3"/>
                </a:cxn>
                <a:cxn ang="0">
                  <a:pos x="T4" y="T5"/>
                </a:cxn>
                <a:cxn ang="0">
                  <a:pos x="T6" y="T7"/>
                </a:cxn>
                <a:cxn ang="0">
                  <a:pos x="T8" y="T9"/>
                </a:cxn>
                <a:cxn ang="0">
                  <a:pos x="T10" y="T11"/>
                </a:cxn>
              </a:cxnLst>
              <a:rect l="0" t="0" r="r" b="b"/>
              <a:pathLst>
                <a:path w="2495" h="1532">
                  <a:moveTo>
                    <a:pt x="2495" y="1532"/>
                  </a:moveTo>
                  <a:cubicBezTo>
                    <a:pt x="2495" y="1013"/>
                    <a:pt x="2495" y="1013"/>
                    <a:pt x="2495" y="1013"/>
                  </a:cubicBezTo>
                  <a:cubicBezTo>
                    <a:pt x="0" y="0"/>
                    <a:pt x="0" y="0"/>
                    <a:pt x="0" y="0"/>
                  </a:cubicBezTo>
                  <a:cubicBezTo>
                    <a:pt x="0" y="565"/>
                    <a:pt x="0" y="565"/>
                    <a:pt x="0" y="565"/>
                  </a:cubicBezTo>
                  <a:cubicBezTo>
                    <a:pt x="812" y="880"/>
                    <a:pt x="1906" y="1304"/>
                    <a:pt x="2494" y="1532"/>
                  </a:cubicBezTo>
                  <a:lnTo>
                    <a:pt x="2495" y="1532"/>
                  </a:lnTo>
                  <a:close/>
                </a:path>
              </a:pathLst>
            </a:custGeom>
            <a:solidFill>
              <a:srgbClr val="FF0000"/>
            </a:solidFill>
            <a:ln>
              <a:noFill/>
            </a:ln>
          </p:spPr>
          <p:txBody>
            <a:bodyPr vert="horz" wrap="square" lIns="91440" tIns="45720" rIns="91440" bIns="45720" numCol="1" anchor="t" anchorCtr="0" compatLnSpc="1">
              <a:prstTxWarp prst="textNoShape">
                <a:avLst/>
              </a:prstTxWarp>
            </a:bodyPr>
            <a:lstStyle/>
            <a:p>
              <a:endParaRPr lang="en-AU"/>
            </a:p>
          </p:txBody>
        </p:sp>
      </p:grpSp>
      <p:sp>
        <p:nvSpPr>
          <p:cNvPr id="75" name="Technology - GRADIENT GTS" hidden="1"/>
          <p:cNvSpPr>
            <a:spLocks/>
          </p:cNvSpPr>
          <p:nvPr userDrawn="1"/>
        </p:nvSpPr>
        <p:spPr bwMode="auto">
          <a:xfrm>
            <a:off x="2623154" y="1012417"/>
            <a:ext cx="4752000" cy="4849200"/>
          </a:xfrm>
          <a:custGeom>
            <a:avLst/>
            <a:gdLst>
              <a:gd name="T0" fmla="*/ 0 w 1412"/>
              <a:gd name="T1" fmla="*/ 0 h 1442"/>
              <a:gd name="T2" fmla="*/ 0 w 1412"/>
              <a:gd name="T3" fmla="*/ 320 h 1442"/>
              <a:gd name="T4" fmla="*/ 1037 w 1412"/>
              <a:gd name="T5" fmla="*/ 723 h 1442"/>
              <a:gd name="T6" fmla="*/ 0 w 1412"/>
              <a:gd name="T7" fmla="*/ 1122 h 1442"/>
              <a:gd name="T8" fmla="*/ 0 w 1412"/>
              <a:gd name="T9" fmla="*/ 1442 h 1442"/>
              <a:gd name="T10" fmla="*/ 1412 w 1412"/>
              <a:gd name="T11" fmla="*/ 868 h 1442"/>
              <a:gd name="T12" fmla="*/ 1412 w 1412"/>
              <a:gd name="T13" fmla="*/ 575 h 1442"/>
              <a:gd name="T14" fmla="*/ 0 w 1412"/>
              <a:gd name="T15" fmla="*/ 0 h 14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12" h="1442">
                <a:moveTo>
                  <a:pt x="0" y="0"/>
                </a:moveTo>
                <a:cubicBezTo>
                  <a:pt x="0" y="320"/>
                  <a:pt x="0" y="320"/>
                  <a:pt x="0" y="320"/>
                </a:cubicBezTo>
                <a:cubicBezTo>
                  <a:pt x="0" y="320"/>
                  <a:pt x="907" y="672"/>
                  <a:pt x="1037" y="723"/>
                </a:cubicBezTo>
                <a:cubicBezTo>
                  <a:pt x="907" y="772"/>
                  <a:pt x="0" y="1122"/>
                  <a:pt x="0" y="1122"/>
                </a:cubicBezTo>
                <a:cubicBezTo>
                  <a:pt x="0" y="1442"/>
                  <a:pt x="0" y="1442"/>
                  <a:pt x="0" y="1442"/>
                </a:cubicBezTo>
                <a:cubicBezTo>
                  <a:pt x="1412" y="868"/>
                  <a:pt x="1412" y="868"/>
                  <a:pt x="1412" y="868"/>
                </a:cubicBezTo>
                <a:cubicBezTo>
                  <a:pt x="1412" y="575"/>
                  <a:pt x="1412" y="575"/>
                  <a:pt x="1412" y="575"/>
                </a:cubicBezTo>
                <a:cubicBezTo>
                  <a:pt x="0" y="0"/>
                  <a:pt x="0" y="0"/>
                  <a:pt x="0" y="0"/>
                </a:cubicBezTo>
              </a:path>
            </a:pathLst>
          </a:custGeom>
          <a:gradFill>
            <a:gsLst>
              <a:gs pos="0">
                <a:srgbClr val="00F3FF"/>
              </a:gs>
              <a:gs pos="98000">
                <a:srgbClr val="00FF00"/>
              </a:gs>
            </a:gsLst>
            <a:lin ang="0" scaled="0"/>
          </a:gradFill>
          <a:ln>
            <a:noFill/>
          </a:ln>
        </p:spPr>
        <p:txBody>
          <a:bodyPr vert="horz" wrap="square" lIns="91440" tIns="45720" rIns="91440" bIns="45720" numCol="1" anchor="t" anchorCtr="0" compatLnSpc="1">
            <a:prstTxWarp prst="textNoShape">
              <a:avLst/>
            </a:prstTxWarp>
          </a:bodyPr>
          <a:lstStyle/>
          <a:p>
            <a:endParaRPr lang="en-AU"/>
          </a:p>
        </p:txBody>
      </p:sp>
      <p:sp>
        <p:nvSpPr>
          <p:cNvPr id="49" name="Technology - OUTLINED GTS" hidden="1"/>
          <p:cNvSpPr>
            <a:spLocks noEditPoints="1"/>
          </p:cNvSpPr>
          <p:nvPr userDrawn="1"/>
        </p:nvSpPr>
        <p:spPr bwMode="auto">
          <a:xfrm>
            <a:off x="2606930" y="1003887"/>
            <a:ext cx="4772285" cy="4872243"/>
          </a:xfrm>
          <a:custGeom>
            <a:avLst/>
            <a:gdLst>
              <a:gd name="T0" fmla="*/ 20 w 1412"/>
              <a:gd name="T1" fmla="*/ 30 h 1442"/>
              <a:gd name="T2" fmla="*/ 1392 w 1412"/>
              <a:gd name="T3" fmla="*/ 588 h 1442"/>
              <a:gd name="T4" fmla="*/ 1392 w 1412"/>
              <a:gd name="T5" fmla="*/ 855 h 1442"/>
              <a:gd name="T6" fmla="*/ 20 w 1412"/>
              <a:gd name="T7" fmla="*/ 1412 h 1442"/>
              <a:gd name="T8" fmla="*/ 20 w 1412"/>
              <a:gd name="T9" fmla="*/ 1136 h 1442"/>
              <a:gd name="T10" fmla="*/ 1044 w 1412"/>
              <a:gd name="T11" fmla="*/ 741 h 1442"/>
              <a:gd name="T12" fmla="*/ 1044 w 1412"/>
              <a:gd name="T13" fmla="*/ 741 h 1442"/>
              <a:gd name="T14" fmla="*/ 1092 w 1412"/>
              <a:gd name="T15" fmla="*/ 722 h 1442"/>
              <a:gd name="T16" fmla="*/ 1044 w 1412"/>
              <a:gd name="T17" fmla="*/ 704 h 1442"/>
              <a:gd name="T18" fmla="*/ 20 w 1412"/>
              <a:gd name="T19" fmla="*/ 307 h 1442"/>
              <a:gd name="T20" fmla="*/ 20 w 1412"/>
              <a:gd name="T21" fmla="*/ 30 h 1442"/>
              <a:gd name="T22" fmla="*/ 0 w 1412"/>
              <a:gd name="T23" fmla="*/ 0 h 1442"/>
              <a:gd name="T24" fmla="*/ 0 w 1412"/>
              <a:gd name="T25" fmla="*/ 320 h 1442"/>
              <a:gd name="T26" fmla="*/ 1037 w 1412"/>
              <a:gd name="T27" fmla="*/ 723 h 1442"/>
              <a:gd name="T28" fmla="*/ 1037 w 1412"/>
              <a:gd name="T29" fmla="*/ 723 h 1442"/>
              <a:gd name="T30" fmla="*/ 0 w 1412"/>
              <a:gd name="T31" fmla="*/ 1122 h 1442"/>
              <a:gd name="T32" fmla="*/ 0 w 1412"/>
              <a:gd name="T33" fmla="*/ 1442 h 1442"/>
              <a:gd name="T34" fmla="*/ 1412 w 1412"/>
              <a:gd name="T35" fmla="*/ 868 h 1442"/>
              <a:gd name="T36" fmla="*/ 1412 w 1412"/>
              <a:gd name="T37" fmla="*/ 868 h 1442"/>
              <a:gd name="T38" fmla="*/ 1412 w 1412"/>
              <a:gd name="T39" fmla="*/ 575 h 1442"/>
              <a:gd name="T40" fmla="*/ 0 w 1412"/>
              <a:gd name="T41" fmla="*/ 0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12" h="1442">
                <a:moveTo>
                  <a:pt x="20" y="30"/>
                </a:moveTo>
                <a:cubicBezTo>
                  <a:pt x="1392" y="588"/>
                  <a:pt x="1392" y="588"/>
                  <a:pt x="1392" y="588"/>
                </a:cubicBezTo>
                <a:cubicBezTo>
                  <a:pt x="1392" y="855"/>
                  <a:pt x="1392" y="855"/>
                  <a:pt x="1392" y="855"/>
                </a:cubicBezTo>
                <a:cubicBezTo>
                  <a:pt x="20" y="1412"/>
                  <a:pt x="20" y="1412"/>
                  <a:pt x="20" y="1412"/>
                </a:cubicBezTo>
                <a:cubicBezTo>
                  <a:pt x="20" y="1136"/>
                  <a:pt x="20" y="1136"/>
                  <a:pt x="20" y="1136"/>
                </a:cubicBezTo>
                <a:cubicBezTo>
                  <a:pt x="130" y="1093"/>
                  <a:pt x="924" y="787"/>
                  <a:pt x="1044" y="741"/>
                </a:cubicBezTo>
                <a:cubicBezTo>
                  <a:pt x="1044" y="741"/>
                  <a:pt x="1044" y="741"/>
                  <a:pt x="1044" y="741"/>
                </a:cubicBezTo>
                <a:cubicBezTo>
                  <a:pt x="1092" y="722"/>
                  <a:pt x="1092" y="722"/>
                  <a:pt x="1092" y="722"/>
                </a:cubicBezTo>
                <a:cubicBezTo>
                  <a:pt x="1044" y="704"/>
                  <a:pt x="1044" y="704"/>
                  <a:pt x="1044" y="704"/>
                </a:cubicBezTo>
                <a:cubicBezTo>
                  <a:pt x="721" y="579"/>
                  <a:pt x="340" y="431"/>
                  <a:pt x="20" y="307"/>
                </a:cubicBezTo>
                <a:cubicBezTo>
                  <a:pt x="20" y="30"/>
                  <a:pt x="20" y="30"/>
                  <a:pt x="20" y="30"/>
                </a:cubicBezTo>
                <a:moveTo>
                  <a:pt x="0" y="0"/>
                </a:moveTo>
                <a:cubicBezTo>
                  <a:pt x="0" y="320"/>
                  <a:pt x="0" y="320"/>
                  <a:pt x="0" y="320"/>
                </a:cubicBezTo>
                <a:cubicBezTo>
                  <a:pt x="322" y="445"/>
                  <a:pt x="710" y="596"/>
                  <a:pt x="1037" y="723"/>
                </a:cubicBezTo>
                <a:cubicBezTo>
                  <a:pt x="1037" y="723"/>
                  <a:pt x="1037" y="723"/>
                  <a:pt x="1037" y="723"/>
                </a:cubicBezTo>
                <a:cubicBezTo>
                  <a:pt x="907" y="772"/>
                  <a:pt x="0" y="1122"/>
                  <a:pt x="0" y="1122"/>
                </a:cubicBezTo>
                <a:cubicBezTo>
                  <a:pt x="0" y="1442"/>
                  <a:pt x="0" y="1442"/>
                  <a:pt x="0" y="1442"/>
                </a:cubicBezTo>
                <a:cubicBezTo>
                  <a:pt x="1412" y="868"/>
                  <a:pt x="1412" y="868"/>
                  <a:pt x="1412" y="868"/>
                </a:cubicBezTo>
                <a:cubicBezTo>
                  <a:pt x="1412" y="868"/>
                  <a:pt x="1412" y="868"/>
                  <a:pt x="1412" y="868"/>
                </a:cubicBezTo>
                <a:cubicBezTo>
                  <a:pt x="1412" y="575"/>
                  <a:pt x="1412" y="575"/>
                  <a:pt x="1412" y="575"/>
                </a:cubicBezTo>
                <a:cubicBezTo>
                  <a:pt x="0" y="0"/>
                  <a:pt x="0" y="0"/>
                  <a:pt x="0" y="0"/>
                </a:cubicBezTo>
                <a:close/>
              </a:path>
            </a:pathLst>
          </a:custGeom>
          <a:solidFill>
            <a:srgbClr val="00FF00"/>
          </a:solidFill>
          <a:ln>
            <a:noFill/>
          </a:ln>
        </p:spPr>
        <p:txBody>
          <a:bodyPr vert="horz" wrap="square" lIns="91440" tIns="45720" rIns="91440" bIns="45720" numCol="1" anchor="t" anchorCtr="0" compatLnSpc="1">
            <a:prstTxWarp prst="textNoShape">
              <a:avLst/>
            </a:prstTxWarp>
          </a:bodyPr>
          <a:lstStyle/>
          <a:p>
            <a:endParaRPr lang="en-AU"/>
          </a:p>
        </p:txBody>
      </p:sp>
      <p:pic>
        <p:nvPicPr>
          <p:cNvPr id="20" name="Accenture_Technology_WHITE" hidden="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56800" y="464712"/>
            <a:ext cx="3855600" cy="618771"/>
          </a:xfrm>
          <a:prstGeom prst="rect">
            <a:avLst/>
          </a:prstGeom>
        </p:spPr>
      </p:pic>
      <p:pic>
        <p:nvPicPr>
          <p:cNvPr id="24" name="Accenture_Strategy_WHITE" hidden="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773000" y="459803"/>
            <a:ext cx="3276000" cy="623063"/>
          </a:xfrm>
          <a:prstGeom prst="rect">
            <a:avLst/>
          </a:prstGeom>
        </p:spPr>
      </p:pic>
      <p:pic>
        <p:nvPicPr>
          <p:cNvPr id="32" name="Accenture_Strategy_BLACK" hidden="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772739" y="459803"/>
            <a:ext cx="3276261" cy="623113"/>
          </a:xfrm>
          <a:prstGeom prst="rect">
            <a:avLst/>
          </a:prstGeom>
        </p:spPr>
      </p:pic>
      <p:pic>
        <p:nvPicPr>
          <p:cNvPr id="23" name="Accenture_Operations_WHITE" hidden="1"/>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7773225" y="476724"/>
            <a:ext cx="3704400" cy="613912"/>
          </a:xfrm>
          <a:prstGeom prst="rect">
            <a:avLst/>
          </a:prstGeom>
        </p:spPr>
      </p:pic>
      <p:pic>
        <p:nvPicPr>
          <p:cNvPr id="31" name="Accenture_Operations_BLACK" hidden="1"/>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7772739" y="476724"/>
            <a:ext cx="3704886" cy="613992"/>
          </a:xfrm>
          <a:prstGeom prst="rect">
            <a:avLst/>
          </a:prstGeom>
        </p:spPr>
      </p:pic>
      <p:pic>
        <p:nvPicPr>
          <p:cNvPr id="26" name="Accenture_Mobility_WHITE" hidden="1"/>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7754100" y="651110"/>
            <a:ext cx="3866400" cy="684773"/>
          </a:xfrm>
          <a:prstGeom prst="rect">
            <a:avLst/>
          </a:prstGeom>
        </p:spPr>
      </p:pic>
      <p:pic>
        <p:nvPicPr>
          <p:cNvPr id="34" name="Accenture_Mobility_BLACK" hidden="1"/>
          <p:cNvPicPr>
            <a:picLocks noChangeAspect="1"/>
          </p:cNvPicPr>
          <p:nvPr userDrawn="1"/>
        </p:nvPicPr>
        <p:blipFill>
          <a:blip r:embed="rId9" cstate="email">
            <a:extLst>
              <a:ext uri="{28A0092B-C50C-407E-A947-70E740481C1C}">
                <a14:useLocalDpi xmlns:a14="http://schemas.microsoft.com/office/drawing/2010/main"/>
              </a:ext>
            </a:extLst>
          </a:blip>
          <a:stretch>
            <a:fillRect/>
          </a:stretch>
        </p:blipFill>
        <p:spPr>
          <a:xfrm>
            <a:off x="7753350" y="651110"/>
            <a:ext cx="3867150" cy="684905"/>
          </a:xfrm>
          <a:prstGeom prst="rect">
            <a:avLst/>
          </a:prstGeom>
        </p:spPr>
      </p:pic>
      <p:pic>
        <p:nvPicPr>
          <p:cNvPr id="28" name="Accenture_Interactive_WHITE" hidden="1"/>
          <p:cNvPicPr>
            <a:picLocks noChangeAspect="1"/>
          </p:cNvPicPr>
          <p:nvPr userDrawn="1"/>
        </p:nvPicPr>
        <p:blipFill>
          <a:blip r:embed="rId10" cstate="email">
            <a:extLst>
              <a:ext uri="{28A0092B-C50C-407E-A947-70E740481C1C}">
                <a14:useLocalDpi xmlns:a14="http://schemas.microsoft.com/office/drawing/2010/main"/>
              </a:ext>
            </a:extLst>
          </a:blip>
          <a:stretch>
            <a:fillRect/>
          </a:stretch>
        </p:blipFill>
        <p:spPr>
          <a:xfrm>
            <a:off x="7754100" y="657225"/>
            <a:ext cx="3866400" cy="683539"/>
          </a:xfrm>
          <a:prstGeom prst="rect">
            <a:avLst/>
          </a:prstGeom>
        </p:spPr>
      </p:pic>
      <p:pic>
        <p:nvPicPr>
          <p:cNvPr id="42" name="Accenture_Interactive_BLACK" hidden="1"/>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7754100" y="657225"/>
            <a:ext cx="3866400" cy="683539"/>
          </a:xfrm>
          <a:prstGeom prst="rect">
            <a:avLst/>
          </a:prstGeom>
        </p:spPr>
      </p:pic>
      <p:pic>
        <p:nvPicPr>
          <p:cNvPr id="25" name="Accenture_Analytics_WHITE" hidden="1"/>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7753349" y="658010"/>
            <a:ext cx="3866400" cy="692114"/>
          </a:xfrm>
          <a:prstGeom prst="rect">
            <a:avLst/>
          </a:prstGeom>
        </p:spPr>
      </p:pic>
      <p:pic>
        <p:nvPicPr>
          <p:cNvPr id="33" name="Accenture_Analytics_BLACK" hidden="1"/>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7753349" y="658010"/>
            <a:ext cx="3867151" cy="692249"/>
          </a:xfrm>
          <a:prstGeom prst="rect">
            <a:avLst/>
          </a:prstGeom>
        </p:spPr>
      </p:pic>
      <p:pic>
        <p:nvPicPr>
          <p:cNvPr id="27" name="Accenture_Digital_WHITE" hidden="1"/>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7756425" y="467886"/>
            <a:ext cx="2959200" cy="635308"/>
          </a:xfrm>
          <a:prstGeom prst="rect">
            <a:avLst/>
          </a:prstGeom>
        </p:spPr>
      </p:pic>
      <p:pic>
        <p:nvPicPr>
          <p:cNvPr id="35" name="Accenture_Digital_BLACK" hidden="1"/>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7756072" y="467886"/>
            <a:ext cx="2959553" cy="635385"/>
          </a:xfrm>
          <a:prstGeom prst="rect">
            <a:avLst/>
          </a:prstGeom>
        </p:spPr>
      </p:pic>
      <p:pic>
        <p:nvPicPr>
          <p:cNvPr id="22" name="Accenture_Consulting_WHITE" hidden="1"/>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7755225" y="464711"/>
            <a:ext cx="3722400" cy="633721"/>
          </a:xfrm>
          <a:prstGeom prst="rect">
            <a:avLst/>
          </a:prstGeom>
        </p:spPr>
      </p:pic>
      <p:pic>
        <p:nvPicPr>
          <p:cNvPr id="30" name="Accenture_Consulting_BLACK" hidden="1"/>
          <p:cNvPicPr>
            <a:picLocks noChangeAspect="1"/>
          </p:cNvPicPr>
          <p:nvPr userDrawn="1"/>
        </p:nvPicPr>
        <p:blipFill>
          <a:blip r:embed="rId17" cstate="email">
            <a:extLst>
              <a:ext uri="{28A0092B-C50C-407E-A947-70E740481C1C}">
                <a14:useLocalDpi xmlns:a14="http://schemas.microsoft.com/office/drawing/2010/main"/>
              </a:ext>
            </a:extLst>
          </a:blip>
          <a:stretch>
            <a:fillRect/>
          </a:stretch>
        </p:blipFill>
        <p:spPr>
          <a:xfrm>
            <a:off x="7756071" y="464711"/>
            <a:ext cx="3721554" cy="633578"/>
          </a:xfrm>
          <a:prstGeom prst="rect">
            <a:avLst/>
          </a:prstGeom>
        </p:spPr>
      </p:pic>
      <p:grpSp>
        <p:nvGrpSpPr>
          <p:cNvPr id="39" name="Accenture_MasterWHITE" hidden="1"/>
          <p:cNvGrpSpPr/>
          <p:nvPr userDrawn="1"/>
        </p:nvGrpSpPr>
        <p:grpSpPr>
          <a:xfrm>
            <a:off x="7782263" y="470921"/>
            <a:ext cx="1828462" cy="530297"/>
            <a:chOff x="457202" y="420673"/>
            <a:chExt cx="2182661" cy="633434"/>
          </a:xfrm>
        </p:grpSpPr>
        <p:sp>
          <p:nvSpPr>
            <p:cNvPr id="40" name="Freeform 6"/>
            <p:cNvSpPr>
              <a:spLocks noEditPoints="1"/>
            </p:cNvSpPr>
            <p:nvPr userDrawn="1"/>
          </p:nvSpPr>
          <p:spPr bwMode="auto">
            <a:xfrm>
              <a:off x="457202" y="668790"/>
              <a:ext cx="2182661" cy="385317"/>
            </a:xfrm>
            <a:custGeom>
              <a:avLst/>
              <a:gdLst>
                <a:gd name="T0" fmla="*/ 35 w 765"/>
                <a:gd name="T1" fmla="*/ 118 h 135"/>
                <a:gd name="T2" fmla="*/ 56 w 765"/>
                <a:gd name="T3" fmla="*/ 88 h 135"/>
                <a:gd name="T4" fmla="*/ 78 w 765"/>
                <a:gd name="T5" fmla="*/ 62 h 135"/>
                <a:gd name="T6" fmla="*/ 4 w 765"/>
                <a:gd name="T7" fmla="*/ 62 h 135"/>
                <a:gd name="T8" fmla="*/ 42 w 765"/>
                <a:gd name="T9" fmla="*/ 47 h 135"/>
                <a:gd name="T10" fmla="*/ 56 w 765"/>
                <a:gd name="T11" fmla="*/ 75 h 135"/>
                <a:gd name="T12" fmla="*/ 30 w 765"/>
                <a:gd name="T13" fmla="*/ 135 h 135"/>
                <a:gd name="T14" fmla="*/ 56 w 765"/>
                <a:gd name="T15" fmla="*/ 121 h 135"/>
                <a:gd name="T16" fmla="*/ 78 w 765"/>
                <a:gd name="T17" fmla="*/ 132 h 135"/>
                <a:gd name="T18" fmla="*/ 132 w 765"/>
                <a:gd name="T19" fmla="*/ 47 h 135"/>
                <a:gd name="T20" fmla="*/ 154 w 765"/>
                <a:gd name="T21" fmla="*/ 118 h 135"/>
                <a:gd name="T22" fmla="*/ 171 w 765"/>
                <a:gd name="T23" fmla="*/ 130 h 135"/>
                <a:gd name="T24" fmla="*/ 88 w 765"/>
                <a:gd name="T25" fmla="*/ 78 h 135"/>
                <a:gd name="T26" fmla="*/ 172 w 765"/>
                <a:gd name="T27" fmla="*/ 67 h 135"/>
                <a:gd name="T28" fmla="*/ 236 w 765"/>
                <a:gd name="T29" fmla="*/ 67 h 135"/>
                <a:gd name="T30" fmla="*/ 202 w 765"/>
                <a:gd name="T31" fmla="*/ 74 h 135"/>
                <a:gd name="T32" fmla="*/ 260 w 765"/>
                <a:gd name="T33" fmla="*/ 116 h 135"/>
                <a:gd name="T34" fmla="*/ 231 w 765"/>
                <a:gd name="T35" fmla="*/ 135 h 135"/>
                <a:gd name="T36" fmla="*/ 223 w 765"/>
                <a:gd name="T37" fmla="*/ 31 h 135"/>
                <a:gd name="T38" fmla="*/ 236 w 765"/>
                <a:gd name="T39" fmla="*/ 67 h 135"/>
                <a:gd name="T40" fmla="*/ 291 w 765"/>
                <a:gd name="T41" fmla="*/ 63 h 135"/>
                <a:gd name="T42" fmla="*/ 327 w 765"/>
                <a:gd name="T43" fmla="*/ 63 h 135"/>
                <a:gd name="T44" fmla="*/ 349 w 765"/>
                <a:gd name="T45" fmla="*/ 71 h 135"/>
                <a:gd name="T46" fmla="*/ 269 w 765"/>
                <a:gd name="T47" fmla="*/ 77 h 135"/>
                <a:gd name="T48" fmla="*/ 347 w 765"/>
                <a:gd name="T49" fmla="*/ 131 h 135"/>
                <a:gd name="T50" fmla="*/ 328 w 765"/>
                <a:gd name="T51" fmla="*/ 118 h 135"/>
                <a:gd name="T52" fmla="*/ 349 w 765"/>
                <a:gd name="T53" fmla="*/ 77 h 135"/>
                <a:gd name="T54" fmla="*/ 418 w 765"/>
                <a:gd name="T55" fmla="*/ 76 h 135"/>
                <a:gd name="T56" fmla="*/ 408 w 765"/>
                <a:gd name="T57" fmla="*/ 52 h 135"/>
                <a:gd name="T58" fmla="*/ 384 w 765"/>
                <a:gd name="T59" fmla="*/ 132 h 135"/>
                <a:gd name="T60" fmla="*/ 361 w 765"/>
                <a:gd name="T61" fmla="*/ 33 h 135"/>
                <a:gd name="T62" fmla="*/ 384 w 765"/>
                <a:gd name="T63" fmla="*/ 51 h 135"/>
                <a:gd name="T64" fmla="*/ 414 w 765"/>
                <a:gd name="T65" fmla="*/ 31 h 135"/>
                <a:gd name="T66" fmla="*/ 441 w 765"/>
                <a:gd name="T67" fmla="*/ 132 h 135"/>
                <a:gd name="T68" fmla="*/ 489 w 765"/>
                <a:gd name="T69" fmla="*/ 49 h 135"/>
                <a:gd name="T70" fmla="*/ 505 w 765"/>
                <a:gd name="T71" fmla="*/ 118 h 135"/>
                <a:gd name="T72" fmla="*/ 516 w 765"/>
                <a:gd name="T73" fmla="*/ 133 h 135"/>
                <a:gd name="T74" fmla="*/ 466 w 765"/>
                <a:gd name="T75" fmla="*/ 107 h 135"/>
                <a:gd name="T76" fmla="*/ 447 w 765"/>
                <a:gd name="T77" fmla="*/ 49 h 135"/>
                <a:gd name="T78" fmla="*/ 466 w 765"/>
                <a:gd name="T79" fmla="*/ 33 h 135"/>
                <a:gd name="T80" fmla="*/ 489 w 765"/>
                <a:gd name="T81" fmla="*/ 0 h 135"/>
                <a:gd name="T82" fmla="*/ 519 w 765"/>
                <a:gd name="T83" fmla="*/ 33 h 135"/>
                <a:gd name="T84" fmla="*/ 489 w 765"/>
                <a:gd name="T85" fmla="*/ 49 h 135"/>
                <a:gd name="T86" fmla="*/ 586 w 765"/>
                <a:gd name="T87" fmla="*/ 114 h 135"/>
                <a:gd name="T88" fmla="*/ 556 w 765"/>
                <a:gd name="T89" fmla="*/ 135 h 135"/>
                <a:gd name="T90" fmla="*/ 529 w 765"/>
                <a:gd name="T91" fmla="*/ 33 h 135"/>
                <a:gd name="T92" fmla="*/ 552 w 765"/>
                <a:gd name="T93" fmla="*/ 90 h 135"/>
                <a:gd name="T94" fmla="*/ 563 w 765"/>
                <a:gd name="T95" fmla="*/ 113 h 135"/>
                <a:gd name="T96" fmla="*/ 586 w 765"/>
                <a:gd name="T97" fmla="*/ 33 h 135"/>
                <a:gd name="T98" fmla="*/ 609 w 765"/>
                <a:gd name="T99" fmla="*/ 132 h 135"/>
                <a:gd name="T100" fmla="*/ 647 w 765"/>
                <a:gd name="T101" fmla="*/ 89 h 135"/>
                <a:gd name="T102" fmla="*/ 624 w 765"/>
                <a:gd name="T103" fmla="*/ 132 h 135"/>
                <a:gd name="T104" fmla="*/ 647 w 765"/>
                <a:gd name="T105" fmla="*/ 33 h 135"/>
                <a:gd name="T106" fmla="*/ 648 w 765"/>
                <a:gd name="T107" fmla="*/ 51 h 135"/>
                <a:gd name="T108" fmla="*/ 680 w 765"/>
                <a:gd name="T109" fmla="*/ 55 h 135"/>
                <a:gd name="T110" fmla="*/ 743 w 765"/>
                <a:gd name="T111" fmla="*/ 63 h 135"/>
                <a:gd name="T112" fmla="*/ 726 w 765"/>
                <a:gd name="T113" fmla="*/ 45 h 135"/>
                <a:gd name="T114" fmla="*/ 765 w 765"/>
                <a:gd name="T115" fmla="*/ 77 h 135"/>
                <a:gd name="T116" fmla="*/ 727 w 765"/>
                <a:gd name="T117" fmla="*/ 31 h 135"/>
                <a:gd name="T118" fmla="*/ 735 w 765"/>
                <a:gd name="T119" fmla="*/ 135 h 135"/>
                <a:gd name="T120" fmla="*/ 763 w 765"/>
                <a:gd name="T121" fmla="*/ 115 h 135"/>
                <a:gd name="T122" fmla="*/ 706 w 765"/>
                <a:gd name="T123" fmla="*/ 7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5" h="135">
                  <a:moveTo>
                    <a:pt x="56" y="88"/>
                  </a:moveTo>
                  <a:cubicBezTo>
                    <a:pt x="56" y="101"/>
                    <a:pt x="51" y="118"/>
                    <a:pt x="35" y="118"/>
                  </a:cubicBezTo>
                  <a:cubicBezTo>
                    <a:pt x="28" y="118"/>
                    <a:pt x="23" y="114"/>
                    <a:pt x="23" y="106"/>
                  </a:cubicBezTo>
                  <a:cubicBezTo>
                    <a:pt x="23" y="91"/>
                    <a:pt x="45" y="88"/>
                    <a:pt x="56" y="88"/>
                  </a:cubicBezTo>
                  <a:close/>
                  <a:moveTo>
                    <a:pt x="78" y="132"/>
                  </a:moveTo>
                  <a:cubicBezTo>
                    <a:pt x="78" y="62"/>
                    <a:pt x="78" y="62"/>
                    <a:pt x="78" y="62"/>
                  </a:cubicBezTo>
                  <a:cubicBezTo>
                    <a:pt x="78" y="38"/>
                    <a:pt x="63" y="31"/>
                    <a:pt x="42" y="31"/>
                  </a:cubicBezTo>
                  <a:cubicBezTo>
                    <a:pt x="21" y="31"/>
                    <a:pt x="4" y="39"/>
                    <a:pt x="4" y="62"/>
                  </a:cubicBezTo>
                  <a:cubicBezTo>
                    <a:pt x="27" y="62"/>
                    <a:pt x="27" y="62"/>
                    <a:pt x="27" y="62"/>
                  </a:cubicBezTo>
                  <a:cubicBezTo>
                    <a:pt x="27" y="52"/>
                    <a:pt x="32" y="47"/>
                    <a:pt x="42" y="47"/>
                  </a:cubicBezTo>
                  <a:cubicBezTo>
                    <a:pt x="53" y="47"/>
                    <a:pt x="56" y="55"/>
                    <a:pt x="56" y="65"/>
                  </a:cubicBezTo>
                  <a:cubicBezTo>
                    <a:pt x="56" y="75"/>
                    <a:pt x="56" y="75"/>
                    <a:pt x="56" y="75"/>
                  </a:cubicBezTo>
                  <a:cubicBezTo>
                    <a:pt x="33" y="76"/>
                    <a:pt x="0" y="79"/>
                    <a:pt x="0" y="109"/>
                  </a:cubicBezTo>
                  <a:cubicBezTo>
                    <a:pt x="0" y="125"/>
                    <a:pt x="14" y="135"/>
                    <a:pt x="30" y="135"/>
                  </a:cubicBezTo>
                  <a:cubicBezTo>
                    <a:pt x="41" y="135"/>
                    <a:pt x="51" y="131"/>
                    <a:pt x="56" y="121"/>
                  </a:cubicBezTo>
                  <a:cubicBezTo>
                    <a:pt x="56" y="121"/>
                    <a:pt x="56" y="121"/>
                    <a:pt x="56" y="121"/>
                  </a:cubicBezTo>
                  <a:cubicBezTo>
                    <a:pt x="56" y="132"/>
                    <a:pt x="56" y="132"/>
                    <a:pt x="56" y="132"/>
                  </a:cubicBezTo>
                  <a:lnTo>
                    <a:pt x="78" y="132"/>
                  </a:lnTo>
                  <a:close/>
                  <a:moveTo>
                    <a:pt x="147" y="67"/>
                  </a:moveTo>
                  <a:cubicBezTo>
                    <a:pt x="147" y="57"/>
                    <a:pt x="144" y="47"/>
                    <a:pt x="132" y="47"/>
                  </a:cubicBezTo>
                  <a:cubicBezTo>
                    <a:pt x="117" y="47"/>
                    <a:pt x="113" y="62"/>
                    <a:pt x="113" y="74"/>
                  </a:cubicBezTo>
                  <a:cubicBezTo>
                    <a:pt x="113" y="99"/>
                    <a:pt x="128" y="118"/>
                    <a:pt x="154" y="118"/>
                  </a:cubicBezTo>
                  <a:cubicBezTo>
                    <a:pt x="160" y="118"/>
                    <a:pt x="165" y="118"/>
                    <a:pt x="171" y="116"/>
                  </a:cubicBezTo>
                  <a:cubicBezTo>
                    <a:pt x="171" y="130"/>
                    <a:pt x="171" y="130"/>
                    <a:pt x="171" y="130"/>
                  </a:cubicBezTo>
                  <a:cubicBezTo>
                    <a:pt x="161" y="133"/>
                    <a:pt x="151" y="135"/>
                    <a:pt x="142" y="135"/>
                  </a:cubicBezTo>
                  <a:cubicBezTo>
                    <a:pt x="106" y="135"/>
                    <a:pt x="88" y="113"/>
                    <a:pt x="88" y="78"/>
                  </a:cubicBezTo>
                  <a:cubicBezTo>
                    <a:pt x="88" y="49"/>
                    <a:pt x="104" y="31"/>
                    <a:pt x="134" y="31"/>
                  </a:cubicBezTo>
                  <a:cubicBezTo>
                    <a:pt x="158" y="31"/>
                    <a:pt x="172" y="42"/>
                    <a:pt x="172" y="67"/>
                  </a:cubicBezTo>
                  <a:lnTo>
                    <a:pt x="147" y="67"/>
                  </a:lnTo>
                  <a:close/>
                  <a:moveTo>
                    <a:pt x="236" y="67"/>
                  </a:moveTo>
                  <a:cubicBezTo>
                    <a:pt x="236" y="57"/>
                    <a:pt x="233" y="47"/>
                    <a:pt x="221" y="47"/>
                  </a:cubicBezTo>
                  <a:cubicBezTo>
                    <a:pt x="206" y="47"/>
                    <a:pt x="202" y="62"/>
                    <a:pt x="202" y="74"/>
                  </a:cubicBezTo>
                  <a:cubicBezTo>
                    <a:pt x="202" y="99"/>
                    <a:pt x="217" y="118"/>
                    <a:pt x="243" y="118"/>
                  </a:cubicBezTo>
                  <a:cubicBezTo>
                    <a:pt x="249" y="118"/>
                    <a:pt x="254" y="118"/>
                    <a:pt x="260" y="116"/>
                  </a:cubicBezTo>
                  <a:cubicBezTo>
                    <a:pt x="260" y="130"/>
                    <a:pt x="260" y="130"/>
                    <a:pt x="260" y="130"/>
                  </a:cubicBezTo>
                  <a:cubicBezTo>
                    <a:pt x="250" y="133"/>
                    <a:pt x="241" y="135"/>
                    <a:pt x="231" y="135"/>
                  </a:cubicBezTo>
                  <a:cubicBezTo>
                    <a:pt x="195" y="135"/>
                    <a:pt x="177" y="113"/>
                    <a:pt x="177" y="78"/>
                  </a:cubicBezTo>
                  <a:cubicBezTo>
                    <a:pt x="177" y="49"/>
                    <a:pt x="193" y="31"/>
                    <a:pt x="223" y="31"/>
                  </a:cubicBezTo>
                  <a:cubicBezTo>
                    <a:pt x="247" y="31"/>
                    <a:pt x="261" y="42"/>
                    <a:pt x="261" y="67"/>
                  </a:cubicBezTo>
                  <a:lnTo>
                    <a:pt x="236" y="67"/>
                  </a:lnTo>
                  <a:close/>
                  <a:moveTo>
                    <a:pt x="327" y="63"/>
                  </a:moveTo>
                  <a:cubicBezTo>
                    <a:pt x="291" y="63"/>
                    <a:pt x="291" y="63"/>
                    <a:pt x="291" y="63"/>
                  </a:cubicBezTo>
                  <a:cubicBezTo>
                    <a:pt x="292" y="53"/>
                    <a:pt x="300" y="45"/>
                    <a:pt x="310" y="45"/>
                  </a:cubicBezTo>
                  <a:cubicBezTo>
                    <a:pt x="320" y="45"/>
                    <a:pt x="327" y="52"/>
                    <a:pt x="327" y="63"/>
                  </a:cubicBezTo>
                  <a:close/>
                  <a:moveTo>
                    <a:pt x="349" y="77"/>
                  </a:moveTo>
                  <a:cubicBezTo>
                    <a:pt x="349" y="71"/>
                    <a:pt x="349" y="71"/>
                    <a:pt x="349" y="71"/>
                  </a:cubicBezTo>
                  <a:cubicBezTo>
                    <a:pt x="349" y="47"/>
                    <a:pt x="337" y="31"/>
                    <a:pt x="311" y="31"/>
                  </a:cubicBezTo>
                  <a:cubicBezTo>
                    <a:pt x="282" y="31"/>
                    <a:pt x="269" y="49"/>
                    <a:pt x="269" y="77"/>
                  </a:cubicBezTo>
                  <a:cubicBezTo>
                    <a:pt x="269" y="110"/>
                    <a:pt x="283" y="135"/>
                    <a:pt x="319" y="135"/>
                  </a:cubicBezTo>
                  <a:cubicBezTo>
                    <a:pt x="328" y="135"/>
                    <a:pt x="338" y="134"/>
                    <a:pt x="347" y="131"/>
                  </a:cubicBezTo>
                  <a:cubicBezTo>
                    <a:pt x="347" y="115"/>
                    <a:pt x="347" y="115"/>
                    <a:pt x="347" y="115"/>
                  </a:cubicBezTo>
                  <a:cubicBezTo>
                    <a:pt x="341" y="117"/>
                    <a:pt x="334" y="118"/>
                    <a:pt x="328" y="118"/>
                  </a:cubicBezTo>
                  <a:cubicBezTo>
                    <a:pt x="305" y="118"/>
                    <a:pt x="290" y="98"/>
                    <a:pt x="290" y="77"/>
                  </a:cubicBezTo>
                  <a:lnTo>
                    <a:pt x="349" y="77"/>
                  </a:lnTo>
                  <a:close/>
                  <a:moveTo>
                    <a:pt x="418" y="132"/>
                  </a:moveTo>
                  <a:cubicBezTo>
                    <a:pt x="418" y="76"/>
                    <a:pt x="418" y="76"/>
                    <a:pt x="418" y="76"/>
                  </a:cubicBezTo>
                  <a:cubicBezTo>
                    <a:pt x="418" y="71"/>
                    <a:pt x="418" y="58"/>
                    <a:pt x="414" y="54"/>
                  </a:cubicBezTo>
                  <a:cubicBezTo>
                    <a:pt x="413" y="53"/>
                    <a:pt x="410" y="52"/>
                    <a:pt x="408" y="52"/>
                  </a:cubicBezTo>
                  <a:cubicBezTo>
                    <a:pt x="391" y="52"/>
                    <a:pt x="384" y="76"/>
                    <a:pt x="384" y="89"/>
                  </a:cubicBezTo>
                  <a:cubicBezTo>
                    <a:pt x="384" y="132"/>
                    <a:pt x="384" y="132"/>
                    <a:pt x="384" y="132"/>
                  </a:cubicBezTo>
                  <a:cubicBezTo>
                    <a:pt x="361" y="132"/>
                    <a:pt x="361" y="132"/>
                    <a:pt x="361" y="132"/>
                  </a:cubicBezTo>
                  <a:cubicBezTo>
                    <a:pt x="361" y="33"/>
                    <a:pt x="361" y="33"/>
                    <a:pt x="361" y="33"/>
                  </a:cubicBezTo>
                  <a:cubicBezTo>
                    <a:pt x="384" y="33"/>
                    <a:pt x="384" y="33"/>
                    <a:pt x="384" y="33"/>
                  </a:cubicBezTo>
                  <a:cubicBezTo>
                    <a:pt x="384" y="51"/>
                    <a:pt x="384" y="51"/>
                    <a:pt x="384" y="51"/>
                  </a:cubicBezTo>
                  <a:cubicBezTo>
                    <a:pt x="385" y="51"/>
                    <a:pt x="385" y="51"/>
                    <a:pt x="385" y="51"/>
                  </a:cubicBezTo>
                  <a:cubicBezTo>
                    <a:pt x="390" y="39"/>
                    <a:pt x="400" y="31"/>
                    <a:pt x="414" y="31"/>
                  </a:cubicBezTo>
                  <a:cubicBezTo>
                    <a:pt x="433" y="31"/>
                    <a:pt x="441" y="46"/>
                    <a:pt x="441" y="63"/>
                  </a:cubicBezTo>
                  <a:cubicBezTo>
                    <a:pt x="441" y="132"/>
                    <a:pt x="441" y="132"/>
                    <a:pt x="441" y="132"/>
                  </a:cubicBezTo>
                  <a:lnTo>
                    <a:pt x="418" y="132"/>
                  </a:lnTo>
                  <a:close/>
                  <a:moveTo>
                    <a:pt x="489" y="49"/>
                  </a:moveTo>
                  <a:cubicBezTo>
                    <a:pt x="489" y="96"/>
                    <a:pt x="489" y="96"/>
                    <a:pt x="489" y="96"/>
                  </a:cubicBezTo>
                  <a:cubicBezTo>
                    <a:pt x="489" y="108"/>
                    <a:pt x="491" y="118"/>
                    <a:pt x="505" y="118"/>
                  </a:cubicBezTo>
                  <a:cubicBezTo>
                    <a:pt x="509" y="118"/>
                    <a:pt x="512" y="118"/>
                    <a:pt x="516" y="117"/>
                  </a:cubicBezTo>
                  <a:cubicBezTo>
                    <a:pt x="516" y="133"/>
                    <a:pt x="516" y="133"/>
                    <a:pt x="516" y="133"/>
                  </a:cubicBezTo>
                  <a:cubicBezTo>
                    <a:pt x="510" y="134"/>
                    <a:pt x="503" y="135"/>
                    <a:pt x="497" y="135"/>
                  </a:cubicBezTo>
                  <a:cubicBezTo>
                    <a:pt x="477" y="135"/>
                    <a:pt x="466" y="128"/>
                    <a:pt x="466" y="107"/>
                  </a:cubicBezTo>
                  <a:cubicBezTo>
                    <a:pt x="466" y="49"/>
                    <a:pt x="466" y="49"/>
                    <a:pt x="466" y="49"/>
                  </a:cubicBezTo>
                  <a:cubicBezTo>
                    <a:pt x="447" y="49"/>
                    <a:pt x="447" y="49"/>
                    <a:pt x="447" y="49"/>
                  </a:cubicBezTo>
                  <a:cubicBezTo>
                    <a:pt x="447" y="33"/>
                    <a:pt x="447" y="33"/>
                    <a:pt x="447" y="33"/>
                  </a:cubicBezTo>
                  <a:cubicBezTo>
                    <a:pt x="466" y="33"/>
                    <a:pt x="466" y="33"/>
                    <a:pt x="466" y="33"/>
                  </a:cubicBezTo>
                  <a:cubicBezTo>
                    <a:pt x="466" y="9"/>
                    <a:pt x="466" y="9"/>
                    <a:pt x="466" y="9"/>
                  </a:cubicBezTo>
                  <a:cubicBezTo>
                    <a:pt x="489" y="0"/>
                    <a:pt x="489" y="0"/>
                    <a:pt x="489" y="0"/>
                  </a:cubicBezTo>
                  <a:cubicBezTo>
                    <a:pt x="489" y="33"/>
                    <a:pt x="489" y="33"/>
                    <a:pt x="489" y="33"/>
                  </a:cubicBezTo>
                  <a:cubicBezTo>
                    <a:pt x="519" y="33"/>
                    <a:pt x="519" y="33"/>
                    <a:pt x="519" y="33"/>
                  </a:cubicBezTo>
                  <a:cubicBezTo>
                    <a:pt x="519" y="49"/>
                    <a:pt x="519" y="49"/>
                    <a:pt x="519" y="49"/>
                  </a:cubicBezTo>
                  <a:lnTo>
                    <a:pt x="489" y="49"/>
                  </a:lnTo>
                  <a:close/>
                  <a:moveTo>
                    <a:pt x="586" y="132"/>
                  </a:moveTo>
                  <a:cubicBezTo>
                    <a:pt x="586" y="114"/>
                    <a:pt x="586" y="114"/>
                    <a:pt x="586" y="114"/>
                  </a:cubicBezTo>
                  <a:cubicBezTo>
                    <a:pt x="586" y="114"/>
                    <a:pt x="586" y="114"/>
                    <a:pt x="586" y="114"/>
                  </a:cubicBezTo>
                  <a:cubicBezTo>
                    <a:pt x="580" y="126"/>
                    <a:pt x="570" y="135"/>
                    <a:pt x="556" y="135"/>
                  </a:cubicBezTo>
                  <a:cubicBezTo>
                    <a:pt x="537" y="135"/>
                    <a:pt x="529" y="119"/>
                    <a:pt x="529" y="102"/>
                  </a:cubicBezTo>
                  <a:cubicBezTo>
                    <a:pt x="529" y="33"/>
                    <a:pt x="529" y="33"/>
                    <a:pt x="529" y="33"/>
                  </a:cubicBezTo>
                  <a:cubicBezTo>
                    <a:pt x="552" y="33"/>
                    <a:pt x="552" y="33"/>
                    <a:pt x="552" y="33"/>
                  </a:cubicBezTo>
                  <a:cubicBezTo>
                    <a:pt x="552" y="90"/>
                    <a:pt x="552" y="90"/>
                    <a:pt x="552" y="90"/>
                  </a:cubicBezTo>
                  <a:cubicBezTo>
                    <a:pt x="552" y="95"/>
                    <a:pt x="552" y="107"/>
                    <a:pt x="556" y="111"/>
                  </a:cubicBezTo>
                  <a:cubicBezTo>
                    <a:pt x="558" y="113"/>
                    <a:pt x="560" y="113"/>
                    <a:pt x="563" y="113"/>
                  </a:cubicBezTo>
                  <a:cubicBezTo>
                    <a:pt x="579" y="113"/>
                    <a:pt x="586" y="89"/>
                    <a:pt x="586" y="76"/>
                  </a:cubicBezTo>
                  <a:cubicBezTo>
                    <a:pt x="586" y="33"/>
                    <a:pt x="586" y="33"/>
                    <a:pt x="586" y="33"/>
                  </a:cubicBezTo>
                  <a:cubicBezTo>
                    <a:pt x="609" y="33"/>
                    <a:pt x="609" y="33"/>
                    <a:pt x="609" y="33"/>
                  </a:cubicBezTo>
                  <a:cubicBezTo>
                    <a:pt x="609" y="132"/>
                    <a:pt x="609" y="132"/>
                    <a:pt x="609" y="132"/>
                  </a:cubicBezTo>
                  <a:lnTo>
                    <a:pt x="586" y="132"/>
                  </a:lnTo>
                  <a:close/>
                  <a:moveTo>
                    <a:pt x="647" y="89"/>
                  </a:moveTo>
                  <a:cubicBezTo>
                    <a:pt x="647" y="132"/>
                    <a:pt x="647" y="132"/>
                    <a:pt x="647" y="132"/>
                  </a:cubicBezTo>
                  <a:cubicBezTo>
                    <a:pt x="624" y="132"/>
                    <a:pt x="624" y="132"/>
                    <a:pt x="624" y="132"/>
                  </a:cubicBezTo>
                  <a:cubicBezTo>
                    <a:pt x="624" y="33"/>
                    <a:pt x="624" y="33"/>
                    <a:pt x="624" y="33"/>
                  </a:cubicBezTo>
                  <a:cubicBezTo>
                    <a:pt x="647" y="33"/>
                    <a:pt x="647" y="33"/>
                    <a:pt x="647" y="33"/>
                  </a:cubicBezTo>
                  <a:cubicBezTo>
                    <a:pt x="647" y="51"/>
                    <a:pt x="647" y="51"/>
                    <a:pt x="647" y="51"/>
                  </a:cubicBezTo>
                  <a:cubicBezTo>
                    <a:pt x="648" y="51"/>
                    <a:pt x="648" y="51"/>
                    <a:pt x="648" y="51"/>
                  </a:cubicBezTo>
                  <a:cubicBezTo>
                    <a:pt x="655" y="37"/>
                    <a:pt x="663" y="31"/>
                    <a:pt x="680" y="31"/>
                  </a:cubicBezTo>
                  <a:cubicBezTo>
                    <a:pt x="680" y="55"/>
                    <a:pt x="680" y="55"/>
                    <a:pt x="680" y="55"/>
                  </a:cubicBezTo>
                  <a:cubicBezTo>
                    <a:pt x="656" y="55"/>
                    <a:pt x="647" y="65"/>
                    <a:pt x="647" y="89"/>
                  </a:cubicBezTo>
                  <a:close/>
                  <a:moveTo>
                    <a:pt x="743" y="63"/>
                  </a:moveTo>
                  <a:cubicBezTo>
                    <a:pt x="707" y="63"/>
                    <a:pt x="707" y="63"/>
                    <a:pt x="707" y="63"/>
                  </a:cubicBezTo>
                  <a:cubicBezTo>
                    <a:pt x="708" y="53"/>
                    <a:pt x="715" y="45"/>
                    <a:pt x="726" y="45"/>
                  </a:cubicBezTo>
                  <a:cubicBezTo>
                    <a:pt x="736" y="45"/>
                    <a:pt x="743" y="52"/>
                    <a:pt x="743" y="63"/>
                  </a:cubicBezTo>
                  <a:close/>
                  <a:moveTo>
                    <a:pt x="765" y="77"/>
                  </a:moveTo>
                  <a:cubicBezTo>
                    <a:pt x="765" y="71"/>
                    <a:pt x="765" y="71"/>
                    <a:pt x="765" y="71"/>
                  </a:cubicBezTo>
                  <a:cubicBezTo>
                    <a:pt x="765" y="47"/>
                    <a:pt x="753" y="31"/>
                    <a:pt x="727" y="31"/>
                  </a:cubicBezTo>
                  <a:cubicBezTo>
                    <a:pt x="698" y="31"/>
                    <a:pt x="685" y="49"/>
                    <a:pt x="685" y="77"/>
                  </a:cubicBezTo>
                  <a:cubicBezTo>
                    <a:pt x="685" y="110"/>
                    <a:pt x="699" y="135"/>
                    <a:pt x="735" y="135"/>
                  </a:cubicBezTo>
                  <a:cubicBezTo>
                    <a:pt x="744" y="135"/>
                    <a:pt x="754" y="134"/>
                    <a:pt x="763" y="131"/>
                  </a:cubicBezTo>
                  <a:cubicBezTo>
                    <a:pt x="763" y="115"/>
                    <a:pt x="763" y="115"/>
                    <a:pt x="763" y="115"/>
                  </a:cubicBezTo>
                  <a:cubicBezTo>
                    <a:pt x="757" y="117"/>
                    <a:pt x="750" y="118"/>
                    <a:pt x="744" y="118"/>
                  </a:cubicBezTo>
                  <a:cubicBezTo>
                    <a:pt x="721" y="118"/>
                    <a:pt x="706" y="98"/>
                    <a:pt x="706" y="77"/>
                  </a:cubicBezTo>
                  <a:lnTo>
                    <a:pt x="765" y="77"/>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sp>
          <p:nvSpPr>
            <p:cNvPr id="41" name="Freeform 40"/>
            <p:cNvSpPr/>
            <p:nvPr/>
          </p:nvSpPr>
          <p:spPr>
            <a:xfrm>
              <a:off x="1739049" y="420673"/>
              <a:ext cx="210120" cy="215132"/>
            </a:xfrm>
            <a:custGeom>
              <a:avLst/>
              <a:gdLst>
                <a:gd name="connsiteX0" fmla="*/ 0 w 4457700"/>
                <a:gd name="connsiteY0" fmla="*/ 0 h 4552950"/>
                <a:gd name="connsiteX1" fmla="*/ 4457700 w 4457700"/>
                <a:gd name="connsiteY1" fmla="*/ 1828800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24037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57700"/>
                <a:gd name="connsiteY0" fmla="*/ 0 h 4552950"/>
                <a:gd name="connsiteX1" fmla="*/ 4457700 w 4457700"/>
                <a:gd name="connsiteY1" fmla="*/ 1816893 h 4552950"/>
                <a:gd name="connsiteX2" fmla="*/ 4457700 w 4457700"/>
                <a:gd name="connsiteY2" fmla="*/ 2743200 h 4552950"/>
                <a:gd name="connsiteX3" fmla="*/ 0 w 4457700"/>
                <a:gd name="connsiteY3" fmla="*/ 4552950 h 4552950"/>
                <a:gd name="connsiteX4" fmla="*/ 0 w 4457700"/>
                <a:gd name="connsiteY4" fmla="*/ 3543300 h 4552950"/>
                <a:gd name="connsiteX5" fmla="*/ 3282950 w 4457700"/>
                <a:gd name="connsiteY5" fmla="*/ 2286000 h 4552950"/>
                <a:gd name="connsiteX6" fmla="*/ 0 w 4457700"/>
                <a:gd name="connsiteY6" fmla="*/ 1016000 h 4552950"/>
                <a:gd name="connsiteX7" fmla="*/ 0 w 4457700"/>
                <a:gd name="connsiteY7" fmla="*/ 0 h 4552950"/>
                <a:gd name="connsiteX0" fmla="*/ 0 w 4462462"/>
                <a:gd name="connsiteY0" fmla="*/ 0 h 4552950"/>
                <a:gd name="connsiteX1" fmla="*/ 4462462 w 4462462"/>
                <a:gd name="connsiteY1" fmla="*/ 1819275 h 4552950"/>
                <a:gd name="connsiteX2" fmla="*/ 4457700 w 4462462"/>
                <a:gd name="connsiteY2" fmla="*/ 2743200 h 4552950"/>
                <a:gd name="connsiteX3" fmla="*/ 0 w 4462462"/>
                <a:gd name="connsiteY3" fmla="*/ 4552950 h 4552950"/>
                <a:gd name="connsiteX4" fmla="*/ 0 w 4462462"/>
                <a:gd name="connsiteY4" fmla="*/ 3543300 h 4552950"/>
                <a:gd name="connsiteX5" fmla="*/ 3282950 w 4462462"/>
                <a:gd name="connsiteY5" fmla="*/ 2286000 h 4552950"/>
                <a:gd name="connsiteX6" fmla="*/ 0 w 4462462"/>
                <a:gd name="connsiteY6" fmla="*/ 1016000 h 4552950"/>
                <a:gd name="connsiteX7" fmla="*/ 0 w 4462462"/>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52950"/>
                <a:gd name="connsiteX1" fmla="*/ 4462462 w 4462921"/>
                <a:gd name="connsiteY1" fmla="*/ 1819275 h 4552950"/>
                <a:gd name="connsiteX2" fmla="*/ 4462463 w 4462921"/>
                <a:gd name="connsiteY2" fmla="*/ 2747962 h 4552950"/>
                <a:gd name="connsiteX3" fmla="*/ 0 w 4462921"/>
                <a:gd name="connsiteY3" fmla="*/ 4552950 h 4552950"/>
                <a:gd name="connsiteX4" fmla="*/ 0 w 4462921"/>
                <a:gd name="connsiteY4" fmla="*/ 3543300 h 4552950"/>
                <a:gd name="connsiteX5" fmla="*/ 3282950 w 4462921"/>
                <a:gd name="connsiteY5" fmla="*/ 2286000 h 4552950"/>
                <a:gd name="connsiteX6" fmla="*/ 0 w 4462921"/>
                <a:gd name="connsiteY6" fmla="*/ 1016000 h 4552950"/>
                <a:gd name="connsiteX7" fmla="*/ 0 w 4462921"/>
                <a:gd name="connsiteY7" fmla="*/ 0 h 4552950"/>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82950 w 4462921"/>
                <a:gd name="connsiteY5" fmla="*/ 2286000 h 4560094"/>
                <a:gd name="connsiteX6" fmla="*/ 0 w 4462921"/>
                <a:gd name="connsiteY6" fmla="*/ 1016000 h 4560094"/>
                <a:gd name="connsiteX7" fmla="*/ 0 w 4462921"/>
                <a:gd name="connsiteY7" fmla="*/ 0 h 4560094"/>
                <a:gd name="connsiteX0" fmla="*/ 0 w 4462921"/>
                <a:gd name="connsiteY0" fmla="*/ 0 h 4560094"/>
                <a:gd name="connsiteX1" fmla="*/ 4462462 w 4462921"/>
                <a:gd name="connsiteY1" fmla="*/ 1819275 h 4560094"/>
                <a:gd name="connsiteX2" fmla="*/ 4462463 w 4462921"/>
                <a:gd name="connsiteY2" fmla="*/ 2747962 h 4560094"/>
                <a:gd name="connsiteX3" fmla="*/ 2381 w 4462921"/>
                <a:gd name="connsiteY3" fmla="*/ 4560094 h 4560094"/>
                <a:gd name="connsiteX4" fmla="*/ 0 w 4462921"/>
                <a:gd name="connsiteY4" fmla="*/ 3543300 h 4560094"/>
                <a:gd name="connsiteX5" fmla="*/ 3275807 w 4462921"/>
                <a:gd name="connsiteY5" fmla="*/ 2286000 h 4560094"/>
                <a:gd name="connsiteX6" fmla="*/ 0 w 4462921"/>
                <a:gd name="connsiteY6" fmla="*/ 1016000 h 4560094"/>
                <a:gd name="connsiteX7" fmla="*/ 0 w 4462921"/>
                <a:gd name="connsiteY7" fmla="*/ 0 h 4560094"/>
                <a:gd name="connsiteX0" fmla="*/ 0 w 4462921"/>
                <a:gd name="connsiteY0" fmla="*/ 0 h 4557713"/>
                <a:gd name="connsiteX1" fmla="*/ 4462462 w 4462921"/>
                <a:gd name="connsiteY1" fmla="*/ 1819275 h 4557713"/>
                <a:gd name="connsiteX2" fmla="*/ 4462463 w 4462921"/>
                <a:gd name="connsiteY2" fmla="*/ 2747962 h 4557713"/>
                <a:gd name="connsiteX3" fmla="*/ 2381 w 4462921"/>
                <a:gd name="connsiteY3" fmla="*/ 4557713 h 4557713"/>
                <a:gd name="connsiteX4" fmla="*/ 0 w 4462921"/>
                <a:gd name="connsiteY4" fmla="*/ 3543300 h 4557713"/>
                <a:gd name="connsiteX5" fmla="*/ 3275807 w 4462921"/>
                <a:gd name="connsiteY5" fmla="*/ 2286000 h 4557713"/>
                <a:gd name="connsiteX6" fmla="*/ 0 w 4462921"/>
                <a:gd name="connsiteY6" fmla="*/ 1016000 h 4557713"/>
                <a:gd name="connsiteX7" fmla="*/ 0 w 4462921"/>
                <a:gd name="connsiteY7" fmla="*/ 0 h 4557713"/>
                <a:gd name="connsiteX0" fmla="*/ 0 w 4462921"/>
                <a:gd name="connsiteY0" fmla="*/ 0 h 4562475"/>
                <a:gd name="connsiteX1" fmla="*/ 4462462 w 4462921"/>
                <a:gd name="connsiteY1" fmla="*/ 1819275 h 4562475"/>
                <a:gd name="connsiteX2" fmla="*/ 4462463 w 4462921"/>
                <a:gd name="connsiteY2" fmla="*/ 2747962 h 4562475"/>
                <a:gd name="connsiteX3" fmla="*/ 2381 w 4462921"/>
                <a:gd name="connsiteY3" fmla="*/ 4562475 h 4562475"/>
                <a:gd name="connsiteX4" fmla="*/ 0 w 4462921"/>
                <a:gd name="connsiteY4" fmla="*/ 3543300 h 4562475"/>
                <a:gd name="connsiteX5" fmla="*/ 3275807 w 4462921"/>
                <a:gd name="connsiteY5" fmla="*/ 2286000 h 4562475"/>
                <a:gd name="connsiteX6" fmla="*/ 0 w 4462921"/>
                <a:gd name="connsiteY6" fmla="*/ 1016000 h 4562475"/>
                <a:gd name="connsiteX7" fmla="*/ 0 w 4462921"/>
                <a:gd name="connsiteY7" fmla="*/ 0 h 4562475"/>
                <a:gd name="connsiteX0" fmla="*/ 2486 w 4465407"/>
                <a:gd name="connsiteY0" fmla="*/ 0 h 4564856"/>
                <a:gd name="connsiteX1" fmla="*/ 4464948 w 4465407"/>
                <a:gd name="connsiteY1" fmla="*/ 1819275 h 4564856"/>
                <a:gd name="connsiteX2" fmla="*/ 4464949 w 4465407"/>
                <a:gd name="connsiteY2" fmla="*/ 2747962 h 4564856"/>
                <a:gd name="connsiteX3" fmla="*/ 105 w 4465407"/>
                <a:gd name="connsiteY3" fmla="*/ 4564856 h 4564856"/>
                <a:gd name="connsiteX4" fmla="*/ 2486 w 4465407"/>
                <a:gd name="connsiteY4" fmla="*/ 3543300 h 4564856"/>
                <a:gd name="connsiteX5" fmla="*/ 3278293 w 4465407"/>
                <a:gd name="connsiteY5" fmla="*/ 2286000 h 4564856"/>
                <a:gd name="connsiteX6" fmla="*/ 2486 w 4465407"/>
                <a:gd name="connsiteY6" fmla="*/ 1016000 h 4564856"/>
                <a:gd name="connsiteX7" fmla="*/ 2486 w 4465407"/>
                <a:gd name="connsiteY7" fmla="*/ 0 h 4564856"/>
                <a:gd name="connsiteX0" fmla="*/ 2610 w 4465531"/>
                <a:gd name="connsiteY0" fmla="*/ 0 h 4564856"/>
                <a:gd name="connsiteX1" fmla="*/ 4465072 w 4465531"/>
                <a:gd name="connsiteY1" fmla="*/ 1819275 h 4564856"/>
                <a:gd name="connsiteX2" fmla="*/ 4465073 w 4465531"/>
                <a:gd name="connsiteY2" fmla="*/ 2747962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0343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5531"/>
                <a:gd name="connsiteY0" fmla="*/ 0 h 4564856"/>
                <a:gd name="connsiteX1" fmla="*/ 4465072 w 4465531"/>
                <a:gd name="connsiteY1" fmla="*/ 1819275 h 4564856"/>
                <a:gd name="connsiteX2" fmla="*/ 4465073 w 4465531"/>
                <a:gd name="connsiteY2" fmla="*/ 2755106 h 4564856"/>
                <a:gd name="connsiteX3" fmla="*/ 229 w 4465531"/>
                <a:gd name="connsiteY3" fmla="*/ 4564856 h 4564856"/>
                <a:gd name="connsiteX4" fmla="*/ 228 w 4465531"/>
                <a:gd name="connsiteY4" fmla="*/ 3545681 h 4564856"/>
                <a:gd name="connsiteX5" fmla="*/ 3278417 w 4465531"/>
                <a:gd name="connsiteY5" fmla="*/ 2286000 h 4564856"/>
                <a:gd name="connsiteX6" fmla="*/ 2610 w 4465531"/>
                <a:gd name="connsiteY6" fmla="*/ 1016000 h 4564856"/>
                <a:gd name="connsiteX7" fmla="*/ 2610 w 4465531"/>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16000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8417 w 4467453"/>
                <a:gd name="connsiteY5" fmla="*/ 2286000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7453"/>
                <a:gd name="connsiteY0" fmla="*/ 0 h 4564856"/>
                <a:gd name="connsiteX1" fmla="*/ 4467453 w 4467453"/>
                <a:gd name="connsiteY1" fmla="*/ 1816894 h 4564856"/>
                <a:gd name="connsiteX2" fmla="*/ 4465073 w 4467453"/>
                <a:gd name="connsiteY2" fmla="*/ 2755106 h 4564856"/>
                <a:gd name="connsiteX3" fmla="*/ 229 w 4467453"/>
                <a:gd name="connsiteY3" fmla="*/ 4564856 h 4564856"/>
                <a:gd name="connsiteX4" fmla="*/ 228 w 4467453"/>
                <a:gd name="connsiteY4" fmla="*/ 3545681 h 4564856"/>
                <a:gd name="connsiteX5" fmla="*/ 3271273 w 4467453"/>
                <a:gd name="connsiteY5" fmla="*/ 2288382 h 4564856"/>
                <a:gd name="connsiteX6" fmla="*/ 2610 w 4467453"/>
                <a:gd name="connsiteY6" fmla="*/ 1020763 h 4564856"/>
                <a:gd name="connsiteX7" fmla="*/ 2610 w 4467453"/>
                <a:gd name="connsiteY7" fmla="*/ 0 h 4564856"/>
                <a:gd name="connsiteX0" fmla="*/ 2610 w 4465530"/>
                <a:gd name="connsiteY0" fmla="*/ 0 h 4564856"/>
                <a:gd name="connsiteX1" fmla="*/ 4465071 w 4465530"/>
                <a:gd name="connsiteY1" fmla="*/ 1819275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0763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71273 w 4465530"/>
                <a:gd name="connsiteY5" fmla="*/ 2288382 h 4564856"/>
                <a:gd name="connsiteX6" fmla="*/ 2610 w 4465530"/>
                <a:gd name="connsiteY6" fmla="*/ 1023145 h 4564856"/>
                <a:gd name="connsiteX7" fmla="*/ 2610 w 4465530"/>
                <a:gd name="connsiteY7" fmla="*/ 0 h 4564856"/>
                <a:gd name="connsiteX0" fmla="*/ 2610 w 4465530"/>
                <a:gd name="connsiteY0" fmla="*/ 0 h 4564856"/>
                <a:gd name="connsiteX1" fmla="*/ 4465071 w 4465530"/>
                <a:gd name="connsiteY1" fmla="*/ 1812131 h 4564856"/>
                <a:gd name="connsiteX2" fmla="*/ 4465073 w 4465530"/>
                <a:gd name="connsiteY2" fmla="*/ 2755106 h 4564856"/>
                <a:gd name="connsiteX3" fmla="*/ 229 w 4465530"/>
                <a:gd name="connsiteY3" fmla="*/ 4564856 h 4564856"/>
                <a:gd name="connsiteX4" fmla="*/ 228 w 4465530"/>
                <a:gd name="connsiteY4" fmla="*/ 3545681 h 4564856"/>
                <a:gd name="connsiteX5" fmla="*/ 3264129 w 4465530"/>
                <a:gd name="connsiteY5" fmla="*/ 2288382 h 4564856"/>
                <a:gd name="connsiteX6" fmla="*/ 2610 w 4465530"/>
                <a:gd name="connsiteY6" fmla="*/ 1023145 h 4564856"/>
                <a:gd name="connsiteX7" fmla="*/ 2610 w 4465530"/>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5066 w 4467986"/>
                <a:gd name="connsiteY6" fmla="*/ 1023145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18079 h 4564856"/>
                <a:gd name="connsiteX7" fmla="*/ 0 w 4467986"/>
                <a:gd name="connsiteY7" fmla="*/ 0 h 4564856"/>
                <a:gd name="connsiteX0" fmla="*/ 0 w 4467986"/>
                <a:gd name="connsiteY0" fmla="*/ 0 h 4564856"/>
                <a:gd name="connsiteX1" fmla="*/ 4467527 w 4467986"/>
                <a:gd name="connsiteY1" fmla="*/ 1812131 h 4564856"/>
                <a:gd name="connsiteX2" fmla="*/ 4467529 w 4467986"/>
                <a:gd name="connsiteY2" fmla="*/ 2755106 h 4564856"/>
                <a:gd name="connsiteX3" fmla="*/ 2685 w 4467986"/>
                <a:gd name="connsiteY3" fmla="*/ 4564856 h 4564856"/>
                <a:gd name="connsiteX4" fmla="*/ 2684 w 4467986"/>
                <a:gd name="connsiteY4" fmla="*/ 3545681 h 4564856"/>
                <a:gd name="connsiteX5" fmla="*/ 3266585 w 4467986"/>
                <a:gd name="connsiteY5" fmla="*/ 2288382 h 4564856"/>
                <a:gd name="connsiteX6" fmla="*/ 2533 w 4467986"/>
                <a:gd name="connsiteY6" fmla="*/ 1023145 h 4564856"/>
                <a:gd name="connsiteX7" fmla="*/ 0 w 4467986"/>
                <a:gd name="connsiteY7" fmla="*/ 0 h 4564856"/>
                <a:gd name="connsiteX0" fmla="*/ 0 w 4467986"/>
                <a:gd name="connsiteY0" fmla="*/ 0 h 4567262"/>
                <a:gd name="connsiteX1" fmla="*/ 4467527 w 4467986"/>
                <a:gd name="connsiteY1" fmla="*/ 1814537 h 4567262"/>
                <a:gd name="connsiteX2" fmla="*/ 4467529 w 4467986"/>
                <a:gd name="connsiteY2" fmla="*/ 2757512 h 4567262"/>
                <a:gd name="connsiteX3" fmla="*/ 2685 w 4467986"/>
                <a:gd name="connsiteY3" fmla="*/ 4567262 h 4567262"/>
                <a:gd name="connsiteX4" fmla="*/ 2684 w 4467986"/>
                <a:gd name="connsiteY4" fmla="*/ 3548087 h 4567262"/>
                <a:gd name="connsiteX5" fmla="*/ 3266585 w 4467986"/>
                <a:gd name="connsiteY5" fmla="*/ 2290788 h 4567262"/>
                <a:gd name="connsiteX6" fmla="*/ 2533 w 4467986"/>
                <a:gd name="connsiteY6" fmla="*/ 1025551 h 4567262"/>
                <a:gd name="connsiteX7" fmla="*/ 0 w 4467986"/>
                <a:gd name="connsiteY7" fmla="*/ 0 h 4567262"/>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50493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64555 w 4465956"/>
                <a:gd name="connsiteY5" fmla="*/ 2293194 h 4569668"/>
                <a:gd name="connsiteX6" fmla="*/ 503 w 4465956"/>
                <a:gd name="connsiteY6" fmla="*/ 1027957 h 4569668"/>
                <a:gd name="connsiteX7" fmla="*/ 377 w 4465956"/>
                <a:gd name="connsiteY7" fmla="*/ 0 h 4569668"/>
                <a:gd name="connsiteX0" fmla="*/ 377 w 4465956"/>
                <a:gd name="connsiteY0" fmla="*/ 0 h 4569668"/>
                <a:gd name="connsiteX1" fmla="*/ 4465497 w 4465956"/>
                <a:gd name="connsiteY1" fmla="*/ 1816943 h 4569668"/>
                <a:gd name="connsiteX2" fmla="*/ 4465499 w 4465956"/>
                <a:gd name="connsiteY2" fmla="*/ 2759918 h 4569668"/>
                <a:gd name="connsiteX3" fmla="*/ 655 w 4465956"/>
                <a:gd name="connsiteY3" fmla="*/ 4569668 h 4569668"/>
                <a:gd name="connsiteX4" fmla="*/ 654 w 4465956"/>
                <a:gd name="connsiteY4" fmla="*/ 3548111 h 4569668"/>
                <a:gd name="connsiteX5" fmla="*/ 3257411 w 4465956"/>
                <a:gd name="connsiteY5" fmla="*/ 2293194 h 4569668"/>
                <a:gd name="connsiteX6" fmla="*/ 503 w 4465956"/>
                <a:gd name="connsiteY6" fmla="*/ 1027957 h 4569668"/>
                <a:gd name="connsiteX7" fmla="*/ 377 w 4465956"/>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65956" h="4569668">
                  <a:moveTo>
                    <a:pt x="377" y="0"/>
                  </a:moveTo>
                  <a:lnTo>
                    <a:pt x="4465497" y="1816943"/>
                  </a:lnTo>
                  <a:cubicBezTo>
                    <a:pt x="4463910" y="2124918"/>
                    <a:pt x="4467086" y="2451943"/>
                    <a:pt x="4465499" y="2759918"/>
                  </a:cubicBezTo>
                  <a:lnTo>
                    <a:pt x="655" y="4569668"/>
                  </a:lnTo>
                  <a:cubicBezTo>
                    <a:pt x="-139" y="4230737"/>
                    <a:pt x="1448" y="3887042"/>
                    <a:pt x="654" y="3548111"/>
                  </a:cubicBezTo>
                  <a:lnTo>
                    <a:pt x="3257411" y="2293194"/>
                  </a:lnTo>
                  <a:lnTo>
                    <a:pt x="503" y="1027957"/>
                  </a:lnTo>
                  <a:cubicBezTo>
                    <a:pt x="-1186" y="686909"/>
                    <a:pt x="2066" y="341048"/>
                    <a:pt x="37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43" name="Accenture_MasterBLACK" hidden="1"/>
          <p:cNvGrpSpPr/>
          <p:nvPr userDrawn="1"/>
        </p:nvGrpSpPr>
        <p:grpSpPr>
          <a:xfrm>
            <a:off x="7767974" y="460549"/>
            <a:ext cx="1828462" cy="528825"/>
            <a:chOff x="476250" y="397668"/>
            <a:chExt cx="2195577" cy="635000"/>
          </a:xfrm>
        </p:grpSpPr>
        <p:sp>
          <p:nvSpPr>
            <p:cNvPr id="44" name="Freeform 43"/>
            <p:cNvSpPr>
              <a:spLocks/>
            </p:cNvSpPr>
            <p:nvPr/>
          </p:nvSpPr>
          <p:spPr bwMode="auto">
            <a:xfrm>
              <a:off x="1758865" y="397668"/>
              <a:ext cx="206059" cy="214470"/>
            </a:xfrm>
            <a:custGeom>
              <a:avLst/>
              <a:gdLst>
                <a:gd name="T0" fmla="*/ 0 w 72"/>
                <a:gd name="T1" fmla="*/ 0 h 74"/>
                <a:gd name="T2" fmla="*/ 0 w 72"/>
                <a:gd name="T3" fmla="*/ 2 h 74"/>
                <a:gd name="T4" fmla="*/ 0 w 72"/>
                <a:gd name="T5" fmla="*/ 16 h 74"/>
                <a:gd name="T6" fmla="*/ 53 w 72"/>
                <a:gd name="T7" fmla="*/ 37 h 74"/>
                <a:gd name="T8" fmla="*/ 0 w 72"/>
                <a:gd name="T9" fmla="*/ 57 h 74"/>
                <a:gd name="T10" fmla="*/ 0 w 72"/>
                <a:gd name="T11" fmla="*/ 74 h 74"/>
                <a:gd name="T12" fmla="*/ 72 w 72"/>
                <a:gd name="T13" fmla="*/ 44 h 74"/>
                <a:gd name="T14" fmla="*/ 72 w 72"/>
                <a:gd name="T15" fmla="*/ 29 h 74"/>
                <a:gd name="T16" fmla="*/ 0 w 72"/>
                <a:gd name="T1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0" y="0"/>
                  </a:moveTo>
                  <a:cubicBezTo>
                    <a:pt x="0" y="2"/>
                    <a:pt x="0" y="2"/>
                    <a:pt x="0" y="2"/>
                  </a:cubicBezTo>
                  <a:cubicBezTo>
                    <a:pt x="0" y="16"/>
                    <a:pt x="0" y="16"/>
                    <a:pt x="0" y="16"/>
                  </a:cubicBezTo>
                  <a:cubicBezTo>
                    <a:pt x="0" y="16"/>
                    <a:pt x="46" y="34"/>
                    <a:pt x="53" y="37"/>
                  </a:cubicBezTo>
                  <a:cubicBezTo>
                    <a:pt x="46" y="40"/>
                    <a:pt x="0" y="57"/>
                    <a:pt x="0" y="57"/>
                  </a:cubicBezTo>
                  <a:cubicBezTo>
                    <a:pt x="0" y="74"/>
                    <a:pt x="0" y="74"/>
                    <a:pt x="0" y="74"/>
                  </a:cubicBezTo>
                  <a:cubicBezTo>
                    <a:pt x="72" y="44"/>
                    <a:pt x="72" y="44"/>
                    <a:pt x="72" y="44"/>
                  </a:cubicBezTo>
                  <a:cubicBezTo>
                    <a:pt x="72" y="29"/>
                    <a:pt x="72" y="29"/>
                    <a:pt x="72" y="29"/>
                  </a:cubicBez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pic>
          <p:nvPicPr>
            <p:cNvPr id="45" name="Accenture Black"/>
            <p:cNvPicPr>
              <a:picLocks noChangeAspect="1"/>
            </p:cNvPicPr>
            <p:nvPr userDrawn="1"/>
          </p:nvPicPr>
          <p:blipFill>
            <a:blip r:embed="rId18" cstate="email">
              <a:extLst>
                <a:ext uri="{28A0092B-C50C-407E-A947-70E740481C1C}">
                  <a14:useLocalDpi xmlns:a14="http://schemas.microsoft.com/office/drawing/2010/main"/>
                </a:ext>
              </a:extLst>
            </a:blip>
            <a:stretch>
              <a:fillRect/>
            </a:stretch>
          </p:blipFill>
          <p:spPr>
            <a:xfrm>
              <a:off x="476250" y="641561"/>
              <a:ext cx="2195577" cy="391107"/>
            </a:xfrm>
            <a:prstGeom prst="rect">
              <a:avLst/>
            </a:prstGeom>
          </p:spPr>
        </p:pic>
      </p:grpSp>
      <p:sp>
        <p:nvSpPr>
          <p:cNvPr id="8" name="Title 2"/>
          <p:cNvSpPr>
            <a:spLocks noGrp="1"/>
          </p:cNvSpPr>
          <p:nvPr userDrawn="1">
            <p:ph type="title" hasCustomPrompt="1"/>
          </p:nvPr>
        </p:nvSpPr>
        <p:spPr>
          <a:xfrm>
            <a:off x="463599" y="3934046"/>
            <a:ext cx="3904209" cy="2317750"/>
          </a:xfrm>
          <a:prstGeom prst="rect">
            <a:avLst/>
          </a:prstGeom>
        </p:spPr>
        <p:txBody>
          <a:bodyPr wrap="square" lIns="0" tIns="0" rIns="0" bIns="0" anchor="t" anchorCtr="0">
            <a:spAutoFit/>
          </a:bodyPr>
          <a:lstStyle>
            <a:lvl1pPr>
              <a:lnSpc>
                <a:spcPct val="75000"/>
              </a:lnSpc>
              <a:defRPr sz="6600" spc="-150" baseline="0">
                <a:solidFill>
                  <a:schemeClr val="tx1"/>
                </a:solidFill>
              </a:defRPr>
            </a:lvl1pPr>
          </a:lstStyle>
          <a:p>
            <a:r>
              <a:rPr lang="en-US" dirty="0"/>
              <a:t>Title goes here</a:t>
            </a:r>
            <a:endParaRPr lang="en-AU" dirty="0"/>
          </a:p>
        </p:txBody>
      </p:sp>
      <p:sp>
        <p:nvSpPr>
          <p:cNvPr id="98" name="Title 1">
            <a:extLst>
              <a:ext uri="{FF2B5EF4-FFF2-40B4-BE49-F238E27FC236}">
                <a16:creationId xmlns:a16="http://schemas.microsoft.com/office/drawing/2014/main" id="{E24B0C14-A537-41F4-99D1-8FFB0B9D51F0}"/>
              </a:ext>
            </a:extLst>
          </p:cNvPr>
          <p:cNvSpPr txBox="1">
            <a:spLocks/>
          </p:cNvSpPr>
          <p:nvPr userDrawn="1"/>
        </p:nvSpPr>
        <p:spPr>
          <a:xfrm>
            <a:off x="463599" y="438919"/>
            <a:ext cx="4230327" cy="541809"/>
          </a:xfrm>
          <a:prstGeom prst="rect">
            <a:avLst/>
          </a:prstGeom>
        </p:spPr>
        <p:txBody>
          <a:bodyPr vert="horz" wrap="square"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70000"/>
              </a:lnSpc>
            </a:pPr>
            <a:r>
              <a:rPr lang="en-US" sz="3200" noProof="0" dirty="0">
                <a:solidFill>
                  <a:schemeClr val="tx1"/>
                </a:solidFill>
              </a:rPr>
              <a:t>Global</a:t>
            </a:r>
            <a:r>
              <a:rPr lang="en-US" sz="3200" noProof="0" dirty="0">
                <a:solidFill>
                  <a:schemeClr val="bg1"/>
                </a:solidFill>
              </a:rPr>
              <a:t> </a:t>
            </a:r>
            <a:r>
              <a:rPr lang="en-US" sz="3200" noProof="0" dirty="0">
                <a:solidFill>
                  <a:schemeClr val="tx1"/>
                </a:solidFill>
              </a:rPr>
              <a:t>mobility</a:t>
            </a:r>
          </a:p>
        </p:txBody>
      </p:sp>
      <p:grpSp>
        <p:nvGrpSpPr>
          <p:cNvPr id="100" name="Group 99">
            <a:extLst>
              <a:ext uri="{FF2B5EF4-FFF2-40B4-BE49-F238E27FC236}">
                <a16:creationId xmlns:a16="http://schemas.microsoft.com/office/drawing/2014/main" id="{36247CB3-0B0B-4F89-8C0A-63DB6EE66F6C}"/>
              </a:ext>
            </a:extLst>
          </p:cNvPr>
          <p:cNvGrpSpPr>
            <a:grpSpLocks noChangeAspect="1"/>
          </p:cNvGrpSpPr>
          <p:nvPr userDrawn="1"/>
        </p:nvGrpSpPr>
        <p:grpSpPr>
          <a:xfrm>
            <a:off x="9559232" y="5846780"/>
            <a:ext cx="2250858" cy="604157"/>
            <a:chOff x="9563100" y="1673029"/>
            <a:chExt cx="1389888" cy="373063"/>
          </a:xfrm>
        </p:grpSpPr>
        <p:pic>
          <p:nvPicPr>
            <p:cNvPr id="101" name="Picture 100">
              <a:extLst>
                <a:ext uri="{FF2B5EF4-FFF2-40B4-BE49-F238E27FC236}">
                  <a16:creationId xmlns:a16="http://schemas.microsoft.com/office/drawing/2014/main" id="{B8BF955F-E0F4-4843-B8B9-20015FE2974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02" name="Freeform 5">
              <a:extLst>
                <a:ext uri="{FF2B5EF4-FFF2-40B4-BE49-F238E27FC236}">
                  <a16:creationId xmlns:a16="http://schemas.microsoft.com/office/drawing/2014/main" id="{0936E931-915F-4F49-9753-D9A5EE44EB08}"/>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grpSp>
      <p:pic>
        <p:nvPicPr>
          <p:cNvPr id="96" name="Picture 95">
            <a:extLst>
              <a:ext uri="{FF2B5EF4-FFF2-40B4-BE49-F238E27FC236}">
                <a16:creationId xmlns:a16="http://schemas.microsoft.com/office/drawing/2014/main" id="{EFD04CE3-FD4A-4896-B677-6FBC32C084E0}"/>
              </a:ext>
            </a:extLst>
          </p:cNvPr>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4161750" y="3429000"/>
            <a:ext cx="2813336" cy="3024336"/>
          </a:xfrm>
          <a:prstGeom prst="rect">
            <a:avLst/>
          </a:prstGeom>
        </p:spPr>
      </p:pic>
      <p:sp>
        <p:nvSpPr>
          <p:cNvPr id="97" name="Text Placeholder 9">
            <a:extLst>
              <a:ext uri="{FF2B5EF4-FFF2-40B4-BE49-F238E27FC236}">
                <a16:creationId xmlns:a16="http://schemas.microsoft.com/office/drawing/2014/main" id="{45E226F2-36AA-4FB8-B761-0554F33D8007}"/>
              </a:ext>
            </a:extLst>
          </p:cNvPr>
          <p:cNvSpPr>
            <a:spLocks noGrp="1"/>
          </p:cNvSpPr>
          <p:nvPr>
            <p:ph type="body" sz="quarter" idx="12" hasCustomPrompt="1"/>
          </p:nvPr>
        </p:nvSpPr>
        <p:spPr>
          <a:xfrm>
            <a:off x="479376" y="1124744"/>
            <a:ext cx="3200400" cy="252249"/>
          </a:xfrm>
          <a:prstGeom prst="rect">
            <a:avLst/>
          </a:prstGeom>
        </p:spPr>
        <p:txBody>
          <a:bodyPr wrap="square" lIns="0" tIns="0" rIns="0" bIns="0" anchor="b">
            <a:spAutoFit/>
          </a:bodyPr>
          <a:lstStyle>
            <a:lvl1pPr marL="0" indent="0">
              <a:lnSpc>
                <a:spcPct val="80000"/>
              </a:lnSpc>
              <a:buNone/>
              <a:defRPr sz="2000" b="0" i="0" cap="all" baseline="0">
                <a:solidFill>
                  <a:srgbClr val="7500C0"/>
                </a:solidFill>
                <a:latin typeface="+mj-lt"/>
              </a:defRPr>
            </a:lvl1pPr>
          </a:lstStyle>
          <a:p>
            <a:pPr lvl="0"/>
            <a:r>
              <a:rPr lang="en-US" dirty="0"/>
              <a:t>SUBTITLE LINE</a:t>
            </a:r>
          </a:p>
        </p:txBody>
      </p:sp>
      <p:sp>
        <p:nvSpPr>
          <p:cNvPr id="99" name="Text Placeholder 9">
            <a:extLst>
              <a:ext uri="{FF2B5EF4-FFF2-40B4-BE49-F238E27FC236}">
                <a16:creationId xmlns:a16="http://schemas.microsoft.com/office/drawing/2014/main" id="{566ED145-1B2C-4F85-BB1F-7B988C3FB73C}"/>
              </a:ext>
            </a:extLst>
          </p:cNvPr>
          <p:cNvSpPr>
            <a:spLocks noGrp="1"/>
          </p:cNvSpPr>
          <p:nvPr>
            <p:ph type="body" sz="quarter" idx="13" hasCustomPrompt="1"/>
          </p:nvPr>
        </p:nvSpPr>
        <p:spPr>
          <a:xfrm>
            <a:off x="479376" y="1844824"/>
            <a:ext cx="3200400" cy="252249"/>
          </a:xfrm>
          <a:prstGeom prst="rect">
            <a:avLst/>
          </a:prstGeom>
        </p:spPr>
        <p:txBody>
          <a:bodyPr wrap="square" lIns="0" tIns="0" rIns="0" bIns="0" anchor="b">
            <a:spAutoFit/>
          </a:bodyPr>
          <a:lstStyle>
            <a:lvl1pPr marL="0" indent="0">
              <a:lnSpc>
                <a:spcPct val="80000"/>
              </a:lnSpc>
              <a:buNone/>
              <a:defRPr sz="2000" b="0" i="0" cap="all" baseline="0">
                <a:solidFill>
                  <a:schemeClr val="tx1"/>
                </a:solidFill>
                <a:latin typeface="+mj-lt"/>
              </a:defRPr>
            </a:lvl1pPr>
          </a:lstStyle>
          <a:p>
            <a:pPr lvl="0"/>
            <a:r>
              <a:rPr lang="en-US" dirty="0"/>
              <a:t>SUBTITLE LINE</a:t>
            </a:r>
          </a:p>
        </p:txBody>
      </p:sp>
    </p:spTree>
    <p:extLst>
      <p:ext uri="{BB962C8B-B14F-4D97-AF65-F5344CB8AC3E}">
        <p14:creationId xmlns:p14="http://schemas.microsoft.com/office/powerpoint/2010/main" val="244225373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3" name="Title 2"/>
          <p:cNvSpPr>
            <a:spLocks noGrp="1"/>
          </p:cNvSpPr>
          <p:nvPr>
            <p:ph type="title"/>
          </p:nvPr>
        </p:nvSpPr>
        <p:spPr>
          <a:xfrm>
            <a:off x="345018" y="332077"/>
            <a:ext cx="11512321" cy="344710"/>
          </a:xfrm>
          <a:prstGeom prst="rect">
            <a:avLst/>
          </a:prstGeom>
        </p:spPr>
        <p:txBody>
          <a:bodyPr wrap="square" lIns="0" tIns="0" rIns="0" bIns="0">
            <a:spAutoFit/>
          </a:bodyPr>
          <a:lstStyle>
            <a:lvl1pPr>
              <a:defRPr baseline="0">
                <a:solidFill>
                  <a:schemeClr val="tx1"/>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F0C70F0C-D3A3-4F2F-A562-8C8EC900ABED}"/>
              </a:ext>
            </a:extLst>
          </p:cNvPr>
          <p:cNvSpPr>
            <a:spLocks noGrp="1"/>
          </p:cNvSpPr>
          <p:nvPr>
            <p:ph type="body" sz="quarter" idx="13" hasCustomPrompt="1"/>
          </p:nvPr>
        </p:nvSpPr>
        <p:spPr>
          <a:xfrm>
            <a:off x="334962" y="692696"/>
            <a:ext cx="11522377" cy="304699"/>
          </a:xfrm>
          <a:prstGeom prst="rect">
            <a:avLst/>
          </a:prstGeom>
        </p:spPr>
        <p:txBody>
          <a:bodyPr wrap="square" lIns="0" tIns="0" rIns="0" bIns="0">
            <a:spAutoFit/>
          </a:bodyPr>
          <a:lstStyle>
            <a:lvl1pPr>
              <a:defRPr lang="en-US" sz="2200" b="0" i="0" kern="1200" cap="none" spc="-40" baseline="0" dirty="0" smtClean="0">
                <a:solidFill>
                  <a:srgbClr val="969696"/>
                </a:solidFill>
                <a:latin typeface="Arial Black" panose="020B0A04020102020204" pitchFamily="34" charset="0"/>
                <a:ea typeface="Arial Black" panose="020B0A04020102020204" pitchFamily="34" charset="0"/>
                <a:cs typeface="Arial Black" panose="020B0A04020102020204" pitchFamily="34" charset="0"/>
              </a:defRPr>
            </a:lvl1pPr>
            <a:lvl2pPr marL="0" indent="0">
              <a:buNone/>
              <a:defRPr/>
            </a:lvl2pPr>
          </a:lstStyle>
          <a:p>
            <a:pPr lvl="0"/>
            <a:r>
              <a:rPr lang="en-US" dirty="0"/>
              <a:t>Edit master text styles</a:t>
            </a:r>
          </a:p>
        </p:txBody>
      </p:sp>
      <p:sp>
        <p:nvSpPr>
          <p:cNvPr id="8" name="TextBox 3">
            <a:extLst>
              <a:ext uri="{FF2B5EF4-FFF2-40B4-BE49-F238E27FC236}">
                <a16:creationId xmlns:a16="http://schemas.microsoft.com/office/drawing/2014/main" id="{0A73D3D6-A848-4E38-B35B-7FE155193001}"/>
              </a:ext>
            </a:extLst>
          </p:cNvPr>
          <p:cNvSpPr txBox="1"/>
          <p:nvPr userDrawn="1"/>
        </p:nvSpPr>
        <p:spPr>
          <a:xfrm>
            <a:off x="8963706" y="6410856"/>
            <a:ext cx="2728956" cy="138499"/>
          </a:xfrm>
          <a:prstGeom prst="rect">
            <a:avLst/>
          </a:prstGeom>
        </p:spPr>
        <p:txBody>
          <a:bodyPr vert="horz" wrap="square" lIns="0" tIns="0" rIns="0" bIns="0" rtlCol="0" anchor="ctr">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marL="0" marR="0" lvl="0" indent="0" algn="ctr" defTabSz="1087106" rtl="0" eaLnBrk="1" fontAlgn="auto" latinLnBrk="0" hangingPunct="1">
              <a:lnSpc>
                <a:spcPct val="100000"/>
              </a:lnSpc>
              <a:spcBef>
                <a:spcPts val="0"/>
              </a:spcBef>
              <a:spcAft>
                <a:spcPts val="0"/>
              </a:spcAft>
              <a:buClrTx/>
              <a:buSzTx/>
              <a:buFontTx/>
              <a:buNone/>
              <a:tabLst/>
              <a:defRPr/>
            </a:pPr>
            <a:r>
              <a:rPr lang="en-US" sz="900" b="0" i="0" kern="1200" dirty="0">
                <a:solidFill>
                  <a:schemeClr val="tx2"/>
                </a:solidFill>
                <a:latin typeface="+mn-lt"/>
                <a:ea typeface="+mn-ea"/>
                <a:cs typeface="+mn-cs"/>
              </a:rPr>
              <a:t>Copyright © 2019 Accenture. All rights reserved. </a:t>
            </a:r>
            <a:endParaRPr lang="en-AU" sz="1000" b="0" i="0" kern="1200" dirty="0">
              <a:solidFill>
                <a:schemeClr val="tx2"/>
              </a:solidFill>
              <a:latin typeface="+mn-lt"/>
              <a:ea typeface="+mn-ea"/>
              <a:cs typeface="+mn-cs"/>
            </a:endParaRPr>
          </a:p>
        </p:txBody>
      </p:sp>
      <p:sp>
        <p:nvSpPr>
          <p:cNvPr id="9" name="Inhaltsplatzhalter 13">
            <a:extLst>
              <a:ext uri="{FF2B5EF4-FFF2-40B4-BE49-F238E27FC236}">
                <a16:creationId xmlns:a16="http://schemas.microsoft.com/office/drawing/2014/main" id="{609C2BAD-C567-4013-9FA9-06577DE4C869}"/>
              </a:ext>
            </a:extLst>
          </p:cNvPr>
          <p:cNvSpPr txBox="1">
            <a:spLocks/>
          </p:cNvSpPr>
          <p:nvPr userDrawn="1"/>
        </p:nvSpPr>
        <p:spPr>
          <a:xfrm>
            <a:off x="11328491" y="6365573"/>
            <a:ext cx="528848" cy="161175"/>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tx2"/>
                </a:solidFill>
                <a:effectLst/>
                <a:uLnTx/>
                <a:uFillTx/>
                <a:latin typeface="+mn-lt"/>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mn-lt"/>
              <a:ea typeface="+mn-ea"/>
              <a:cs typeface="Arial" panose="020B0604020202020204" pitchFamily="34" charset="0"/>
            </a:endParaRPr>
          </a:p>
        </p:txBody>
      </p:sp>
    </p:spTree>
    <p:extLst>
      <p:ext uri="{BB962C8B-B14F-4D97-AF65-F5344CB8AC3E}">
        <p14:creationId xmlns:p14="http://schemas.microsoft.com/office/powerpoint/2010/main" val="15120362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Subtitle - Topline">
    <p:spTree>
      <p:nvGrpSpPr>
        <p:cNvPr id="1" name=""/>
        <p:cNvGrpSpPr/>
        <p:nvPr/>
      </p:nvGrpSpPr>
      <p:grpSpPr>
        <a:xfrm>
          <a:off x="0" y="0"/>
          <a:ext cx="0" cy="0"/>
          <a:chOff x="0" y="0"/>
          <a:chExt cx="0" cy="0"/>
        </a:xfrm>
      </p:grpSpPr>
      <p:sp>
        <p:nvSpPr>
          <p:cNvPr id="3" name="Title 2"/>
          <p:cNvSpPr>
            <a:spLocks noGrp="1"/>
          </p:cNvSpPr>
          <p:nvPr>
            <p:ph type="title"/>
          </p:nvPr>
        </p:nvSpPr>
        <p:spPr>
          <a:xfrm>
            <a:off x="345019" y="332077"/>
            <a:ext cx="7065432" cy="344710"/>
          </a:xfrm>
          <a:prstGeom prst="rect">
            <a:avLst/>
          </a:prstGeom>
        </p:spPr>
        <p:txBody>
          <a:bodyPr wrap="square" lIns="0" tIns="0" rIns="0" bIns="0">
            <a:spAutoFit/>
          </a:bodyPr>
          <a:lstStyle>
            <a:lvl1pPr>
              <a:defRPr baseline="0">
                <a:solidFill>
                  <a:schemeClr val="tx1"/>
                </a:solidFill>
              </a:defRPr>
            </a:lvl1pPr>
          </a:lstStyle>
          <a:p>
            <a:r>
              <a:rPr lang="en-US" dirty="0"/>
              <a:t>Click to edit Master title style</a:t>
            </a:r>
          </a:p>
        </p:txBody>
      </p:sp>
      <p:sp>
        <p:nvSpPr>
          <p:cNvPr id="8" name="TextBox 3">
            <a:extLst>
              <a:ext uri="{FF2B5EF4-FFF2-40B4-BE49-F238E27FC236}">
                <a16:creationId xmlns:a16="http://schemas.microsoft.com/office/drawing/2014/main" id="{0A73D3D6-A848-4E38-B35B-7FE155193001}"/>
              </a:ext>
            </a:extLst>
          </p:cNvPr>
          <p:cNvSpPr txBox="1"/>
          <p:nvPr userDrawn="1"/>
        </p:nvSpPr>
        <p:spPr>
          <a:xfrm>
            <a:off x="8963706" y="6410856"/>
            <a:ext cx="2728956" cy="138499"/>
          </a:xfrm>
          <a:prstGeom prst="rect">
            <a:avLst/>
          </a:prstGeom>
        </p:spPr>
        <p:txBody>
          <a:bodyPr vert="horz" wrap="square" lIns="0" tIns="0" rIns="0" bIns="0" rtlCol="0" anchor="ctr">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marL="0" marR="0" lvl="0" indent="0" algn="ctr" defTabSz="1087106" rtl="0" eaLnBrk="1" fontAlgn="auto" latinLnBrk="0" hangingPunct="1">
              <a:lnSpc>
                <a:spcPct val="100000"/>
              </a:lnSpc>
              <a:spcBef>
                <a:spcPts val="0"/>
              </a:spcBef>
              <a:spcAft>
                <a:spcPts val="0"/>
              </a:spcAft>
              <a:buClrTx/>
              <a:buSzTx/>
              <a:buFontTx/>
              <a:buNone/>
              <a:tabLst/>
              <a:defRPr/>
            </a:pPr>
            <a:r>
              <a:rPr lang="en-US" sz="900" b="0" i="0" kern="1200" dirty="0">
                <a:solidFill>
                  <a:schemeClr val="tx2"/>
                </a:solidFill>
                <a:latin typeface="+mn-lt"/>
                <a:ea typeface="+mn-ea"/>
                <a:cs typeface="+mn-cs"/>
              </a:rPr>
              <a:t>Copyright © 2019 Accenture. All rights reserved. </a:t>
            </a:r>
            <a:endParaRPr lang="en-AU" sz="1000" b="0" i="0" kern="1200" dirty="0">
              <a:solidFill>
                <a:schemeClr val="tx2"/>
              </a:solidFill>
              <a:latin typeface="+mn-lt"/>
              <a:ea typeface="+mn-ea"/>
              <a:cs typeface="+mn-cs"/>
            </a:endParaRPr>
          </a:p>
        </p:txBody>
      </p:sp>
      <p:sp>
        <p:nvSpPr>
          <p:cNvPr id="9" name="Inhaltsplatzhalter 13">
            <a:extLst>
              <a:ext uri="{FF2B5EF4-FFF2-40B4-BE49-F238E27FC236}">
                <a16:creationId xmlns:a16="http://schemas.microsoft.com/office/drawing/2014/main" id="{609C2BAD-C567-4013-9FA9-06577DE4C869}"/>
              </a:ext>
            </a:extLst>
          </p:cNvPr>
          <p:cNvSpPr txBox="1">
            <a:spLocks/>
          </p:cNvSpPr>
          <p:nvPr userDrawn="1"/>
        </p:nvSpPr>
        <p:spPr>
          <a:xfrm>
            <a:off x="11328491" y="6365573"/>
            <a:ext cx="528848" cy="161175"/>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tx2"/>
                </a:solidFill>
                <a:effectLst/>
                <a:uLnTx/>
                <a:uFillTx/>
                <a:latin typeface="+mn-lt"/>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mn-lt"/>
              <a:ea typeface="+mn-ea"/>
              <a:cs typeface="Arial" panose="020B0604020202020204" pitchFamily="34" charset="0"/>
            </a:endParaRPr>
          </a:p>
        </p:txBody>
      </p:sp>
      <p:sp>
        <p:nvSpPr>
          <p:cNvPr id="7" name="Text Placeholder 5">
            <a:extLst>
              <a:ext uri="{FF2B5EF4-FFF2-40B4-BE49-F238E27FC236}">
                <a16:creationId xmlns:a16="http://schemas.microsoft.com/office/drawing/2014/main" id="{A52DC17B-8CD4-45AA-9399-39BFC23BB541}"/>
              </a:ext>
            </a:extLst>
          </p:cNvPr>
          <p:cNvSpPr>
            <a:spLocks noGrp="1"/>
          </p:cNvSpPr>
          <p:nvPr>
            <p:ph type="body" sz="quarter" idx="13" hasCustomPrompt="1"/>
          </p:nvPr>
        </p:nvSpPr>
        <p:spPr>
          <a:xfrm>
            <a:off x="7753349" y="331252"/>
            <a:ext cx="4103989" cy="304699"/>
          </a:xfrm>
          <a:prstGeom prst="rect">
            <a:avLst/>
          </a:prstGeom>
        </p:spPr>
        <p:txBody>
          <a:bodyPr wrap="square" lIns="0" tIns="0" rIns="0" bIns="0">
            <a:spAutoFit/>
          </a:bodyPr>
          <a:lstStyle>
            <a:lvl1pPr>
              <a:defRPr lang="en-US" sz="2200" b="0" i="0" kern="1200" cap="none" spc="-40" baseline="0" dirty="0" smtClean="0">
                <a:solidFill>
                  <a:srgbClr val="969696"/>
                </a:solidFill>
                <a:latin typeface="Arial Black" panose="020B0A04020102020204" pitchFamily="34" charset="0"/>
                <a:ea typeface="Arial Black" panose="020B0A04020102020204" pitchFamily="34" charset="0"/>
                <a:cs typeface="Arial Black" panose="020B0A04020102020204" pitchFamily="34" charset="0"/>
              </a:defRPr>
            </a:lvl1pPr>
            <a:lvl2pPr marL="0" indent="0">
              <a:buNone/>
              <a:defRPr/>
            </a:lvl2pPr>
          </a:lstStyle>
          <a:p>
            <a:pPr lvl="0"/>
            <a:r>
              <a:rPr lang="en-US" dirty="0"/>
              <a:t>Edit master text styles</a:t>
            </a:r>
          </a:p>
        </p:txBody>
      </p:sp>
    </p:spTree>
    <p:extLst>
      <p:ext uri="{BB962C8B-B14F-4D97-AF65-F5344CB8AC3E}">
        <p14:creationId xmlns:p14="http://schemas.microsoft.com/office/powerpoint/2010/main" val="31384481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C87FA9A4-4FF8-4E63-8C17-C63EDF60ECA2}"/>
              </a:ext>
            </a:extLst>
          </p:cNvPr>
          <p:cNvSpPr txBox="1"/>
          <p:nvPr userDrawn="1"/>
        </p:nvSpPr>
        <p:spPr>
          <a:xfrm>
            <a:off x="8963706" y="6410856"/>
            <a:ext cx="2728956" cy="138499"/>
          </a:xfrm>
          <a:prstGeom prst="rect">
            <a:avLst/>
          </a:prstGeom>
        </p:spPr>
        <p:txBody>
          <a:bodyPr vert="horz" wrap="square" lIns="0" tIns="0" rIns="0" bIns="0" rtlCol="0" anchor="ctr">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marL="0" marR="0" lvl="0" indent="0" algn="ctr" defTabSz="1087106" rtl="0" eaLnBrk="1" fontAlgn="auto" latinLnBrk="0" hangingPunct="1">
              <a:lnSpc>
                <a:spcPct val="100000"/>
              </a:lnSpc>
              <a:spcBef>
                <a:spcPts val="0"/>
              </a:spcBef>
              <a:spcAft>
                <a:spcPts val="0"/>
              </a:spcAft>
              <a:buClrTx/>
              <a:buSzTx/>
              <a:buFontTx/>
              <a:buNone/>
              <a:tabLst/>
              <a:defRPr/>
            </a:pPr>
            <a:r>
              <a:rPr lang="en-US" sz="900" b="0" i="0" kern="1200" dirty="0">
                <a:solidFill>
                  <a:schemeClr val="tx2"/>
                </a:solidFill>
                <a:latin typeface="+mn-lt"/>
                <a:ea typeface="+mn-ea"/>
                <a:cs typeface="+mn-cs"/>
              </a:rPr>
              <a:t>Copyright © 2019 Accenture. All rights reserved. </a:t>
            </a:r>
            <a:endParaRPr lang="en-AU" sz="1000" b="0" i="0" kern="1200" dirty="0">
              <a:solidFill>
                <a:schemeClr val="tx2"/>
              </a:solidFill>
              <a:latin typeface="+mn-lt"/>
              <a:ea typeface="+mn-ea"/>
              <a:cs typeface="+mn-cs"/>
            </a:endParaRPr>
          </a:p>
        </p:txBody>
      </p:sp>
      <p:sp>
        <p:nvSpPr>
          <p:cNvPr id="4" name="Inhaltsplatzhalter 13">
            <a:extLst>
              <a:ext uri="{FF2B5EF4-FFF2-40B4-BE49-F238E27FC236}">
                <a16:creationId xmlns:a16="http://schemas.microsoft.com/office/drawing/2014/main" id="{34E21CEF-B2C0-40C9-A473-7B2FBA446B82}"/>
              </a:ext>
            </a:extLst>
          </p:cNvPr>
          <p:cNvSpPr txBox="1">
            <a:spLocks/>
          </p:cNvSpPr>
          <p:nvPr userDrawn="1"/>
        </p:nvSpPr>
        <p:spPr>
          <a:xfrm>
            <a:off x="11328491" y="6365573"/>
            <a:ext cx="528848" cy="161175"/>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tx2"/>
                </a:solidFill>
                <a:effectLst/>
                <a:uLnTx/>
                <a:uFillTx/>
                <a:latin typeface="+mn-lt"/>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mn-lt"/>
              <a:ea typeface="+mn-ea"/>
              <a:cs typeface="Arial" panose="020B0604020202020204" pitchFamily="34" charset="0"/>
            </a:endParaRPr>
          </a:p>
        </p:txBody>
      </p:sp>
    </p:spTree>
    <p:extLst>
      <p:ext uri="{BB962C8B-B14F-4D97-AF65-F5344CB8AC3E}">
        <p14:creationId xmlns:p14="http://schemas.microsoft.com/office/powerpoint/2010/main" val="30202501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 Purple Background">
    <p:bg>
      <p:bgPr>
        <a:solidFill>
          <a:schemeClr val="accent2"/>
        </a:solidFill>
        <a:effectLst/>
      </p:bgPr>
    </p:bg>
    <p:spTree>
      <p:nvGrpSpPr>
        <p:cNvPr id="1" name=""/>
        <p:cNvGrpSpPr/>
        <p:nvPr/>
      </p:nvGrpSpPr>
      <p:grpSpPr>
        <a:xfrm>
          <a:off x="0" y="0"/>
          <a:ext cx="0" cy="0"/>
          <a:chOff x="0" y="0"/>
          <a:chExt cx="0" cy="0"/>
        </a:xfrm>
      </p:grpSpPr>
      <p:sp>
        <p:nvSpPr>
          <p:cNvPr id="25" name="TextBox 3">
            <a:extLst>
              <a:ext uri="{FF2B5EF4-FFF2-40B4-BE49-F238E27FC236}">
                <a16:creationId xmlns:a16="http://schemas.microsoft.com/office/drawing/2014/main" id="{36B61B52-8A94-4241-9DC0-A4FA94091B95}"/>
              </a:ext>
            </a:extLst>
          </p:cNvPr>
          <p:cNvSpPr txBox="1"/>
          <p:nvPr userDrawn="1"/>
        </p:nvSpPr>
        <p:spPr>
          <a:xfrm>
            <a:off x="8963706" y="6410856"/>
            <a:ext cx="2728956" cy="138499"/>
          </a:xfrm>
          <a:prstGeom prst="rect">
            <a:avLst/>
          </a:prstGeom>
        </p:spPr>
        <p:txBody>
          <a:bodyPr vert="horz" wrap="square" lIns="0" tIns="0" rIns="0" bIns="0" rtlCol="0" anchor="ctr">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marL="0" marR="0" lvl="0" indent="0" algn="ctr" defTabSz="1087106"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latin typeface="+mn-lt"/>
                <a:ea typeface="+mn-ea"/>
                <a:cs typeface="+mn-cs"/>
              </a:rPr>
              <a:t>Copyright © 2019 Accenture. All rights reserved. </a:t>
            </a:r>
            <a:endParaRPr lang="en-AU" sz="1000" b="0" i="0" kern="1200" dirty="0">
              <a:solidFill>
                <a:schemeClr val="bg1"/>
              </a:solidFill>
              <a:latin typeface="+mn-lt"/>
              <a:ea typeface="+mn-ea"/>
              <a:cs typeface="+mn-cs"/>
            </a:endParaRPr>
          </a:p>
        </p:txBody>
      </p:sp>
      <p:sp>
        <p:nvSpPr>
          <p:cNvPr id="27" name="Inhaltsplatzhalter 13">
            <a:extLst>
              <a:ext uri="{FF2B5EF4-FFF2-40B4-BE49-F238E27FC236}">
                <a16:creationId xmlns:a16="http://schemas.microsoft.com/office/drawing/2014/main" id="{4CF5FE08-200C-48FB-B152-5BAF27FF2197}"/>
              </a:ext>
            </a:extLst>
          </p:cNvPr>
          <p:cNvSpPr txBox="1">
            <a:spLocks/>
          </p:cNvSpPr>
          <p:nvPr userDrawn="1"/>
        </p:nvSpPr>
        <p:spPr>
          <a:xfrm>
            <a:off x="11328491" y="6365573"/>
            <a:ext cx="528848" cy="161175"/>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bg1"/>
                </a:solidFill>
                <a:effectLst/>
                <a:uLnTx/>
                <a:uFillTx/>
                <a:latin typeface="+mn-lt"/>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bg1"/>
              </a:solidFill>
              <a:effectLst/>
              <a:uLnTx/>
              <a:uFillTx/>
              <a:latin typeface="+mn-lt"/>
              <a:ea typeface="+mn-ea"/>
              <a:cs typeface="Arial" panose="020B0604020202020204" pitchFamily="34" charset="0"/>
            </a:endParaRPr>
          </a:p>
        </p:txBody>
      </p:sp>
      <p:sp>
        <p:nvSpPr>
          <p:cNvPr id="5" name="Title 2">
            <a:extLst>
              <a:ext uri="{FF2B5EF4-FFF2-40B4-BE49-F238E27FC236}">
                <a16:creationId xmlns:a16="http://schemas.microsoft.com/office/drawing/2014/main" id="{558EEC61-7992-49B2-8DB9-6CA6EFCE7EF5}"/>
              </a:ext>
            </a:extLst>
          </p:cNvPr>
          <p:cNvSpPr>
            <a:spLocks noGrp="1"/>
          </p:cNvSpPr>
          <p:nvPr>
            <p:ph type="title"/>
          </p:nvPr>
        </p:nvSpPr>
        <p:spPr>
          <a:xfrm>
            <a:off x="345018" y="332077"/>
            <a:ext cx="11510431" cy="344710"/>
          </a:xfrm>
          <a:prstGeom prst="rect">
            <a:avLst/>
          </a:prstGeom>
        </p:spPr>
        <p:txBody>
          <a:bodyPr wrap="square" lIns="0" tIns="0" rIns="0" bIns="0">
            <a:spAutoFit/>
          </a:bodyPr>
          <a:lstStyle>
            <a:lvl1pPr>
              <a:defRPr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8262635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hqprint">
            <a:extLst>
              <a:ext uri="{28A0092B-C50C-407E-A947-70E740481C1C}">
                <a14:useLocalDpi xmlns:a14="http://schemas.microsoft.com/office/drawing/2010/main"/>
              </a:ext>
            </a:extLst>
          </a:blip>
          <a:srcRect l="-2"/>
          <a:stretch/>
        </p:blipFill>
        <p:spPr>
          <a:xfrm>
            <a:off x="-168620" y="1"/>
            <a:ext cx="12055819" cy="6857143"/>
          </a:xfrm>
          <a:prstGeom prst="rect">
            <a:avLst/>
          </a:prstGeom>
        </p:spPr>
      </p:pic>
    </p:spTree>
    <p:extLst>
      <p:ext uri="{BB962C8B-B14F-4D97-AF65-F5344CB8AC3E}">
        <p14:creationId xmlns:p14="http://schemas.microsoft.com/office/powerpoint/2010/main" val="13706854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Subtitle - Computer">
    <p:spTree>
      <p:nvGrpSpPr>
        <p:cNvPr id="1" name=""/>
        <p:cNvGrpSpPr/>
        <p:nvPr/>
      </p:nvGrpSpPr>
      <p:grpSpPr>
        <a:xfrm>
          <a:off x="0" y="0"/>
          <a:ext cx="0" cy="0"/>
          <a:chOff x="0" y="0"/>
          <a:chExt cx="0" cy="0"/>
        </a:xfrm>
      </p:grpSpPr>
      <p:sp>
        <p:nvSpPr>
          <p:cNvPr id="3" name="Title 2"/>
          <p:cNvSpPr>
            <a:spLocks noGrp="1"/>
          </p:cNvSpPr>
          <p:nvPr>
            <p:ph type="title"/>
          </p:nvPr>
        </p:nvSpPr>
        <p:spPr>
          <a:xfrm>
            <a:off x="345018" y="332077"/>
            <a:ext cx="11512321" cy="344710"/>
          </a:xfrm>
          <a:prstGeom prst="rect">
            <a:avLst/>
          </a:prstGeom>
        </p:spPr>
        <p:txBody>
          <a:bodyPr wrap="square" lIns="0" tIns="0" rIns="0" bIns="0">
            <a:spAutoFit/>
          </a:bodyPr>
          <a:lstStyle>
            <a:lvl1pPr>
              <a:defRPr baseline="0">
                <a:solidFill>
                  <a:schemeClr val="tx1"/>
                </a:solidFill>
              </a:defRPr>
            </a:lvl1pPr>
          </a:lstStyle>
          <a:p>
            <a:r>
              <a:rPr lang="en-US" dirty="0"/>
              <a:t>Click to edit Master title style</a:t>
            </a:r>
          </a:p>
        </p:txBody>
      </p:sp>
      <p:sp>
        <p:nvSpPr>
          <p:cNvPr id="8" name="TextBox 3">
            <a:extLst>
              <a:ext uri="{FF2B5EF4-FFF2-40B4-BE49-F238E27FC236}">
                <a16:creationId xmlns:a16="http://schemas.microsoft.com/office/drawing/2014/main" id="{0A73D3D6-A848-4E38-B35B-7FE155193001}"/>
              </a:ext>
            </a:extLst>
          </p:cNvPr>
          <p:cNvSpPr txBox="1"/>
          <p:nvPr userDrawn="1"/>
        </p:nvSpPr>
        <p:spPr>
          <a:xfrm>
            <a:off x="8963706" y="6410856"/>
            <a:ext cx="2728956" cy="138499"/>
          </a:xfrm>
          <a:prstGeom prst="rect">
            <a:avLst/>
          </a:prstGeom>
        </p:spPr>
        <p:txBody>
          <a:bodyPr vert="horz" wrap="square" lIns="0" tIns="0" rIns="0" bIns="0" rtlCol="0" anchor="ctr">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marL="0" marR="0" lvl="0" indent="0" algn="ctr" defTabSz="1087106" rtl="0" eaLnBrk="1" fontAlgn="auto" latinLnBrk="0" hangingPunct="1">
              <a:lnSpc>
                <a:spcPct val="100000"/>
              </a:lnSpc>
              <a:spcBef>
                <a:spcPts val="0"/>
              </a:spcBef>
              <a:spcAft>
                <a:spcPts val="0"/>
              </a:spcAft>
              <a:buClrTx/>
              <a:buSzTx/>
              <a:buFontTx/>
              <a:buNone/>
              <a:tabLst/>
              <a:defRPr/>
            </a:pPr>
            <a:r>
              <a:rPr lang="en-US" sz="900" b="0" i="0" kern="1200" dirty="0">
                <a:solidFill>
                  <a:schemeClr val="tx2"/>
                </a:solidFill>
                <a:latin typeface="+mn-lt"/>
                <a:ea typeface="+mn-ea"/>
                <a:cs typeface="+mn-cs"/>
              </a:rPr>
              <a:t>Copyright © 2019 Accenture. All rights reserved. </a:t>
            </a:r>
            <a:endParaRPr lang="en-AU" sz="1000" b="0" i="0" kern="1200" dirty="0">
              <a:solidFill>
                <a:schemeClr val="tx2"/>
              </a:solidFill>
              <a:latin typeface="+mn-lt"/>
              <a:ea typeface="+mn-ea"/>
              <a:cs typeface="+mn-cs"/>
            </a:endParaRPr>
          </a:p>
        </p:txBody>
      </p:sp>
      <p:sp>
        <p:nvSpPr>
          <p:cNvPr id="9" name="Inhaltsplatzhalter 13">
            <a:extLst>
              <a:ext uri="{FF2B5EF4-FFF2-40B4-BE49-F238E27FC236}">
                <a16:creationId xmlns:a16="http://schemas.microsoft.com/office/drawing/2014/main" id="{609C2BAD-C567-4013-9FA9-06577DE4C869}"/>
              </a:ext>
            </a:extLst>
          </p:cNvPr>
          <p:cNvSpPr txBox="1">
            <a:spLocks/>
          </p:cNvSpPr>
          <p:nvPr userDrawn="1"/>
        </p:nvSpPr>
        <p:spPr>
          <a:xfrm>
            <a:off x="11328491" y="6365573"/>
            <a:ext cx="528848" cy="161175"/>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tx2"/>
                </a:solidFill>
                <a:effectLst/>
                <a:uLnTx/>
                <a:uFillTx/>
                <a:latin typeface="+mn-lt"/>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mn-lt"/>
              <a:ea typeface="+mn-ea"/>
              <a:cs typeface="Arial" panose="020B0604020202020204" pitchFamily="34" charset="0"/>
            </a:endParaRPr>
          </a:p>
        </p:txBody>
      </p:sp>
      <p:pic>
        <p:nvPicPr>
          <p:cNvPr id="7" name="Picture 6">
            <a:extLst>
              <a:ext uri="{FF2B5EF4-FFF2-40B4-BE49-F238E27FC236}">
                <a16:creationId xmlns:a16="http://schemas.microsoft.com/office/drawing/2014/main" id="{CC26A99D-B622-4A7D-95CC-D189FF5C8EA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489143" y="1375247"/>
            <a:ext cx="9198415" cy="5174108"/>
          </a:xfrm>
          <a:prstGeom prst="rect">
            <a:avLst/>
          </a:prstGeom>
        </p:spPr>
      </p:pic>
      <p:sp>
        <p:nvSpPr>
          <p:cNvPr id="10" name="Text Placeholder 5">
            <a:extLst>
              <a:ext uri="{FF2B5EF4-FFF2-40B4-BE49-F238E27FC236}">
                <a16:creationId xmlns:a16="http://schemas.microsoft.com/office/drawing/2014/main" id="{0C65747A-B1FE-45A3-A9A2-FA2A4CCBDEF1}"/>
              </a:ext>
            </a:extLst>
          </p:cNvPr>
          <p:cNvSpPr>
            <a:spLocks noGrp="1"/>
          </p:cNvSpPr>
          <p:nvPr>
            <p:ph type="body" sz="quarter" idx="13" hasCustomPrompt="1"/>
          </p:nvPr>
        </p:nvSpPr>
        <p:spPr>
          <a:xfrm>
            <a:off x="334963" y="692696"/>
            <a:ext cx="11522376" cy="304699"/>
          </a:xfrm>
          <a:prstGeom prst="rect">
            <a:avLst/>
          </a:prstGeom>
        </p:spPr>
        <p:txBody>
          <a:bodyPr wrap="square" lIns="0" tIns="0" rIns="0" bIns="0">
            <a:spAutoFit/>
          </a:bodyPr>
          <a:lstStyle>
            <a:lvl1pPr>
              <a:defRPr lang="en-US" sz="2200" b="0" i="0" kern="1200" cap="none" spc="-40" baseline="0" dirty="0" smtClean="0">
                <a:solidFill>
                  <a:srgbClr val="969696"/>
                </a:solidFill>
                <a:latin typeface="Arial Black" panose="020B0A04020102020204" pitchFamily="34" charset="0"/>
                <a:ea typeface="Arial Black" panose="020B0A04020102020204" pitchFamily="34" charset="0"/>
                <a:cs typeface="Arial Black" panose="020B0A04020102020204" pitchFamily="34" charset="0"/>
              </a:defRPr>
            </a:lvl1pPr>
            <a:lvl2pPr marL="0" indent="0">
              <a:buNone/>
              <a:defRPr/>
            </a:lvl2pPr>
          </a:lstStyle>
          <a:p>
            <a:pPr lvl="0"/>
            <a:r>
              <a:rPr lang="en-US" dirty="0"/>
              <a:t>Edit master text styles</a:t>
            </a:r>
          </a:p>
        </p:txBody>
      </p:sp>
    </p:spTree>
    <p:extLst>
      <p:ext uri="{BB962C8B-B14F-4D97-AF65-F5344CB8AC3E}">
        <p14:creationId xmlns:p14="http://schemas.microsoft.com/office/powerpoint/2010/main" val="33505498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Long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a:t>
            </a:fld>
            <a:endParaRPr lang="en-US" dirty="0"/>
          </a:p>
        </p:txBody>
      </p:sp>
      <p:sp>
        <p:nvSpPr>
          <p:cNvPr id="11" name="Title 10"/>
          <p:cNvSpPr>
            <a:spLocks noGrp="1"/>
          </p:cNvSpPr>
          <p:nvPr>
            <p:ph type="title"/>
          </p:nvPr>
        </p:nvSpPr>
        <p:spPr/>
        <p:txBody>
          <a:bodyPr/>
          <a:lstStyle>
            <a:lvl1pPr>
              <a:defRPr b="0"/>
            </a:lvl1pPr>
          </a:lstStyle>
          <a:p>
            <a:r>
              <a:rPr lang="en-US" dirty="0"/>
              <a:t>Click to edit Master title style</a:t>
            </a:r>
          </a:p>
        </p:txBody>
      </p:sp>
    </p:spTree>
    <p:extLst>
      <p:ext uri="{BB962C8B-B14F-4D97-AF65-F5344CB8AC3E}">
        <p14:creationId xmlns:p14="http://schemas.microsoft.com/office/powerpoint/2010/main" val="2257016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Cover 2">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5473FD-4B73-44A5-81A1-4250209485D2}"/>
              </a:ext>
            </a:extLst>
          </p:cNvPr>
          <p:cNvPicPr>
            <a:picLocks noChangeAspect="1"/>
          </p:cNvPicPr>
          <p:nvPr userDrawn="1"/>
        </p:nvPicPr>
        <p:blipFill>
          <a:blip r:embed="rId2"/>
          <a:stretch>
            <a:fillRect/>
          </a:stretch>
        </p:blipFill>
        <p:spPr>
          <a:xfrm>
            <a:off x="0" y="272"/>
            <a:ext cx="12191999" cy="6857456"/>
          </a:xfrm>
          <a:prstGeom prst="rect">
            <a:avLst/>
          </a:prstGeom>
        </p:spPr>
      </p:pic>
      <p:pic>
        <p:nvPicPr>
          <p:cNvPr id="12" name="Acc_MobilityBLACK" hidden="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17" name="Text Placeholder 9">
            <a:extLst>
              <a:ext uri="{FF2B5EF4-FFF2-40B4-BE49-F238E27FC236}">
                <a16:creationId xmlns:a16="http://schemas.microsoft.com/office/drawing/2014/main" id="{B2F4BB80-DE64-4F32-85E8-ADE7380317EB}"/>
              </a:ext>
            </a:extLst>
          </p:cNvPr>
          <p:cNvSpPr>
            <a:spLocks noGrp="1"/>
          </p:cNvSpPr>
          <p:nvPr>
            <p:ph type="body" sz="quarter" idx="12" hasCustomPrompt="1"/>
          </p:nvPr>
        </p:nvSpPr>
        <p:spPr>
          <a:xfrm>
            <a:off x="551385" y="2456671"/>
            <a:ext cx="2477359" cy="252249"/>
          </a:xfrm>
          <a:prstGeom prst="rect">
            <a:avLst/>
          </a:prstGeom>
        </p:spPr>
        <p:txBody>
          <a:bodyPr wrap="square" lIns="0" tIns="0" rIns="0" bIns="0" anchor="b">
            <a:spAutoFit/>
          </a:bodyPr>
          <a:lstStyle>
            <a:lvl1pPr marL="0" indent="0">
              <a:lnSpc>
                <a:spcPct val="80000"/>
              </a:lnSpc>
              <a:buNone/>
              <a:defRPr sz="2000" b="0" i="0" cap="all" baseline="0">
                <a:solidFill>
                  <a:srgbClr val="7500C0"/>
                </a:solidFill>
                <a:latin typeface="+mj-lt"/>
              </a:defRPr>
            </a:lvl1pPr>
          </a:lstStyle>
          <a:p>
            <a:pPr lvl="0"/>
            <a:r>
              <a:rPr lang="en-US" dirty="0"/>
              <a:t>SUBTITLE LINE</a:t>
            </a:r>
          </a:p>
        </p:txBody>
      </p:sp>
      <p:pic>
        <p:nvPicPr>
          <p:cNvPr id="11" name="Picture 10">
            <a:extLst>
              <a:ext uri="{FF2B5EF4-FFF2-40B4-BE49-F238E27FC236}">
                <a16:creationId xmlns:a16="http://schemas.microsoft.com/office/drawing/2014/main" id="{F7901377-0053-4A47-BD3E-7661EC6F8795}"/>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359696" y="1809784"/>
            <a:ext cx="2813336" cy="3024336"/>
          </a:xfrm>
          <a:prstGeom prst="rect">
            <a:avLst/>
          </a:prstGeom>
        </p:spPr>
      </p:pic>
      <p:sp>
        <p:nvSpPr>
          <p:cNvPr id="19" name="Title 2">
            <a:extLst>
              <a:ext uri="{FF2B5EF4-FFF2-40B4-BE49-F238E27FC236}">
                <a16:creationId xmlns:a16="http://schemas.microsoft.com/office/drawing/2014/main" id="{9F61F093-A50B-4FF2-9785-71F1B9F855EA}"/>
              </a:ext>
            </a:extLst>
          </p:cNvPr>
          <p:cNvSpPr>
            <a:spLocks noGrp="1"/>
          </p:cNvSpPr>
          <p:nvPr>
            <p:ph type="title" hasCustomPrompt="1"/>
          </p:nvPr>
        </p:nvSpPr>
        <p:spPr>
          <a:xfrm>
            <a:off x="551385" y="2827123"/>
            <a:ext cx="4392488" cy="1556003"/>
          </a:xfrm>
          <a:prstGeom prst="rect">
            <a:avLst/>
          </a:prstGeom>
        </p:spPr>
        <p:txBody>
          <a:bodyPr wrap="square" lIns="0" tIns="0" rIns="0" bIns="0" anchor="t" anchorCtr="0">
            <a:spAutoFit/>
          </a:bodyPr>
          <a:lstStyle>
            <a:lvl1pPr>
              <a:lnSpc>
                <a:spcPct val="75000"/>
              </a:lnSpc>
              <a:defRPr sz="6600" spc="-150" baseline="0">
                <a:solidFill>
                  <a:schemeClr val="tx1"/>
                </a:solidFill>
              </a:defRPr>
            </a:lvl1pPr>
          </a:lstStyle>
          <a:p>
            <a:r>
              <a:rPr lang="en-US" dirty="0"/>
              <a:t>tagline </a:t>
            </a:r>
            <a:br>
              <a:rPr lang="en-US" dirty="0"/>
            </a:br>
            <a:r>
              <a:rPr lang="en-US" dirty="0"/>
              <a:t>here</a:t>
            </a:r>
            <a:endParaRPr lang="en-AU" dirty="0"/>
          </a:p>
        </p:txBody>
      </p:sp>
      <p:grpSp>
        <p:nvGrpSpPr>
          <p:cNvPr id="15" name="Group 14">
            <a:extLst>
              <a:ext uri="{FF2B5EF4-FFF2-40B4-BE49-F238E27FC236}">
                <a16:creationId xmlns:a16="http://schemas.microsoft.com/office/drawing/2014/main" id="{6E45F91B-861D-4A4C-BE83-80FE7D7D0686}"/>
              </a:ext>
            </a:extLst>
          </p:cNvPr>
          <p:cNvGrpSpPr>
            <a:grpSpLocks noChangeAspect="1"/>
          </p:cNvGrpSpPr>
          <p:nvPr userDrawn="1"/>
        </p:nvGrpSpPr>
        <p:grpSpPr>
          <a:xfrm>
            <a:off x="9559232" y="5846780"/>
            <a:ext cx="2250858" cy="604157"/>
            <a:chOff x="9563100" y="1673029"/>
            <a:chExt cx="1389888" cy="373063"/>
          </a:xfrm>
        </p:grpSpPr>
        <p:pic>
          <p:nvPicPr>
            <p:cNvPr id="16" name="Picture 15">
              <a:extLst>
                <a:ext uri="{FF2B5EF4-FFF2-40B4-BE49-F238E27FC236}">
                  <a16:creationId xmlns:a16="http://schemas.microsoft.com/office/drawing/2014/main" id="{24924DCB-39FF-4548-BA8E-D11FAE85EC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8" name="Freeform 5">
              <a:extLst>
                <a:ext uri="{FF2B5EF4-FFF2-40B4-BE49-F238E27FC236}">
                  <a16:creationId xmlns:a16="http://schemas.microsoft.com/office/drawing/2014/main" id="{E241D16C-7EED-498C-81BA-181E20D12453}"/>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0" name="Title 1">
            <a:extLst>
              <a:ext uri="{FF2B5EF4-FFF2-40B4-BE49-F238E27FC236}">
                <a16:creationId xmlns:a16="http://schemas.microsoft.com/office/drawing/2014/main" id="{137E64BD-9F75-4C2B-BEB8-A9F2473300DB}"/>
              </a:ext>
            </a:extLst>
          </p:cNvPr>
          <p:cNvSpPr txBox="1">
            <a:spLocks/>
          </p:cNvSpPr>
          <p:nvPr userDrawn="1"/>
        </p:nvSpPr>
        <p:spPr>
          <a:xfrm>
            <a:off x="463599" y="438919"/>
            <a:ext cx="4230327" cy="541809"/>
          </a:xfrm>
          <a:prstGeom prst="rect">
            <a:avLst/>
          </a:prstGeom>
        </p:spPr>
        <p:txBody>
          <a:bodyPr vert="horz" wrap="square"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70000"/>
              </a:lnSpc>
            </a:pPr>
            <a:r>
              <a:rPr lang="en-US" sz="3200" noProof="0" dirty="0"/>
              <a:t>Global mobility</a:t>
            </a:r>
            <a:endParaRPr lang="en-US" sz="3200" noProof="0" dirty="0">
              <a:solidFill>
                <a:srgbClr val="FFD42E"/>
              </a:solidFill>
            </a:endParaRPr>
          </a:p>
        </p:txBody>
      </p:sp>
    </p:spTree>
    <p:extLst>
      <p:ext uri="{BB962C8B-B14F-4D97-AF65-F5344CB8AC3E}">
        <p14:creationId xmlns:p14="http://schemas.microsoft.com/office/powerpoint/2010/main" val="188189835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Cover 3">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207CF1-00A5-445D-B6ED-9BD451BD80B2}"/>
              </a:ext>
            </a:extLst>
          </p:cNvPr>
          <p:cNvPicPr>
            <a:picLocks noChangeAspect="1"/>
          </p:cNvPicPr>
          <p:nvPr userDrawn="1"/>
        </p:nvPicPr>
        <p:blipFill>
          <a:blip r:embed="rId2"/>
          <a:stretch>
            <a:fillRect/>
          </a:stretch>
        </p:blipFill>
        <p:spPr>
          <a:xfrm>
            <a:off x="0" y="272"/>
            <a:ext cx="12192000" cy="6857456"/>
          </a:xfrm>
          <a:prstGeom prst="rect">
            <a:avLst/>
          </a:prstGeom>
        </p:spPr>
      </p:pic>
      <p:pic>
        <p:nvPicPr>
          <p:cNvPr id="12" name="Acc_MobilityBLACK" hidden="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8194827" y="541385"/>
            <a:ext cx="3430214" cy="527557"/>
          </a:xfrm>
          <a:prstGeom prst="rect">
            <a:avLst/>
          </a:prstGeom>
        </p:spPr>
      </p:pic>
      <p:pic>
        <p:nvPicPr>
          <p:cNvPr id="13" name="Acc_InteractiveBLACK" hidden="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194486" y="551413"/>
            <a:ext cx="3443260" cy="518866"/>
          </a:xfrm>
          <a:prstGeom prst="rect">
            <a:avLst/>
          </a:prstGeom>
        </p:spPr>
      </p:pic>
      <p:pic>
        <p:nvPicPr>
          <p:cNvPr id="14" name="Acc_AnalyticsBLACK" hidden="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196099" y="541708"/>
            <a:ext cx="3428941" cy="528482"/>
          </a:xfrm>
          <a:prstGeom prst="rect">
            <a:avLst/>
          </a:prstGeom>
        </p:spPr>
      </p:pic>
      <p:sp>
        <p:nvSpPr>
          <p:cNvPr id="15" name="Title 1">
            <a:extLst>
              <a:ext uri="{FF2B5EF4-FFF2-40B4-BE49-F238E27FC236}">
                <a16:creationId xmlns:a16="http://schemas.microsoft.com/office/drawing/2014/main" id="{C0D04648-0AD9-4405-8151-F16F4F46D7A8}"/>
              </a:ext>
            </a:extLst>
          </p:cNvPr>
          <p:cNvSpPr txBox="1">
            <a:spLocks/>
          </p:cNvSpPr>
          <p:nvPr userDrawn="1"/>
        </p:nvSpPr>
        <p:spPr>
          <a:xfrm>
            <a:off x="463599" y="438919"/>
            <a:ext cx="4230327" cy="541809"/>
          </a:xfrm>
          <a:prstGeom prst="rect">
            <a:avLst/>
          </a:prstGeom>
        </p:spPr>
        <p:txBody>
          <a:bodyPr vert="horz" wrap="square"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70000"/>
              </a:lnSpc>
            </a:pPr>
            <a:r>
              <a:rPr lang="en-US" sz="3200" noProof="0" dirty="0"/>
              <a:t>Global mobility</a:t>
            </a:r>
            <a:endParaRPr lang="en-US" sz="3200" noProof="0" dirty="0">
              <a:solidFill>
                <a:srgbClr val="FFD42E"/>
              </a:solidFill>
            </a:endParaRPr>
          </a:p>
        </p:txBody>
      </p:sp>
      <p:sp>
        <p:nvSpPr>
          <p:cNvPr id="17" name="Text Placeholder 9">
            <a:extLst>
              <a:ext uri="{FF2B5EF4-FFF2-40B4-BE49-F238E27FC236}">
                <a16:creationId xmlns:a16="http://schemas.microsoft.com/office/drawing/2014/main" id="{B1D09F78-E786-4AD5-A3BB-8DE12C9A16C7}"/>
              </a:ext>
            </a:extLst>
          </p:cNvPr>
          <p:cNvSpPr>
            <a:spLocks noGrp="1"/>
          </p:cNvSpPr>
          <p:nvPr>
            <p:ph type="body" sz="quarter" idx="12" hasCustomPrompt="1"/>
          </p:nvPr>
        </p:nvSpPr>
        <p:spPr>
          <a:xfrm>
            <a:off x="551385" y="2456671"/>
            <a:ext cx="2477359" cy="252249"/>
          </a:xfrm>
          <a:prstGeom prst="rect">
            <a:avLst/>
          </a:prstGeom>
        </p:spPr>
        <p:txBody>
          <a:bodyPr wrap="square" lIns="0" tIns="0" rIns="0" bIns="0" anchor="b">
            <a:spAutoFit/>
          </a:bodyPr>
          <a:lstStyle>
            <a:lvl1pPr marL="0" indent="0">
              <a:lnSpc>
                <a:spcPct val="80000"/>
              </a:lnSpc>
              <a:buNone/>
              <a:defRPr sz="2000" b="0" i="0" cap="all" baseline="0">
                <a:solidFill>
                  <a:srgbClr val="7500C0"/>
                </a:solidFill>
                <a:latin typeface="+mj-lt"/>
              </a:defRPr>
            </a:lvl1pPr>
          </a:lstStyle>
          <a:p>
            <a:pPr lvl="0"/>
            <a:r>
              <a:rPr lang="en-US" dirty="0"/>
              <a:t>SUBTITLE LINE</a:t>
            </a:r>
          </a:p>
        </p:txBody>
      </p:sp>
      <p:pic>
        <p:nvPicPr>
          <p:cNvPr id="19" name="Picture 18">
            <a:extLst>
              <a:ext uri="{FF2B5EF4-FFF2-40B4-BE49-F238E27FC236}">
                <a16:creationId xmlns:a16="http://schemas.microsoft.com/office/drawing/2014/main" id="{979612CB-553F-4DF8-8DC2-1390F49C6A23}"/>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359696" y="1809784"/>
            <a:ext cx="2813336" cy="3024336"/>
          </a:xfrm>
          <a:prstGeom prst="rect">
            <a:avLst/>
          </a:prstGeom>
        </p:spPr>
      </p:pic>
      <p:sp>
        <p:nvSpPr>
          <p:cNvPr id="21" name="Title 2">
            <a:extLst>
              <a:ext uri="{FF2B5EF4-FFF2-40B4-BE49-F238E27FC236}">
                <a16:creationId xmlns:a16="http://schemas.microsoft.com/office/drawing/2014/main" id="{52488CD8-ACF8-40C7-BF89-A986824E5B9C}"/>
              </a:ext>
            </a:extLst>
          </p:cNvPr>
          <p:cNvSpPr>
            <a:spLocks noGrp="1"/>
          </p:cNvSpPr>
          <p:nvPr>
            <p:ph type="title" hasCustomPrompt="1"/>
          </p:nvPr>
        </p:nvSpPr>
        <p:spPr>
          <a:xfrm>
            <a:off x="551385" y="2827123"/>
            <a:ext cx="4392488" cy="1556003"/>
          </a:xfrm>
          <a:prstGeom prst="rect">
            <a:avLst/>
          </a:prstGeom>
        </p:spPr>
        <p:txBody>
          <a:bodyPr wrap="square" lIns="0" tIns="0" rIns="0" bIns="0" anchor="t" anchorCtr="0">
            <a:spAutoFit/>
          </a:bodyPr>
          <a:lstStyle>
            <a:lvl1pPr>
              <a:lnSpc>
                <a:spcPct val="75000"/>
              </a:lnSpc>
              <a:defRPr sz="6600" spc="-150" baseline="0">
                <a:solidFill>
                  <a:schemeClr val="tx1"/>
                </a:solidFill>
              </a:defRPr>
            </a:lvl1pPr>
          </a:lstStyle>
          <a:p>
            <a:r>
              <a:rPr lang="en-US" dirty="0"/>
              <a:t>tagline </a:t>
            </a:r>
            <a:br>
              <a:rPr lang="en-US" dirty="0"/>
            </a:br>
            <a:r>
              <a:rPr lang="en-US" dirty="0"/>
              <a:t>here</a:t>
            </a:r>
            <a:endParaRPr lang="en-AU" dirty="0"/>
          </a:p>
        </p:txBody>
      </p:sp>
    </p:spTree>
    <p:extLst>
      <p:ext uri="{BB962C8B-B14F-4D97-AF65-F5344CB8AC3E}">
        <p14:creationId xmlns:p14="http://schemas.microsoft.com/office/powerpoint/2010/main" val="61705452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968">
          <p15:clr>
            <a:srgbClr val="5ACBF0"/>
          </p15:clr>
        </p15:guide>
        <p15:guide id="2" pos="709">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bg1"/>
        </a:solidFill>
        <a:effectLst/>
      </p:bgPr>
    </p:bg>
    <p:spTree>
      <p:nvGrpSpPr>
        <p:cNvPr id="1" name=""/>
        <p:cNvGrpSpPr/>
        <p:nvPr/>
      </p:nvGrpSpPr>
      <p:grpSpPr>
        <a:xfrm>
          <a:off x="0" y="0"/>
          <a:ext cx="0" cy="0"/>
          <a:chOff x="0" y="0"/>
          <a:chExt cx="0" cy="0"/>
        </a:xfrm>
      </p:grpSpPr>
      <p:sp>
        <p:nvSpPr>
          <p:cNvPr id="44" name="Title 10">
            <a:extLst>
              <a:ext uri="{FF2B5EF4-FFF2-40B4-BE49-F238E27FC236}">
                <a16:creationId xmlns:a16="http://schemas.microsoft.com/office/drawing/2014/main" id="{72007F72-CB6A-435E-873A-48DFB345CBA6}"/>
              </a:ext>
            </a:extLst>
          </p:cNvPr>
          <p:cNvSpPr>
            <a:spLocks noGrp="1"/>
          </p:cNvSpPr>
          <p:nvPr>
            <p:ph type="title" hasCustomPrompt="1"/>
          </p:nvPr>
        </p:nvSpPr>
        <p:spPr bwMode="gray">
          <a:xfrm>
            <a:off x="330391" y="1780293"/>
            <a:ext cx="3168000" cy="504000"/>
          </a:xfrm>
          <a:prstGeom prst="rect">
            <a:avLst/>
          </a:prstGeom>
        </p:spPr>
        <p:txBody>
          <a:bodyPr lIns="0" tIns="0" rIns="0" bIns="0" anchor="ctr">
            <a:noAutofit/>
          </a:bodyPr>
          <a:lstStyle>
            <a:lvl1pPr marL="0" algn="l" defTabSz="914400">
              <a:lnSpc>
                <a:spcPct val="100000"/>
              </a:lnSpc>
              <a:defRPr lang="en-US" sz="5400" b="1" kern="1200" cap="all" baseline="0" noProof="0" dirty="0">
                <a:solidFill>
                  <a:schemeClr val="tx1"/>
                </a:solidFill>
                <a:latin typeface="Arial Black" panose="020B0A04020102020204" pitchFamily="34" charset="0"/>
                <a:ea typeface="+mn-ea"/>
                <a:cs typeface="+mn-cs"/>
              </a:defRPr>
            </a:lvl1pPr>
          </a:lstStyle>
          <a:p>
            <a:pPr marL="0" lvl="0" defTabSz="914400"/>
            <a:r>
              <a:rPr lang="en-GB" noProof="0" dirty="0"/>
              <a:t>Agenda</a:t>
            </a:r>
          </a:p>
        </p:txBody>
      </p:sp>
      <p:sp>
        <p:nvSpPr>
          <p:cNvPr id="20" name="TextBox 3">
            <a:extLst>
              <a:ext uri="{FF2B5EF4-FFF2-40B4-BE49-F238E27FC236}">
                <a16:creationId xmlns:a16="http://schemas.microsoft.com/office/drawing/2014/main" id="{3707BA1A-7639-4FC2-A5F8-26B2962460AB}"/>
              </a:ext>
            </a:extLst>
          </p:cNvPr>
          <p:cNvSpPr txBox="1"/>
          <p:nvPr userDrawn="1"/>
        </p:nvSpPr>
        <p:spPr>
          <a:xfrm>
            <a:off x="8963706" y="6410856"/>
            <a:ext cx="2728956" cy="138499"/>
          </a:xfrm>
          <a:prstGeom prst="rect">
            <a:avLst/>
          </a:prstGeom>
        </p:spPr>
        <p:txBody>
          <a:bodyPr vert="horz" wrap="square" lIns="0" tIns="0" rIns="0" bIns="0" rtlCol="0" anchor="ctr">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marL="0" marR="0" lvl="0" indent="0" algn="ctr" defTabSz="1087106" rtl="0" eaLnBrk="1" fontAlgn="auto" latinLnBrk="0" hangingPunct="1">
              <a:lnSpc>
                <a:spcPct val="100000"/>
              </a:lnSpc>
              <a:spcBef>
                <a:spcPts val="0"/>
              </a:spcBef>
              <a:spcAft>
                <a:spcPts val="0"/>
              </a:spcAft>
              <a:buClrTx/>
              <a:buSzTx/>
              <a:buFontTx/>
              <a:buNone/>
              <a:tabLst/>
              <a:defRPr/>
            </a:pPr>
            <a:r>
              <a:rPr lang="en-US" sz="900" b="0" i="0" kern="1200" dirty="0">
                <a:solidFill>
                  <a:schemeClr val="tx2"/>
                </a:solidFill>
                <a:latin typeface="+mn-lt"/>
                <a:ea typeface="+mn-ea"/>
                <a:cs typeface="+mn-cs"/>
              </a:rPr>
              <a:t>Copyright © 2019 Accenture. All rights reserved. </a:t>
            </a:r>
            <a:endParaRPr lang="en-AU" sz="1000" b="0" i="0" kern="1200" dirty="0">
              <a:solidFill>
                <a:schemeClr val="tx2"/>
              </a:solidFill>
              <a:latin typeface="+mn-lt"/>
              <a:ea typeface="+mn-ea"/>
              <a:cs typeface="+mn-cs"/>
            </a:endParaRPr>
          </a:p>
        </p:txBody>
      </p:sp>
      <p:sp>
        <p:nvSpPr>
          <p:cNvPr id="21" name="Inhaltsplatzhalter 13">
            <a:extLst>
              <a:ext uri="{FF2B5EF4-FFF2-40B4-BE49-F238E27FC236}">
                <a16:creationId xmlns:a16="http://schemas.microsoft.com/office/drawing/2014/main" id="{06542399-3E66-4D80-B927-861A544806D2}"/>
              </a:ext>
            </a:extLst>
          </p:cNvPr>
          <p:cNvSpPr txBox="1">
            <a:spLocks/>
          </p:cNvSpPr>
          <p:nvPr userDrawn="1"/>
        </p:nvSpPr>
        <p:spPr>
          <a:xfrm>
            <a:off x="11328491" y="6365573"/>
            <a:ext cx="528848" cy="161175"/>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tx2"/>
                </a:solidFill>
                <a:effectLst/>
                <a:uLnTx/>
                <a:uFillTx/>
                <a:latin typeface="+mn-lt"/>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mn-lt"/>
              <a:ea typeface="+mn-ea"/>
              <a:cs typeface="Arial" panose="020B0604020202020204" pitchFamily="34" charset="0"/>
            </a:endParaRPr>
          </a:p>
        </p:txBody>
      </p:sp>
    </p:spTree>
    <p:extLst>
      <p:ext uri="{BB962C8B-B14F-4D97-AF65-F5344CB8AC3E}">
        <p14:creationId xmlns:p14="http://schemas.microsoft.com/office/powerpoint/2010/main" val="322441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Divider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18865E-65CF-4E5A-9B6B-5D2F0F591B0F}"/>
              </a:ext>
            </a:extLst>
          </p:cNvPr>
          <p:cNvPicPr>
            <a:picLocks noChangeAspect="1"/>
          </p:cNvPicPr>
          <p:nvPr userDrawn="1"/>
        </p:nvPicPr>
        <p:blipFill>
          <a:blip r:embed="rId2"/>
          <a:stretch>
            <a:fillRect/>
          </a:stretch>
        </p:blipFill>
        <p:spPr>
          <a:xfrm>
            <a:off x="0" y="272"/>
            <a:ext cx="12192000" cy="6857456"/>
          </a:xfrm>
          <a:prstGeom prst="rect">
            <a:avLst/>
          </a:prstGeom>
        </p:spPr>
      </p:pic>
      <p:sp>
        <p:nvSpPr>
          <p:cNvPr id="5" name="Title 2">
            <a:extLst>
              <a:ext uri="{FF2B5EF4-FFF2-40B4-BE49-F238E27FC236}">
                <a16:creationId xmlns:a16="http://schemas.microsoft.com/office/drawing/2014/main" id="{8F7404B6-2E9E-4380-84F7-04AD86D1ADCA}"/>
              </a:ext>
            </a:extLst>
          </p:cNvPr>
          <p:cNvSpPr>
            <a:spLocks noGrp="1"/>
          </p:cNvSpPr>
          <p:nvPr>
            <p:ph type="title" hasCustomPrompt="1"/>
          </p:nvPr>
        </p:nvSpPr>
        <p:spPr>
          <a:xfrm>
            <a:off x="229052" y="3445497"/>
            <a:ext cx="4752528" cy="2029134"/>
          </a:xfrm>
          <a:solidFill>
            <a:schemeClr val="tx1"/>
          </a:solidFill>
        </p:spPr>
        <p:txBody>
          <a:bodyPr/>
          <a:lstStyle>
            <a:lvl1pPr>
              <a:defRPr>
                <a:solidFill>
                  <a:schemeClr val="tx1"/>
                </a:solidFill>
              </a:defRPr>
            </a:lvl1pPr>
          </a:lstStyle>
          <a:p>
            <a:r>
              <a:rPr lang="en-US" sz="4400" noProof="0" dirty="0"/>
              <a:t>INSERT STATEMENT TEXT at 44pt minimum 36pt  </a:t>
            </a:r>
            <a:br>
              <a:rPr lang="en-US" sz="4400" noProof="0" dirty="0"/>
            </a:br>
            <a:r>
              <a:rPr lang="en-US" sz="4400" dirty="0"/>
              <a:t>4 Lines of text</a:t>
            </a:r>
          </a:p>
        </p:txBody>
      </p:sp>
      <p:sp>
        <p:nvSpPr>
          <p:cNvPr id="6" name="TextBox 3">
            <a:extLst>
              <a:ext uri="{FF2B5EF4-FFF2-40B4-BE49-F238E27FC236}">
                <a16:creationId xmlns:a16="http://schemas.microsoft.com/office/drawing/2014/main" id="{647B87D2-0046-4A31-A541-8FD836B935B0}"/>
              </a:ext>
            </a:extLst>
          </p:cNvPr>
          <p:cNvSpPr txBox="1"/>
          <p:nvPr userDrawn="1"/>
        </p:nvSpPr>
        <p:spPr>
          <a:xfrm>
            <a:off x="8963706" y="6410856"/>
            <a:ext cx="2728956" cy="138499"/>
          </a:xfrm>
          <a:prstGeom prst="rect">
            <a:avLst/>
          </a:prstGeom>
        </p:spPr>
        <p:txBody>
          <a:bodyPr vert="horz" wrap="square" lIns="0" tIns="0" rIns="0" bIns="0" rtlCol="0" anchor="ctr">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marL="0" marR="0" lvl="0" indent="0" algn="ctr" defTabSz="1087106" rtl="0" eaLnBrk="1" fontAlgn="auto" latinLnBrk="0" hangingPunct="1">
              <a:lnSpc>
                <a:spcPct val="100000"/>
              </a:lnSpc>
              <a:spcBef>
                <a:spcPts val="0"/>
              </a:spcBef>
              <a:spcAft>
                <a:spcPts val="0"/>
              </a:spcAft>
              <a:buClrTx/>
              <a:buSzTx/>
              <a:buFontTx/>
              <a:buNone/>
              <a:tabLst/>
              <a:defRPr/>
            </a:pPr>
            <a:r>
              <a:rPr lang="en-US" sz="900" b="0" i="0" kern="1200" dirty="0">
                <a:solidFill>
                  <a:schemeClr val="tx1"/>
                </a:solidFill>
                <a:latin typeface="+mn-lt"/>
                <a:ea typeface="+mn-ea"/>
                <a:cs typeface="+mn-cs"/>
              </a:rPr>
              <a:t>Copyright © 2019 Accenture. All rights reserved. </a:t>
            </a:r>
            <a:endParaRPr lang="en-AU" sz="1000" b="0" i="0" kern="1200" dirty="0">
              <a:solidFill>
                <a:schemeClr val="tx1"/>
              </a:solidFill>
              <a:latin typeface="+mn-lt"/>
              <a:ea typeface="+mn-ea"/>
              <a:cs typeface="+mn-cs"/>
            </a:endParaRPr>
          </a:p>
        </p:txBody>
      </p:sp>
      <p:sp>
        <p:nvSpPr>
          <p:cNvPr id="7" name="Inhaltsplatzhalter 13">
            <a:extLst>
              <a:ext uri="{FF2B5EF4-FFF2-40B4-BE49-F238E27FC236}">
                <a16:creationId xmlns:a16="http://schemas.microsoft.com/office/drawing/2014/main" id="{8961B059-B5B8-4745-9356-90B012971530}"/>
              </a:ext>
            </a:extLst>
          </p:cNvPr>
          <p:cNvSpPr txBox="1">
            <a:spLocks/>
          </p:cNvSpPr>
          <p:nvPr userDrawn="1"/>
        </p:nvSpPr>
        <p:spPr>
          <a:xfrm>
            <a:off x="11328491" y="6365573"/>
            <a:ext cx="528848" cy="161175"/>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tx1"/>
                </a:solidFill>
                <a:effectLst/>
                <a:uLnTx/>
                <a:uFillTx/>
                <a:latin typeface="+mn-lt"/>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1"/>
              </a:solidFill>
              <a:effectLst/>
              <a:uLnTx/>
              <a:uFillTx/>
              <a:latin typeface="+mn-lt"/>
              <a:ea typeface="+mn-ea"/>
              <a:cs typeface="Arial" panose="020B0604020202020204" pitchFamily="34" charset="0"/>
            </a:endParaRPr>
          </a:p>
        </p:txBody>
      </p:sp>
    </p:spTree>
    <p:extLst>
      <p:ext uri="{BB962C8B-B14F-4D97-AF65-F5344CB8AC3E}">
        <p14:creationId xmlns:p14="http://schemas.microsoft.com/office/powerpoint/2010/main" val="2313712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urple Divider 1">
    <p:bg>
      <p:bgPr>
        <a:solidFill>
          <a:schemeClr val="accent2"/>
        </a:solidFill>
        <a:effectLst/>
      </p:bgPr>
    </p:bg>
    <p:spTree>
      <p:nvGrpSpPr>
        <p:cNvPr id="1" name=""/>
        <p:cNvGrpSpPr/>
        <p:nvPr/>
      </p:nvGrpSpPr>
      <p:grpSpPr>
        <a:xfrm>
          <a:off x="0" y="0"/>
          <a:ext cx="0" cy="0"/>
          <a:chOff x="0" y="0"/>
          <a:chExt cx="0" cy="0"/>
        </a:xfrm>
      </p:grpSpPr>
      <p:sp>
        <p:nvSpPr>
          <p:cNvPr id="25" name="TextBox 3">
            <a:extLst>
              <a:ext uri="{FF2B5EF4-FFF2-40B4-BE49-F238E27FC236}">
                <a16:creationId xmlns:a16="http://schemas.microsoft.com/office/drawing/2014/main" id="{36B61B52-8A94-4241-9DC0-A4FA94091B95}"/>
              </a:ext>
            </a:extLst>
          </p:cNvPr>
          <p:cNvSpPr txBox="1"/>
          <p:nvPr userDrawn="1"/>
        </p:nvSpPr>
        <p:spPr>
          <a:xfrm>
            <a:off x="8963706" y="6410856"/>
            <a:ext cx="2728956" cy="138499"/>
          </a:xfrm>
          <a:prstGeom prst="rect">
            <a:avLst/>
          </a:prstGeom>
        </p:spPr>
        <p:txBody>
          <a:bodyPr vert="horz" wrap="square" lIns="0" tIns="0" rIns="0" bIns="0" rtlCol="0" anchor="ctr">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marL="0" marR="0" lvl="0" indent="0" algn="ctr" defTabSz="1087106" rtl="0" eaLnBrk="1" fontAlgn="auto" latinLnBrk="0" hangingPunct="1">
              <a:lnSpc>
                <a:spcPct val="100000"/>
              </a:lnSpc>
              <a:spcBef>
                <a:spcPts val="0"/>
              </a:spcBef>
              <a:spcAft>
                <a:spcPts val="0"/>
              </a:spcAft>
              <a:buClrTx/>
              <a:buSzTx/>
              <a:buFontTx/>
              <a:buNone/>
              <a:tabLst/>
              <a:defRPr/>
            </a:pPr>
            <a:r>
              <a:rPr lang="en-US" sz="900" b="0" i="0" kern="1200" dirty="0">
                <a:solidFill>
                  <a:schemeClr val="bg1"/>
                </a:solidFill>
                <a:latin typeface="+mn-lt"/>
                <a:ea typeface="+mn-ea"/>
                <a:cs typeface="+mn-cs"/>
              </a:rPr>
              <a:t>Copyright © 2019 Accenture. All rights reserved. </a:t>
            </a:r>
            <a:endParaRPr lang="en-AU" sz="1000" b="0" i="0" kern="1200" dirty="0">
              <a:solidFill>
                <a:schemeClr val="bg1"/>
              </a:solidFill>
              <a:latin typeface="+mn-lt"/>
              <a:ea typeface="+mn-ea"/>
              <a:cs typeface="+mn-cs"/>
            </a:endParaRPr>
          </a:p>
        </p:txBody>
      </p:sp>
      <p:sp>
        <p:nvSpPr>
          <p:cNvPr id="27" name="Inhaltsplatzhalter 13">
            <a:extLst>
              <a:ext uri="{FF2B5EF4-FFF2-40B4-BE49-F238E27FC236}">
                <a16:creationId xmlns:a16="http://schemas.microsoft.com/office/drawing/2014/main" id="{4CF5FE08-200C-48FB-B152-5BAF27FF2197}"/>
              </a:ext>
            </a:extLst>
          </p:cNvPr>
          <p:cNvSpPr txBox="1">
            <a:spLocks/>
          </p:cNvSpPr>
          <p:nvPr userDrawn="1"/>
        </p:nvSpPr>
        <p:spPr>
          <a:xfrm>
            <a:off x="11328491" y="6365573"/>
            <a:ext cx="528848" cy="161175"/>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bg1"/>
                </a:solidFill>
                <a:effectLst/>
                <a:uLnTx/>
                <a:uFillTx/>
                <a:latin typeface="+mn-lt"/>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bg1"/>
              </a:solidFill>
              <a:effectLst/>
              <a:uLnTx/>
              <a:uFillTx/>
              <a:latin typeface="+mn-lt"/>
              <a:ea typeface="+mn-ea"/>
              <a:cs typeface="Arial" panose="020B0604020202020204" pitchFamily="34" charset="0"/>
            </a:endParaRPr>
          </a:p>
        </p:txBody>
      </p:sp>
      <p:sp>
        <p:nvSpPr>
          <p:cNvPr id="5" name="Title 2">
            <a:extLst>
              <a:ext uri="{FF2B5EF4-FFF2-40B4-BE49-F238E27FC236}">
                <a16:creationId xmlns:a16="http://schemas.microsoft.com/office/drawing/2014/main" id="{F3F18B7A-00BA-485E-B7C8-667011408A72}"/>
              </a:ext>
            </a:extLst>
          </p:cNvPr>
          <p:cNvSpPr>
            <a:spLocks noGrp="1"/>
          </p:cNvSpPr>
          <p:nvPr>
            <p:ph type="title" hasCustomPrompt="1"/>
          </p:nvPr>
        </p:nvSpPr>
        <p:spPr>
          <a:xfrm>
            <a:off x="334964" y="980728"/>
            <a:ext cx="5599112" cy="1421928"/>
          </a:xfrm>
          <a:prstGeom prst="rect">
            <a:avLst/>
          </a:prstGeom>
        </p:spPr>
        <p:txBody>
          <a:bodyPr wrap="square" lIns="0" tIns="0" rIns="0" bIns="0" anchor="t" anchorCtr="0">
            <a:spAutoFit/>
          </a:bodyPr>
          <a:lstStyle>
            <a:lvl1pPr>
              <a:lnSpc>
                <a:spcPct val="70000"/>
              </a:lnSpc>
              <a:defRPr sz="6600" cap="all" baseline="0">
                <a:solidFill>
                  <a:schemeClr val="bg1"/>
                </a:solidFill>
              </a:defRPr>
            </a:lvl1pPr>
          </a:lstStyle>
          <a:p>
            <a:r>
              <a:rPr lang="en-US" dirty="0"/>
              <a:t>Divider slide</a:t>
            </a:r>
          </a:p>
        </p:txBody>
      </p:sp>
    </p:spTree>
    <p:extLst>
      <p:ext uri="{BB962C8B-B14F-4D97-AF65-F5344CB8AC3E}">
        <p14:creationId xmlns:p14="http://schemas.microsoft.com/office/powerpoint/2010/main" val="1716892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Image 1">
    <p:bg>
      <p:bgPr>
        <a:solidFill>
          <a:schemeClr val="bg1"/>
        </a:solidFill>
        <a:effectLst/>
      </p:bgPr>
    </p:bg>
    <p:spTree>
      <p:nvGrpSpPr>
        <p:cNvPr id="1" name=""/>
        <p:cNvGrpSpPr/>
        <p:nvPr/>
      </p:nvGrpSpPr>
      <p:grpSpPr>
        <a:xfrm>
          <a:off x="0" y="0"/>
          <a:ext cx="0" cy="0"/>
          <a:chOff x="0" y="0"/>
          <a:chExt cx="0" cy="0"/>
        </a:xfrm>
      </p:grpSpPr>
      <p:pic>
        <p:nvPicPr>
          <p:cNvPr id="3" name="Picture 2" descr="A person smiling for the camera&#10;&#10;Description generated with very high confidence">
            <a:extLst>
              <a:ext uri="{FF2B5EF4-FFF2-40B4-BE49-F238E27FC236}">
                <a16:creationId xmlns:a16="http://schemas.microsoft.com/office/drawing/2014/main" id="{7B46C8B4-703D-40B1-9E22-3631360CC5E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023992" y="0"/>
            <a:ext cx="6168008" cy="6858000"/>
          </a:xfrm>
          <a:prstGeom prst="rect">
            <a:avLst/>
          </a:prstGeom>
        </p:spPr>
      </p:pic>
      <p:sp>
        <p:nvSpPr>
          <p:cNvPr id="8" name="Title 2">
            <a:extLst>
              <a:ext uri="{FF2B5EF4-FFF2-40B4-BE49-F238E27FC236}">
                <a16:creationId xmlns:a16="http://schemas.microsoft.com/office/drawing/2014/main" id="{C8BAC593-5E93-4E81-8D71-AEE02051F0C0}"/>
              </a:ext>
            </a:extLst>
          </p:cNvPr>
          <p:cNvSpPr>
            <a:spLocks noGrp="1"/>
          </p:cNvSpPr>
          <p:nvPr>
            <p:ph type="title"/>
          </p:nvPr>
        </p:nvSpPr>
        <p:spPr>
          <a:xfrm>
            <a:off x="345018" y="332077"/>
            <a:ext cx="5589057" cy="697883"/>
          </a:xfrm>
          <a:prstGeom prst="rect">
            <a:avLst/>
          </a:prstGeom>
        </p:spPr>
        <p:txBody>
          <a:bodyPr wrap="square" lIns="0" tIns="0" rIns="0" bIns="0">
            <a:spAutoFit/>
          </a:bodyPr>
          <a:lstStyle>
            <a:lvl1pPr>
              <a:defRPr baseline="0">
                <a:solidFill>
                  <a:schemeClr val="tx1"/>
                </a:solidFill>
              </a:defRPr>
            </a:lvl1pPr>
          </a:lstStyle>
          <a:p>
            <a:r>
              <a:rPr lang="en-US" dirty="0"/>
              <a:t>Click to edit Master title style</a:t>
            </a:r>
          </a:p>
        </p:txBody>
      </p:sp>
      <p:sp>
        <p:nvSpPr>
          <p:cNvPr id="9" name="TextBox 3">
            <a:extLst>
              <a:ext uri="{FF2B5EF4-FFF2-40B4-BE49-F238E27FC236}">
                <a16:creationId xmlns:a16="http://schemas.microsoft.com/office/drawing/2014/main" id="{A220E0A6-235F-43B4-98CF-D963F97C032A}"/>
              </a:ext>
            </a:extLst>
          </p:cNvPr>
          <p:cNvSpPr txBox="1"/>
          <p:nvPr userDrawn="1"/>
        </p:nvSpPr>
        <p:spPr>
          <a:xfrm>
            <a:off x="8963706" y="6410856"/>
            <a:ext cx="2728956" cy="138499"/>
          </a:xfrm>
          <a:prstGeom prst="rect">
            <a:avLst/>
          </a:prstGeom>
        </p:spPr>
        <p:txBody>
          <a:bodyPr vert="horz" wrap="square" lIns="0" tIns="0" rIns="0" bIns="0" rtlCol="0" anchor="ctr">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marL="0" marR="0" lvl="0" indent="0" algn="ctr" defTabSz="1087106" rtl="0" eaLnBrk="1" fontAlgn="auto" latinLnBrk="0" hangingPunct="1">
              <a:lnSpc>
                <a:spcPct val="100000"/>
              </a:lnSpc>
              <a:spcBef>
                <a:spcPts val="0"/>
              </a:spcBef>
              <a:spcAft>
                <a:spcPts val="0"/>
              </a:spcAft>
              <a:buClrTx/>
              <a:buSzTx/>
              <a:buFontTx/>
              <a:buNone/>
              <a:tabLst/>
              <a:defRPr/>
            </a:pPr>
            <a:r>
              <a:rPr lang="en-US" sz="900" b="0" i="0" kern="1200" dirty="0">
                <a:solidFill>
                  <a:schemeClr val="tx2"/>
                </a:solidFill>
                <a:latin typeface="+mn-lt"/>
                <a:ea typeface="+mn-ea"/>
                <a:cs typeface="+mn-cs"/>
              </a:rPr>
              <a:t>Copyright © 2019 Accenture. All rights reserved. </a:t>
            </a:r>
            <a:endParaRPr lang="en-AU" sz="1000" b="0" i="0" kern="1200" dirty="0">
              <a:solidFill>
                <a:schemeClr val="tx2"/>
              </a:solidFill>
              <a:latin typeface="+mn-lt"/>
              <a:ea typeface="+mn-ea"/>
              <a:cs typeface="+mn-cs"/>
            </a:endParaRPr>
          </a:p>
        </p:txBody>
      </p:sp>
      <p:sp>
        <p:nvSpPr>
          <p:cNvPr id="10" name="Inhaltsplatzhalter 13">
            <a:extLst>
              <a:ext uri="{FF2B5EF4-FFF2-40B4-BE49-F238E27FC236}">
                <a16:creationId xmlns:a16="http://schemas.microsoft.com/office/drawing/2014/main" id="{47A09D17-CF44-4B69-B6D4-35F94288BA89}"/>
              </a:ext>
            </a:extLst>
          </p:cNvPr>
          <p:cNvSpPr txBox="1">
            <a:spLocks/>
          </p:cNvSpPr>
          <p:nvPr userDrawn="1"/>
        </p:nvSpPr>
        <p:spPr>
          <a:xfrm>
            <a:off x="11328491" y="6365573"/>
            <a:ext cx="528848" cy="161175"/>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tx2"/>
                </a:solidFill>
                <a:effectLst/>
                <a:uLnTx/>
                <a:uFillTx/>
                <a:latin typeface="+mn-lt"/>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mn-lt"/>
              <a:ea typeface="+mn-ea"/>
              <a:cs typeface="Arial" panose="020B0604020202020204" pitchFamily="34" charset="0"/>
            </a:endParaRPr>
          </a:p>
        </p:txBody>
      </p:sp>
      <p:pic>
        <p:nvPicPr>
          <p:cNvPr id="6" name="Picture 5">
            <a:extLst>
              <a:ext uri="{FF2B5EF4-FFF2-40B4-BE49-F238E27FC236}">
                <a16:creationId xmlns:a16="http://schemas.microsoft.com/office/drawing/2014/main" id="{28EB7EC2-2749-4D74-8EBE-A853DEA39EF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6023993" y="0"/>
            <a:ext cx="6168008" cy="6858000"/>
          </a:xfrm>
          <a:prstGeom prst="rect">
            <a:avLst/>
          </a:prstGeom>
        </p:spPr>
      </p:pic>
    </p:spTree>
    <p:extLst>
      <p:ext uri="{BB962C8B-B14F-4D97-AF65-F5344CB8AC3E}">
        <p14:creationId xmlns:p14="http://schemas.microsoft.com/office/powerpoint/2010/main" val="423755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Image 3">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46C8B4-703D-40B1-9E22-3631360CC5E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5223"/>
            <a:ext cx="12192000" cy="6863223"/>
          </a:xfrm>
          <a:prstGeom prst="rect">
            <a:avLst/>
          </a:prstGeom>
        </p:spPr>
      </p:pic>
      <p:sp>
        <p:nvSpPr>
          <p:cNvPr id="8" name="Title 2">
            <a:extLst>
              <a:ext uri="{FF2B5EF4-FFF2-40B4-BE49-F238E27FC236}">
                <a16:creationId xmlns:a16="http://schemas.microsoft.com/office/drawing/2014/main" id="{C8BAC593-5E93-4E81-8D71-AEE02051F0C0}"/>
              </a:ext>
            </a:extLst>
          </p:cNvPr>
          <p:cNvSpPr>
            <a:spLocks noGrp="1"/>
          </p:cNvSpPr>
          <p:nvPr>
            <p:ph type="title"/>
          </p:nvPr>
        </p:nvSpPr>
        <p:spPr>
          <a:xfrm>
            <a:off x="345018" y="332077"/>
            <a:ext cx="11512321" cy="344710"/>
          </a:xfrm>
          <a:prstGeom prst="rect">
            <a:avLst/>
          </a:prstGeom>
        </p:spPr>
        <p:txBody>
          <a:bodyPr wrap="square" lIns="0" tIns="0" rIns="0" bIns="0">
            <a:spAutoFit/>
          </a:bodyPr>
          <a:lstStyle>
            <a:lvl1pPr>
              <a:defRPr baseline="0">
                <a:solidFill>
                  <a:schemeClr val="tx1"/>
                </a:solidFill>
              </a:defRPr>
            </a:lvl1pPr>
          </a:lstStyle>
          <a:p>
            <a:r>
              <a:rPr lang="en-US" dirty="0"/>
              <a:t>Click to edit Master title style</a:t>
            </a:r>
          </a:p>
        </p:txBody>
      </p:sp>
      <p:sp>
        <p:nvSpPr>
          <p:cNvPr id="9" name="TextBox 3">
            <a:extLst>
              <a:ext uri="{FF2B5EF4-FFF2-40B4-BE49-F238E27FC236}">
                <a16:creationId xmlns:a16="http://schemas.microsoft.com/office/drawing/2014/main" id="{A220E0A6-235F-43B4-98CF-D963F97C032A}"/>
              </a:ext>
            </a:extLst>
          </p:cNvPr>
          <p:cNvSpPr txBox="1"/>
          <p:nvPr userDrawn="1"/>
        </p:nvSpPr>
        <p:spPr>
          <a:xfrm>
            <a:off x="8963706" y="6410856"/>
            <a:ext cx="2728956" cy="138499"/>
          </a:xfrm>
          <a:prstGeom prst="rect">
            <a:avLst/>
          </a:prstGeom>
        </p:spPr>
        <p:txBody>
          <a:bodyPr vert="horz" wrap="square" lIns="0" tIns="0" rIns="0" bIns="0" rtlCol="0" anchor="ctr">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marL="0" marR="0" lvl="0" indent="0" algn="ctr" defTabSz="1087106" rtl="0" eaLnBrk="1" fontAlgn="auto" latinLnBrk="0" hangingPunct="1">
              <a:lnSpc>
                <a:spcPct val="100000"/>
              </a:lnSpc>
              <a:spcBef>
                <a:spcPts val="0"/>
              </a:spcBef>
              <a:spcAft>
                <a:spcPts val="0"/>
              </a:spcAft>
              <a:buClrTx/>
              <a:buSzTx/>
              <a:buFontTx/>
              <a:buNone/>
              <a:tabLst/>
              <a:defRPr/>
            </a:pPr>
            <a:r>
              <a:rPr lang="en-US" sz="900" b="0" i="0" kern="1200" dirty="0">
                <a:solidFill>
                  <a:schemeClr val="tx2"/>
                </a:solidFill>
                <a:latin typeface="+mn-lt"/>
                <a:ea typeface="+mn-ea"/>
                <a:cs typeface="+mn-cs"/>
              </a:rPr>
              <a:t>Copyright © 2019 Accenture. All rights reserved. </a:t>
            </a:r>
            <a:endParaRPr lang="en-AU" sz="1000" b="0" i="0" kern="1200" dirty="0">
              <a:solidFill>
                <a:schemeClr val="tx2"/>
              </a:solidFill>
              <a:latin typeface="+mn-lt"/>
              <a:ea typeface="+mn-ea"/>
              <a:cs typeface="+mn-cs"/>
            </a:endParaRPr>
          </a:p>
        </p:txBody>
      </p:sp>
      <p:sp>
        <p:nvSpPr>
          <p:cNvPr id="10" name="Inhaltsplatzhalter 13">
            <a:extLst>
              <a:ext uri="{FF2B5EF4-FFF2-40B4-BE49-F238E27FC236}">
                <a16:creationId xmlns:a16="http://schemas.microsoft.com/office/drawing/2014/main" id="{47A09D17-CF44-4B69-B6D4-35F94288BA89}"/>
              </a:ext>
            </a:extLst>
          </p:cNvPr>
          <p:cNvSpPr txBox="1">
            <a:spLocks/>
          </p:cNvSpPr>
          <p:nvPr userDrawn="1"/>
        </p:nvSpPr>
        <p:spPr>
          <a:xfrm>
            <a:off x="11328491" y="6365573"/>
            <a:ext cx="528848" cy="161175"/>
          </a:xfrm>
          <a:prstGeom prst="rect">
            <a:avLst/>
          </a:prstGeom>
        </p:spPr>
        <p:txBody>
          <a:bodyPr lIns="0" tIns="47992" rIns="0" bIns="0">
            <a:noAutofit/>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marL="0" marR="0" lvl="0" indent="0" algn="r" defTabSz="1218987" rtl="0" eaLnBrk="1" fontAlgn="auto" latinLnBrk="0" hangingPunct="1">
              <a:lnSpc>
                <a:spcPct val="100000"/>
              </a:lnSpc>
              <a:spcBef>
                <a:spcPts val="0"/>
              </a:spcBef>
              <a:spcAft>
                <a:spcPts val="0"/>
              </a:spcAft>
              <a:buClrTx/>
              <a:buSzTx/>
              <a:buFontTx/>
              <a:buNone/>
              <a:tabLst/>
              <a:defRPr/>
            </a:pPr>
            <a:fld id="{EB578BD5-E3A8-4354-91BC-79CE4598B8D1}" type="slidenum">
              <a:rPr kumimoji="0" lang="en-US" sz="900" b="0" i="0" u="none" strike="noStrike" kern="1200" cap="none" spc="0" normalizeH="0" baseline="0" noProof="0" smtClean="0">
                <a:ln>
                  <a:noFill/>
                </a:ln>
                <a:solidFill>
                  <a:schemeClr val="tx2"/>
                </a:solidFill>
                <a:effectLst/>
                <a:uLnTx/>
                <a:uFillTx/>
                <a:latin typeface="+mn-lt"/>
                <a:ea typeface="+mn-ea"/>
                <a:cs typeface="Arial" panose="020B0604020202020204" pitchFamily="34" charset="0"/>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lang="en-US" sz="900" b="0" i="0" u="none" strike="noStrike" kern="1200" cap="none" spc="0" normalizeH="0" baseline="0" noProof="0" dirty="0">
              <a:ln>
                <a:noFill/>
              </a:ln>
              <a:solidFill>
                <a:schemeClr val="tx2"/>
              </a:solidFill>
              <a:effectLst/>
              <a:uLnTx/>
              <a:uFillTx/>
              <a:latin typeface="+mn-lt"/>
              <a:ea typeface="+mn-ea"/>
              <a:cs typeface="Arial" panose="020B0604020202020204" pitchFamily="34" charset="0"/>
            </a:endParaRPr>
          </a:p>
        </p:txBody>
      </p:sp>
    </p:spTree>
    <p:extLst>
      <p:ext uri="{BB962C8B-B14F-4D97-AF65-F5344CB8AC3E}">
        <p14:creationId xmlns:p14="http://schemas.microsoft.com/office/powerpoint/2010/main" val="414022686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7.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3.png"/><Relationship Id="rId35" Type="http://schemas.openxmlformats.org/officeDocument/2006/relationships/image" Target="../media/image8.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Accenture_Strategy" hidden="1"/>
          <p:cNvPicPr>
            <a:picLocks noChangeAspect="1"/>
          </p:cNvPicPr>
          <p:nvPr userDrawn="1"/>
        </p:nvPicPr>
        <p:blipFill>
          <a:blip r:embed="rId28" cstate="hqprint">
            <a:extLst>
              <a:ext uri="{28A0092B-C50C-407E-A947-70E740481C1C}">
                <a14:useLocalDpi xmlns:a14="http://schemas.microsoft.com/office/drawing/2010/main"/>
              </a:ext>
            </a:extLst>
          </a:blip>
          <a:stretch>
            <a:fillRect/>
          </a:stretch>
        </p:blipFill>
        <p:spPr>
          <a:xfrm>
            <a:off x="345018" y="6243522"/>
            <a:ext cx="1728810" cy="328803"/>
          </a:xfrm>
          <a:prstGeom prst="rect">
            <a:avLst/>
          </a:prstGeom>
        </p:spPr>
      </p:pic>
      <p:pic>
        <p:nvPicPr>
          <p:cNvPr id="22" name="Accenture_Operations" hidden="1"/>
          <p:cNvPicPr>
            <a:picLocks noChangeAspect="1"/>
          </p:cNvPicPr>
          <p:nvPr userDrawn="1"/>
        </p:nvPicPr>
        <p:blipFill>
          <a:blip r:embed="rId29"/>
          <a:stretch>
            <a:fillRect/>
          </a:stretch>
        </p:blipFill>
        <p:spPr>
          <a:xfrm>
            <a:off x="352728" y="6252513"/>
            <a:ext cx="1958068" cy="324500"/>
          </a:xfrm>
          <a:prstGeom prst="rect">
            <a:avLst/>
          </a:prstGeom>
        </p:spPr>
      </p:pic>
      <p:pic>
        <p:nvPicPr>
          <p:cNvPr id="27" name="Accenture_Mobility" hidden="1"/>
          <p:cNvPicPr>
            <a:picLocks noChangeAspect="1"/>
          </p:cNvPicPr>
          <p:nvPr userDrawn="1"/>
        </p:nvPicPr>
        <p:blipFill>
          <a:blip r:embed="rId30"/>
          <a:stretch>
            <a:fillRect/>
          </a:stretch>
        </p:blipFill>
        <p:spPr>
          <a:xfrm>
            <a:off x="334963" y="6339423"/>
            <a:ext cx="2040630" cy="361414"/>
          </a:xfrm>
          <a:prstGeom prst="rect">
            <a:avLst/>
          </a:prstGeom>
        </p:spPr>
      </p:pic>
      <p:pic>
        <p:nvPicPr>
          <p:cNvPr id="25" name="Accenture_Interactive" hidden="1"/>
          <p:cNvPicPr>
            <a:picLocks noChangeAspect="1"/>
          </p:cNvPicPr>
          <p:nvPr userDrawn="1"/>
        </p:nvPicPr>
        <p:blipFill>
          <a:blip r:embed="rId31"/>
          <a:stretch>
            <a:fillRect/>
          </a:stretch>
        </p:blipFill>
        <p:spPr>
          <a:xfrm>
            <a:off x="338798" y="6341000"/>
            <a:ext cx="2041200" cy="360863"/>
          </a:xfrm>
          <a:prstGeom prst="rect">
            <a:avLst/>
          </a:prstGeom>
        </p:spPr>
      </p:pic>
      <p:pic>
        <p:nvPicPr>
          <p:cNvPr id="26" name="Accenture_Analytics" hidden="1"/>
          <p:cNvPicPr>
            <a:picLocks noChangeAspect="1"/>
          </p:cNvPicPr>
          <p:nvPr userDrawn="1"/>
        </p:nvPicPr>
        <p:blipFill>
          <a:blip r:embed="rId32"/>
          <a:stretch>
            <a:fillRect/>
          </a:stretch>
        </p:blipFill>
        <p:spPr>
          <a:xfrm>
            <a:off x="338798" y="6338829"/>
            <a:ext cx="2023200" cy="362168"/>
          </a:xfrm>
          <a:prstGeom prst="rect">
            <a:avLst/>
          </a:prstGeom>
        </p:spPr>
      </p:pic>
      <p:pic>
        <p:nvPicPr>
          <p:cNvPr id="7" name="Accenture_Digital" hidden="1"/>
          <p:cNvPicPr>
            <a:picLocks noChangeAspect="1"/>
          </p:cNvPicPr>
          <p:nvPr userDrawn="1"/>
        </p:nvPicPr>
        <p:blipFill>
          <a:blip r:embed="rId33" cstate="hqprint">
            <a:extLst>
              <a:ext uri="{28A0092B-C50C-407E-A947-70E740481C1C}">
                <a14:useLocalDpi xmlns:a14="http://schemas.microsoft.com/office/drawing/2010/main"/>
              </a:ext>
            </a:extLst>
          </a:blip>
          <a:stretch>
            <a:fillRect/>
          </a:stretch>
        </p:blipFill>
        <p:spPr>
          <a:xfrm>
            <a:off x="336280" y="6246019"/>
            <a:ext cx="1545637" cy="331832"/>
          </a:xfrm>
          <a:prstGeom prst="rect">
            <a:avLst/>
          </a:prstGeom>
        </p:spPr>
      </p:pic>
      <p:pic>
        <p:nvPicPr>
          <p:cNvPr id="4" name="Accenture_Consulting" hidden="1"/>
          <p:cNvPicPr>
            <a:picLocks noChangeAspect="1"/>
          </p:cNvPicPr>
          <p:nvPr userDrawn="1"/>
        </p:nvPicPr>
        <p:blipFill>
          <a:blip r:embed="rId34" cstate="hqprint">
            <a:extLst>
              <a:ext uri="{28A0092B-C50C-407E-A947-70E740481C1C}">
                <a14:useLocalDpi xmlns:a14="http://schemas.microsoft.com/office/drawing/2010/main"/>
              </a:ext>
            </a:extLst>
          </a:blip>
          <a:stretch>
            <a:fillRect/>
          </a:stretch>
        </p:blipFill>
        <p:spPr>
          <a:xfrm>
            <a:off x="338799" y="6244783"/>
            <a:ext cx="1942440" cy="330692"/>
          </a:xfrm>
          <a:prstGeom prst="rect">
            <a:avLst/>
          </a:prstGeom>
        </p:spPr>
      </p:pic>
      <p:grpSp>
        <p:nvGrpSpPr>
          <p:cNvPr id="14" name="Accenture_Master" hidden="1"/>
          <p:cNvGrpSpPr/>
          <p:nvPr userDrawn="1"/>
        </p:nvGrpSpPr>
        <p:grpSpPr>
          <a:xfrm>
            <a:off x="345019" y="6249814"/>
            <a:ext cx="957526" cy="276934"/>
            <a:chOff x="476250" y="397668"/>
            <a:chExt cx="2195577" cy="635000"/>
          </a:xfrm>
        </p:grpSpPr>
        <p:sp>
          <p:nvSpPr>
            <p:cNvPr id="15" name="Freeform 14"/>
            <p:cNvSpPr>
              <a:spLocks/>
            </p:cNvSpPr>
            <p:nvPr/>
          </p:nvSpPr>
          <p:spPr bwMode="auto">
            <a:xfrm>
              <a:off x="1758865" y="397668"/>
              <a:ext cx="206059" cy="214470"/>
            </a:xfrm>
            <a:custGeom>
              <a:avLst/>
              <a:gdLst>
                <a:gd name="T0" fmla="*/ 0 w 72"/>
                <a:gd name="T1" fmla="*/ 0 h 74"/>
                <a:gd name="T2" fmla="*/ 0 w 72"/>
                <a:gd name="T3" fmla="*/ 2 h 74"/>
                <a:gd name="T4" fmla="*/ 0 w 72"/>
                <a:gd name="T5" fmla="*/ 16 h 74"/>
                <a:gd name="T6" fmla="*/ 53 w 72"/>
                <a:gd name="T7" fmla="*/ 37 h 74"/>
                <a:gd name="T8" fmla="*/ 0 w 72"/>
                <a:gd name="T9" fmla="*/ 57 h 74"/>
                <a:gd name="T10" fmla="*/ 0 w 72"/>
                <a:gd name="T11" fmla="*/ 74 h 74"/>
                <a:gd name="T12" fmla="*/ 72 w 72"/>
                <a:gd name="T13" fmla="*/ 44 h 74"/>
                <a:gd name="T14" fmla="*/ 72 w 72"/>
                <a:gd name="T15" fmla="*/ 29 h 74"/>
                <a:gd name="T16" fmla="*/ 0 w 72"/>
                <a:gd name="T1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74">
                  <a:moveTo>
                    <a:pt x="0" y="0"/>
                  </a:moveTo>
                  <a:cubicBezTo>
                    <a:pt x="0" y="2"/>
                    <a:pt x="0" y="2"/>
                    <a:pt x="0" y="2"/>
                  </a:cubicBezTo>
                  <a:cubicBezTo>
                    <a:pt x="0" y="16"/>
                    <a:pt x="0" y="16"/>
                    <a:pt x="0" y="16"/>
                  </a:cubicBezTo>
                  <a:cubicBezTo>
                    <a:pt x="0" y="16"/>
                    <a:pt x="46" y="34"/>
                    <a:pt x="53" y="37"/>
                  </a:cubicBezTo>
                  <a:cubicBezTo>
                    <a:pt x="46" y="40"/>
                    <a:pt x="0" y="57"/>
                    <a:pt x="0" y="57"/>
                  </a:cubicBezTo>
                  <a:cubicBezTo>
                    <a:pt x="0" y="74"/>
                    <a:pt x="0" y="74"/>
                    <a:pt x="0" y="74"/>
                  </a:cubicBezTo>
                  <a:cubicBezTo>
                    <a:pt x="72" y="44"/>
                    <a:pt x="72" y="44"/>
                    <a:pt x="72" y="44"/>
                  </a:cubicBezTo>
                  <a:cubicBezTo>
                    <a:pt x="72" y="29"/>
                    <a:pt x="72" y="29"/>
                    <a:pt x="72" y="29"/>
                  </a:cubicBez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p>
          </p:txBody>
        </p:sp>
        <p:pic>
          <p:nvPicPr>
            <p:cNvPr id="16" name="Accenture Black"/>
            <p:cNvPicPr>
              <a:picLocks noChangeAspect="1"/>
            </p:cNvPicPr>
            <p:nvPr userDrawn="1"/>
          </p:nvPicPr>
          <p:blipFill>
            <a:blip r:embed="rId35" cstate="hqprint">
              <a:extLst>
                <a:ext uri="{28A0092B-C50C-407E-A947-70E740481C1C}">
                  <a14:useLocalDpi xmlns:a14="http://schemas.microsoft.com/office/drawing/2010/main"/>
                </a:ext>
              </a:extLst>
            </a:blip>
            <a:stretch>
              <a:fillRect/>
            </a:stretch>
          </p:blipFill>
          <p:spPr>
            <a:xfrm>
              <a:off x="476250" y="641561"/>
              <a:ext cx="2195577" cy="391107"/>
            </a:xfrm>
            <a:prstGeom prst="rect">
              <a:avLst/>
            </a:prstGeom>
          </p:spPr>
        </p:pic>
      </p:grpSp>
      <p:sp>
        <p:nvSpPr>
          <p:cNvPr id="2" name="MSIPCMContentMarking" descr="{&quot;HashCode&quot;:-1402106873,&quot;Placement&quot;:&quot;Header&quot;,&quot;Top&quot;:0.0,&quot;Left&quot;:424.137482,&quot;SlideWidth&quot;:960,&quot;SlideHeight&quot;:540}">
            <a:extLst>
              <a:ext uri="{FF2B5EF4-FFF2-40B4-BE49-F238E27FC236}">
                <a16:creationId xmlns:a16="http://schemas.microsoft.com/office/drawing/2014/main" id="{93C375F6-A9D0-4CB0-984A-9CE4648D1A1B}"/>
              </a:ext>
            </a:extLst>
          </p:cNvPr>
          <p:cNvSpPr txBox="1"/>
          <p:nvPr userDrawn="1"/>
        </p:nvSpPr>
        <p:spPr>
          <a:xfrm>
            <a:off x="5386546" y="0"/>
            <a:ext cx="1418908" cy="279435"/>
          </a:xfrm>
          <a:prstGeom prst="rect">
            <a:avLst/>
          </a:prstGeom>
        </p:spPr>
        <p:txBody>
          <a:bodyPr vert="horz" wrap="square" lIns="0" tIns="0" rIns="0" bIns="0" rtlCol="0" anchor="ctr" anchorCtr="1">
            <a:noAutofit/>
          </a:bodyPr>
          <a:lstStyle/>
          <a:p>
            <a:pPr algn="ctr">
              <a:spcBef>
                <a:spcPts val="0"/>
              </a:spcBef>
              <a:spcAft>
                <a:spcPts val="0"/>
              </a:spcAft>
            </a:pPr>
            <a:r>
              <a:rPr lang="de-DE" sz="1100">
                <a:solidFill>
                  <a:srgbClr val="000000"/>
                </a:solidFill>
                <a:latin typeface="Calibri" panose="020F0502020204030204" pitchFamily="34" charset="0"/>
              </a:rPr>
              <a:t>***Confidential***</a:t>
            </a:r>
            <a:endParaRPr lang="de-DE" sz="1100" dirty="0" err="1">
              <a:solidFill>
                <a:srgbClr val="000000"/>
              </a:solidFill>
              <a:latin typeface="Calibri" panose="020F0502020204030204" pitchFamily="34" charset="0"/>
            </a:endParaRPr>
          </a:p>
        </p:txBody>
      </p:sp>
    </p:spTree>
    <p:extLst>
      <p:ext uri="{BB962C8B-B14F-4D97-AF65-F5344CB8AC3E}">
        <p14:creationId xmlns:p14="http://schemas.microsoft.com/office/powerpoint/2010/main" val="3590073657"/>
      </p:ext>
    </p:extLst>
  </p:cSld>
  <p:clrMap bg1="lt1" tx1="dk1" bg2="lt2" tx2="dk2" accent1="accent1" accent2="accent2" accent3="accent3" accent4="accent4" accent5="accent5" accent6="accent6" hlink="hlink" folHlink="folHlink"/>
  <p:sldLayoutIdLst>
    <p:sldLayoutId id="2147483871" r:id="rId1"/>
    <p:sldLayoutId id="2147483819" r:id="rId2"/>
    <p:sldLayoutId id="2147483862" r:id="rId3"/>
    <p:sldLayoutId id="2147483863" r:id="rId4"/>
    <p:sldLayoutId id="2147483817" r:id="rId5"/>
    <p:sldLayoutId id="2147483855" r:id="rId6"/>
    <p:sldLayoutId id="2147483815" r:id="rId7"/>
    <p:sldLayoutId id="2147483860" r:id="rId8"/>
    <p:sldLayoutId id="2147483857" r:id="rId9"/>
    <p:sldLayoutId id="2147483843" r:id="rId10"/>
    <p:sldLayoutId id="2147483795"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 id="2147483778" r:id="rId20"/>
    <p:sldLayoutId id="2147483783" r:id="rId21"/>
    <p:sldLayoutId id="2147483763" r:id="rId22"/>
    <p:sldLayoutId id="2147483816" r:id="rId23"/>
    <p:sldLayoutId id="2147483765" r:id="rId24"/>
    <p:sldLayoutId id="2147483789" r:id="rId25"/>
    <p:sldLayoutId id="2147483874" r:id="rId26"/>
  </p:sldLayoutIdLst>
  <p:hf sldNum="0" hdr="0" ftr="0" dt="0"/>
  <p:txStyles>
    <p:titleStyle>
      <a:lvl1pPr algn="l" defTabSz="1734634" rtl="0" eaLnBrk="1" latinLnBrk="0" hangingPunct="1">
        <a:lnSpc>
          <a:spcPct val="80000"/>
        </a:lnSpc>
        <a:spcBef>
          <a:spcPct val="0"/>
        </a:spcBef>
        <a:buNone/>
        <a:defRPr sz="2800" b="0" i="0" kern="1200" cap="all" spc="-133" baseline="0">
          <a:solidFill>
            <a:schemeClr val="tx1"/>
          </a:solidFill>
          <a:latin typeface="+mj-lt"/>
          <a:ea typeface="Arial Black" charset="0"/>
          <a:cs typeface="Arial Black" charset="0"/>
        </a:defRPr>
      </a:lvl1pPr>
    </p:titleStyle>
    <p:bodyStyle>
      <a:lvl1pPr marL="0" indent="0" algn="l" defTabSz="1734634" rtl="0" eaLnBrk="1" latinLnBrk="0" hangingPunct="1">
        <a:lnSpc>
          <a:spcPct val="90000"/>
        </a:lnSpc>
        <a:spcBef>
          <a:spcPts val="800"/>
        </a:spcBef>
        <a:buFont typeface="Arial" charset="0"/>
        <a:buNone/>
        <a:defRPr sz="1800" b="1" i="0" kern="1200" cap="none" baseline="0">
          <a:solidFill>
            <a:schemeClr val="tx1"/>
          </a:solidFill>
          <a:latin typeface="+mn-lt"/>
          <a:ea typeface="Arial Black" charset="0"/>
          <a:cs typeface="Arial Black" charset="0"/>
        </a:defRPr>
      </a:lvl1pPr>
      <a:lvl2pPr marL="182875" indent="-182875" algn="l" defTabSz="1734634" rtl="0" eaLnBrk="1" latinLnBrk="0" hangingPunct="1">
        <a:lnSpc>
          <a:spcPct val="90000"/>
        </a:lnSpc>
        <a:spcBef>
          <a:spcPts val="800"/>
        </a:spcBef>
        <a:buFont typeface="Arial" charset="0"/>
        <a:buChar char="•"/>
        <a:defRPr sz="1800" b="1" i="0" kern="1200" cap="none" baseline="0">
          <a:solidFill>
            <a:schemeClr val="tx1"/>
          </a:solidFill>
          <a:latin typeface="+mn-lt"/>
          <a:ea typeface="Arial Black" charset="0"/>
          <a:cs typeface="Arial Black" charset="0"/>
        </a:defRPr>
      </a:lvl2pPr>
      <a:lvl3pPr marL="365751" indent="-182875" algn="l" defTabSz="1734634" rtl="0" eaLnBrk="1" latinLnBrk="0" hangingPunct="1">
        <a:lnSpc>
          <a:spcPct val="90000"/>
        </a:lnSpc>
        <a:spcBef>
          <a:spcPts val="800"/>
        </a:spcBef>
        <a:buFont typeface="Arial" charset="0"/>
        <a:buChar char="•"/>
        <a:defRPr sz="1800" b="1" i="0" kern="1200" cap="none" baseline="0">
          <a:solidFill>
            <a:schemeClr val="tx1"/>
          </a:solidFill>
          <a:latin typeface="+mn-lt"/>
          <a:ea typeface="Arial Black" charset="0"/>
          <a:cs typeface="Arial Black" charset="0"/>
        </a:defRPr>
      </a:lvl3pPr>
      <a:lvl4pPr marL="0" indent="0" algn="l" defTabSz="1734634" rtl="0" eaLnBrk="1" latinLnBrk="0" hangingPunct="1">
        <a:lnSpc>
          <a:spcPct val="90000"/>
        </a:lnSpc>
        <a:spcBef>
          <a:spcPts val="800"/>
        </a:spcBef>
        <a:buFont typeface="Arial" charset="0"/>
        <a:buNone/>
        <a:defRPr sz="1800" b="0" i="0" kern="1200" cap="none" baseline="0">
          <a:solidFill>
            <a:schemeClr val="tx2"/>
          </a:solidFill>
          <a:latin typeface="+mn-lt"/>
          <a:ea typeface="Arial Black" charset="0"/>
          <a:cs typeface="Arial Black" charset="0"/>
        </a:defRPr>
      </a:lvl4pPr>
      <a:lvl5pPr marL="182875" indent="-182875" algn="l" defTabSz="1734634" rtl="0" eaLnBrk="1" latinLnBrk="0" hangingPunct="1">
        <a:lnSpc>
          <a:spcPct val="90000"/>
        </a:lnSpc>
        <a:spcBef>
          <a:spcPts val="800"/>
        </a:spcBef>
        <a:buFont typeface="Arial" charset="0"/>
        <a:buChar char="•"/>
        <a:defRPr sz="1800" b="0" i="0" kern="1200" cap="none" baseline="0">
          <a:solidFill>
            <a:schemeClr val="tx2"/>
          </a:solidFill>
          <a:latin typeface="+mn-lt"/>
          <a:ea typeface="Arial Black" charset="0"/>
          <a:cs typeface="Arial Black" charset="0"/>
        </a:defRPr>
      </a:lvl5pPr>
      <a:lvl6pPr marL="365751" indent="-182875" algn="l" defTabSz="1734634" rtl="0" eaLnBrk="1" latinLnBrk="0" hangingPunct="1">
        <a:lnSpc>
          <a:spcPct val="90000"/>
        </a:lnSpc>
        <a:spcBef>
          <a:spcPts val="800"/>
        </a:spcBef>
        <a:buFont typeface="Arial" charset="0"/>
        <a:buChar char="•"/>
        <a:defRPr sz="2133" b="1" i="0" kern="1200" cap="none" baseline="0">
          <a:solidFill>
            <a:schemeClr val="tx2"/>
          </a:solidFill>
          <a:latin typeface="Arial Bold" charset="0"/>
          <a:ea typeface="Arial Bold" charset="0"/>
          <a:cs typeface="Arial Bold" charset="0"/>
        </a:defRPr>
      </a:lvl6pPr>
      <a:lvl7pPr marL="0" indent="0" algn="l" defTabSz="1734634" rtl="0" eaLnBrk="1" latinLnBrk="0" hangingPunct="1">
        <a:lnSpc>
          <a:spcPct val="90000"/>
        </a:lnSpc>
        <a:spcBef>
          <a:spcPts val="800"/>
        </a:spcBef>
        <a:buFont typeface="Arial" charset="0"/>
        <a:buNone/>
        <a:defRPr sz="1867" b="1" i="0" kern="1200" cap="none" baseline="0">
          <a:solidFill>
            <a:schemeClr val="tx1"/>
          </a:solidFill>
          <a:latin typeface="Arial Bold" charset="0"/>
          <a:ea typeface="Arial Bold" charset="0"/>
          <a:cs typeface="Arial Bold" charset="0"/>
        </a:defRPr>
      </a:lvl7pPr>
      <a:lvl8pPr marL="182875"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old" charset="0"/>
          <a:cs typeface="Arial Bold" charset="0"/>
        </a:defRPr>
      </a:lvl8pPr>
      <a:lvl9pPr marL="365751"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lack" charset="0"/>
          <a:cs typeface="Arial Black" charset="0"/>
        </a:defRPr>
      </a:lvl9pPr>
    </p:bodyStyle>
    <p:otherStyle>
      <a:defPPr>
        <a:defRPr lang="en-US"/>
      </a:defPPr>
      <a:lvl1pPr marL="0" algn="l" defTabSz="1734634" rtl="0" eaLnBrk="1" latinLnBrk="0" hangingPunct="1">
        <a:defRPr sz="3467" kern="1200">
          <a:solidFill>
            <a:schemeClr val="tx1"/>
          </a:solidFill>
          <a:latin typeface="+mn-lt"/>
          <a:ea typeface="+mn-ea"/>
          <a:cs typeface="+mn-cs"/>
        </a:defRPr>
      </a:lvl1pPr>
      <a:lvl2pPr marL="867317" algn="l" defTabSz="1734634" rtl="0" eaLnBrk="1" latinLnBrk="0" hangingPunct="1">
        <a:defRPr sz="3467" kern="1200">
          <a:solidFill>
            <a:schemeClr val="tx1"/>
          </a:solidFill>
          <a:latin typeface="+mn-lt"/>
          <a:ea typeface="+mn-ea"/>
          <a:cs typeface="+mn-cs"/>
        </a:defRPr>
      </a:lvl2pPr>
      <a:lvl3pPr marL="1734634" algn="l" defTabSz="1734634" rtl="0" eaLnBrk="1" latinLnBrk="0" hangingPunct="1">
        <a:defRPr sz="3467" kern="1200">
          <a:solidFill>
            <a:schemeClr val="tx1"/>
          </a:solidFill>
          <a:latin typeface="+mn-lt"/>
          <a:ea typeface="+mn-ea"/>
          <a:cs typeface="+mn-cs"/>
        </a:defRPr>
      </a:lvl3pPr>
      <a:lvl4pPr marL="2601951" algn="l" defTabSz="1734634" rtl="0" eaLnBrk="1" latinLnBrk="0" hangingPunct="1">
        <a:defRPr sz="3467" kern="1200">
          <a:solidFill>
            <a:schemeClr val="tx1"/>
          </a:solidFill>
          <a:latin typeface="+mn-lt"/>
          <a:ea typeface="+mn-ea"/>
          <a:cs typeface="+mn-cs"/>
        </a:defRPr>
      </a:lvl4pPr>
      <a:lvl5pPr marL="3469269" algn="l" defTabSz="1734634" rtl="0" eaLnBrk="1" latinLnBrk="0" hangingPunct="1">
        <a:defRPr sz="3467" kern="1200">
          <a:solidFill>
            <a:schemeClr val="tx1"/>
          </a:solidFill>
          <a:latin typeface="+mn-lt"/>
          <a:ea typeface="+mn-ea"/>
          <a:cs typeface="+mn-cs"/>
        </a:defRPr>
      </a:lvl5pPr>
      <a:lvl6pPr marL="4336586" algn="l" defTabSz="1734634" rtl="0" eaLnBrk="1" latinLnBrk="0" hangingPunct="1">
        <a:defRPr sz="3467" kern="1200">
          <a:solidFill>
            <a:schemeClr val="tx1"/>
          </a:solidFill>
          <a:latin typeface="+mn-lt"/>
          <a:ea typeface="+mn-ea"/>
          <a:cs typeface="+mn-cs"/>
        </a:defRPr>
      </a:lvl6pPr>
      <a:lvl7pPr marL="5203903" algn="l" defTabSz="1734634" rtl="0" eaLnBrk="1" latinLnBrk="0" hangingPunct="1">
        <a:defRPr sz="3467" kern="1200">
          <a:solidFill>
            <a:schemeClr val="tx1"/>
          </a:solidFill>
          <a:latin typeface="+mn-lt"/>
          <a:ea typeface="+mn-ea"/>
          <a:cs typeface="+mn-cs"/>
        </a:defRPr>
      </a:lvl7pPr>
      <a:lvl8pPr marL="6071220" algn="l" defTabSz="1734634" rtl="0" eaLnBrk="1" latinLnBrk="0" hangingPunct="1">
        <a:defRPr sz="3467" kern="1200">
          <a:solidFill>
            <a:schemeClr val="tx1"/>
          </a:solidFill>
          <a:latin typeface="+mn-lt"/>
          <a:ea typeface="+mn-ea"/>
          <a:cs typeface="+mn-cs"/>
        </a:defRPr>
      </a:lvl8pPr>
      <a:lvl9pPr marL="6938537" algn="l" defTabSz="1734634" rtl="0" eaLnBrk="1" latinLnBrk="0" hangingPunct="1">
        <a:defRPr sz="34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05">
          <p15:clr>
            <a:srgbClr val="F26B43"/>
          </p15:clr>
        </p15:guide>
        <p15:guide id="2" pos="1152">
          <p15:clr>
            <a:srgbClr val="F26B43"/>
          </p15:clr>
        </p15:guide>
        <p15:guide id="3" pos="211">
          <p15:clr>
            <a:srgbClr val="F26B43"/>
          </p15:clr>
        </p15:guide>
        <p15:guide id="5" orient="horz" pos="2610">
          <p15:clr>
            <a:srgbClr val="F26B43"/>
          </p15:clr>
        </p15:guide>
        <p15:guide id="7" orient="horz" pos="204">
          <p15:clr>
            <a:srgbClr val="F26B43"/>
          </p15:clr>
        </p15:guide>
        <p15:guide id="8" orient="horz" pos="3816">
          <p15:clr>
            <a:srgbClr val="F26B43"/>
          </p15:clr>
        </p15:guide>
        <p15:guide id="9" orient="horz" pos="1111">
          <p15:clr>
            <a:srgbClr val="F26B43"/>
          </p15:clr>
        </p15:guide>
        <p15:guide id="11" pos="7468">
          <p15:clr>
            <a:srgbClr val="F26B43"/>
          </p15:clr>
        </p15:guide>
        <p15:guide id="12" pos="1872">
          <p15:clr>
            <a:srgbClr val="F26B43"/>
          </p15:clr>
        </p15:guide>
        <p15:guide id="13" pos="4884">
          <p15:clr>
            <a:srgbClr val="F26B43"/>
          </p15:clr>
        </p15:guide>
        <p15:guide id="14" pos="5604">
          <p15:clr>
            <a:srgbClr val="F26B43"/>
          </p15:clr>
        </p15:guide>
        <p15:guide id="15" pos="2088">
          <p15:clr>
            <a:srgbClr val="F26B43"/>
          </p15:clr>
        </p15:guide>
        <p15:guide id="16" pos="3954">
          <p15:clr>
            <a:srgbClr val="F26B43"/>
          </p15:clr>
        </p15:guide>
        <p15:guide id="17" pos="6534">
          <p15:clr>
            <a:srgbClr val="F26B43"/>
          </p15:clr>
        </p15:guide>
        <p15:guide id="18" pos="930">
          <p15:clr>
            <a:srgbClr val="F26B43"/>
          </p15:clr>
        </p15:guide>
        <p15:guide id="19" pos="2802">
          <p15:clr>
            <a:srgbClr val="F26B43"/>
          </p15:clr>
        </p15:guide>
        <p15:guide id="20" pos="3024">
          <p15:clr>
            <a:srgbClr val="F26B43"/>
          </p15:clr>
        </p15:guide>
        <p15:guide id="21" pos="3738">
          <p15:clr>
            <a:srgbClr val="F26B43"/>
          </p15:clr>
        </p15:guide>
        <p15:guide id="22" pos="4668">
          <p15:clr>
            <a:srgbClr val="F26B43"/>
          </p15:clr>
        </p15:guide>
        <p15:guide id="23" pos="5820">
          <p15:clr>
            <a:srgbClr val="F26B43"/>
          </p15:clr>
        </p15:guide>
        <p15:guide id="24" pos="6750">
          <p15:clr>
            <a:srgbClr val="F26B43"/>
          </p15:clr>
        </p15:guide>
        <p15:guide id="25" orient="horz" pos="1410">
          <p15:clr>
            <a:srgbClr val="F26B43"/>
          </p15:clr>
        </p15:guide>
        <p15:guide id="26" orient="horz" pos="411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handbuch.chairos.de/uploads/images/gallery/2019-01-Jan/AV3.jpg"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handbuch.chairos.de/uploads/images/gallery/2019-02-Feb/ZfyAp_prop1.png"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handbuch.chairos.de/uploads/images/gallery/2019-02-Feb/AV_rev1.png"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hyperlink" Target="https://mycorporatehousing.chairos-chs.de/login"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s://handbuch.chairos.de/uploads/images/gallery/2019-01-Jan/yYzSR2.png" TargetMode="External"/><Relationship Id="rId1" Type="http://schemas.openxmlformats.org/officeDocument/2006/relationships/slideLayout" Target="../slideLayouts/slideLayout12.xml"/><Relationship Id="rId5" Type="http://schemas.openxmlformats.org/officeDocument/2006/relationships/image" Target="../media/image48.png"/><Relationship Id="rId4" Type="http://schemas.openxmlformats.org/officeDocument/2006/relationships/hyperlink" Target="https://handbuch.chairos.de/uploads/images/gallery/2019-01-Jan/Bildschirmfoto-2019-01-28-um-17.14.24.p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handbuch.chairos.de/uploads/images/gallery/2019-01-Jan/eh1efile_rc.png"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hyperlink" Target="https://mycorporatehousing.chairos-chs.de/service_requests" TargetMode="External"/><Relationship Id="rId2" Type="http://schemas.openxmlformats.org/officeDocument/2006/relationships/hyperlink" Target="https://mycorporatehousing.chairos-chs.de/" TargetMode="External"/><Relationship Id="rId1" Type="http://schemas.openxmlformats.org/officeDocument/2006/relationships/slideLayout" Target="../slideLayouts/slideLayout12.xml"/><Relationship Id="rId5" Type="http://schemas.openxmlformats.org/officeDocument/2006/relationships/image" Target="../media/image50.png"/><Relationship Id="rId4" Type="http://schemas.openxmlformats.org/officeDocument/2006/relationships/hyperlink" Target="https://handbuch.chairos.de/uploads/images/gallery/2019-01-Jan/Bildschirmfoto-2019-01-28-um-17.20.14.pn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olt.com/" TargetMode="External"/><Relationship Id="rId13" Type="http://schemas.openxmlformats.org/officeDocument/2006/relationships/hyperlink" Target="https://www.amazon.de/" TargetMode="External"/><Relationship Id="rId3" Type="http://schemas.openxmlformats.org/officeDocument/2006/relationships/hyperlink" Target="https://www.bundesgesundheitsministerium.de/en/service/gesetze-und-verordnungen/guv-19-lp/coronavirus-einreiseverordnung.html" TargetMode="External"/><Relationship Id="rId7" Type="http://schemas.openxmlformats.org/officeDocument/2006/relationships/hyperlink" Target="https://www.lieferando.de/" TargetMode="External"/><Relationship Id="rId12" Type="http://schemas.openxmlformats.org/officeDocument/2006/relationships/hyperlink" Target="https://www.dm.de/" TargetMode="External"/><Relationship Id="rId2" Type="http://schemas.openxmlformats.org/officeDocument/2006/relationships/hyperlink" Target="https://india.diplo.de/" TargetMode="External"/><Relationship Id="rId1" Type="http://schemas.openxmlformats.org/officeDocument/2006/relationships/slideLayout" Target="../slideLayouts/slideLayout12.xml"/><Relationship Id="rId6" Type="http://schemas.openxmlformats.org/officeDocument/2006/relationships/hyperlink" Target="https://www.edeka24.de/" TargetMode="External"/><Relationship Id="rId11" Type="http://schemas.openxmlformats.org/officeDocument/2006/relationships/hyperlink" Target="http://www.mueller.de/" TargetMode="External"/><Relationship Id="rId5" Type="http://schemas.openxmlformats.org/officeDocument/2006/relationships/hyperlink" Target="amazon.de/tegut" TargetMode="External"/><Relationship Id="rId15" Type="http://schemas.openxmlformats.org/officeDocument/2006/relationships/hyperlink" Target="mailto:CorporateHousingASG@accenture.com" TargetMode="External"/><Relationship Id="rId10" Type="http://schemas.openxmlformats.org/officeDocument/2006/relationships/hyperlink" Target="https://www.medpex.de/" TargetMode="External"/><Relationship Id="rId4" Type="http://schemas.openxmlformats.org/officeDocument/2006/relationships/hyperlink" Target="https://shop.rewe.de/" TargetMode="External"/><Relationship Id="rId9" Type="http://schemas.openxmlformats.org/officeDocument/2006/relationships/hyperlink" Target="http://www.docmorris.de/" TargetMode="External"/><Relationship Id="rId14" Type="http://schemas.openxmlformats.org/officeDocument/2006/relationships/hyperlink" Target="mailto:info@Chairos.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hyperlink" Target="https://mycorporatehousing.chairos-chs.de/"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handbuch.chairos.de/uploads/images/gallery/2019-01-Jan/AV1.jpg" TargetMode="External"/><Relationship Id="rId2" Type="http://schemas.openxmlformats.org/officeDocument/2006/relationships/hyperlink" Target="https://mycorporatehousing.chairos-chs.de/" TargetMode="External"/><Relationship Id="rId1" Type="http://schemas.openxmlformats.org/officeDocument/2006/relationships/slideLayout" Target="../slideLayouts/slideLayout12.xml"/><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handbuch.chairos.de/uploads/images/gallery/2019-01-Jan/AV2.jpg"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0CC1E-AAD8-40A2-892C-F44BB9226706}"/>
              </a:ext>
            </a:extLst>
          </p:cNvPr>
          <p:cNvSpPr>
            <a:spLocks noGrp="1"/>
          </p:cNvSpPr>
          <p:nvPr>
            <p:ph type="ctrTitle"/>
          </p:nvPr>
        </p:nvSpPr>
        <p:spPr/>
        <p:txBody>
          <a:bodyPr/>
          <a:lstStyle/>
          <a:p>
            <a:r>
              <a:rPr lang="es-AR" dirty="0"/>
              <a:t>GLOBAL MOBILITY</a:t>
            </a:r>
            <a:endParaRPr lang="en-US" dirty="0"/>
          </a:p>
        </p:txBody>
      </p:sp>
      <p:sp>
        <p:nvSpPr>
          <p:cNvPr id="10" name="Text Placeholder 9">
            <a:extLst>
              <a:ext uri="{FF2B5EF4-FFF2-40B4-BE49-F238E27FC236}">
                <a16:creationId xmlns:a16="http://schemas.microsoft.com/office/drawing/2014/main" id="{D778D7A4-2549-4702-981F-9BA9680DC65A}"/>
              </a:ext>
            </a:extLst>
          </p:cNvPr>
          <p:cNvSpPr>
            <a:spLocks noGrp="1"/>
          </p:cNvSpPr>
          <p:nvPr>
            <p:ph type="body" sz="quarter" idx="13"/>
          </p:nvPr>
        </p:nvSpPr>
        <p:spPr>
          <a:xfrm>
            <a:off x="9030984" y="436418"/>
            <a:ext cx="2780016" cy="502840"/>
          </a:xfrm>
        </p:spPr>
        <p:txBody>
          <a:bodyPr/>
          <a:lstStyle/>
          <a:p>
            <a:r>
              <a:rPr lang="en-US" dirty="0"/>
              <a:t>April 2022</a:t>
            </a:r>
          </a:p>
        </p:txBody>
      </p:sp>
    </p:spTree>
    <p:extLst>
      <p:ext uri="{BB962C8B-B14F-4D97-AF65-F5344CB8AC3E}">
        <p14:creationId xmlns:p14="http://schemas.microsoft.com/office/powerpoint/2010/main" val="4053822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F79D-D405-488F-8A52-ABF832F720B7}"/>
              </a:ext>
            </a:extLst>
          </p:cNvPr>
          <p:cNvSpPr>
            <a:spLocks noGrp="1"/>
          </p:cNvSpPr>
          <p:nvPr>
            <p:ph type="title"/>
          </p:nvPr>
        </p:nvSpPr>
        <p:spPr>
          <a:xfrm>
            <a:off x="334963" y="359356"/>
            <a:ext cx="7344816" cy="454035"/>
          </a:xfrm>
        </p:spPr>
        <p:txBody>
          <a:bodyPr/>
          <a:lstStyle/>
          <a:p>
            <a:r>
              <a:rPr lang="de-DE" sz="3600" dirty="0"/>
              <a:t>Booking </a:t>
            </a:r>
            <a:r>
              <a:rPr lang="de-DE" sz="3600" dirty="0" err="1"/>
              <a:t>process</a:t>
            </a:r>
            <a:endParaRPr lang="de-DE" sz="3600" dirty="0"/>
          </a:p>
        </p:txBody>
      </p:sp>
      <p:sp>
        <p:nvSpPr>
          <p:cNvPr id="6" name="Rectangle 1">
            <a:extLst>
              <a:ext uri="{FF2B5EF4-FFF2-40B4-BE49-F238E27FC236}">
                <a16:creationId xmlns:a16="http://schemas.microsoft.com/office/drawing/2014/main" id="{A626EAD4-7108-4273-9FFC-84A4848A7C19}"/>
              </a:ext>
            </a:extLst>
          </p:cNvPr>
          <p:cNvSpPr>
            <a:spLocks noChangeArrowheads="1"/>
          </p:cNvSpPr>
          <p:nvPr/>
        </p:nvSpPr>
        <p:spPr bwMode="auto">
          <a:xfrm>
            <a:off x="334962" y="1225046"/>
            <a:ext cx="11520488" cy="21831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defTabSz="1734634" eaLnBrk="1" fontAlgn="base" hangingPunct="1">
              <a:lnSpc>
                <a:spcPct val="90000"/>
              </a:lnSpc>
              <a:spcBef>
                <a:spcPts val="800"/>
              </a:spcBef>
              <a:spcAft>
                <a:spcPct val="0"/>
              </a:spcAft>
              <a:buClrTx/>
              <a:buSzTx/>
              <a:tabLst/>
            </a:pPr>
            <a:r>
              <a:rPr lang="de-DE" altLang="de-DE" sz="1600" dirty="0">
                <a:latin typeface="+mn-lt"/>
                <a:ea typeface="Arial Black" charset="0"/>
                <a:cs typeface="Arial Black" charset="0"/>
              </a:rPr>
              <a:t>Read and </a:t>
            </a:r>
            <a:r>
              <a:rPr lang="de-DE" altLang="de-DE" sz="1600" dirty="0" err="1">
                <a:latin typeface="+mn-lt"/>
                <a:ea typeface="Arial Black" charset="0"/>
                <a:cs typeface="Arial Black" charset="0"/>
              </a:rPr>
              <a:t>accept</a:t>
            </a:r>
            <a:r>
              <a:rPr lang="de-DE" altLang="de-DE" sz="1600" dirty="0">
                <a:latin typeface="+mn-lt"/>
                <a:ea typeface="Arial Black" charset="0"/>
                <a:cs typeface="Arial Black" charset="0"/>
              </a:rPr>
              <a:t> the </a:t>
            </a:r>
            <a:r>
              <a:rPr lang="de-DE" altLang="de-DE" sz="1600" dirty="0" err="1">
                <a:latin typeface="+mn-lt"/>
                <a:ea typeface="Arial Black" charset="0"/>
                <a:cs typeface="Arial Black" charset="0"/>
              </a:rPr>
              <a:t>attached</a:t>
            </a:r>
            <a:r>
              <a:rPr lang="de-DE" altLang="de-DE" sz="1600" dirty="0">
                <a:latin typeface="+mn-lt"/>
                <a:ea typeface="Arial Black" charset="0"/>
                <a:cs typeface="Arial Black" charset="0"/>
              </a:rPr>
              <a:t> </a:t>
            </a:r>
            <a:r>
              <a:rPr lang="de-DE" altLang="de-DE" sz="1600" dirty="0" err="1">
                <a:latin typeface="+mn-lt"/>
                <a:ea typeface="Arial Black" charset="0"/>
                <a:cs typeface="Arial Black" charset="0"/>
              </a:rPr>
              <a:t>documents</a:t>
            </a:r>
            <a:r>
              <a:rPr lang="de-DE" altLang="de-DE" sz="1600" dirty="0">
                <a:latin typeface="+mn-lt"/>
                <a:ea typeface="Arial Black" charset="0"/>
                <a:cs typeface="Arial Black" charset="0"/>
              </a:rPr>
              <a:t>.</a:t>
            </a:r>
          </a:p>
          <a:p>
            <a:pPr marR="0" lvl="0" defTabSz="1734634" eaLnBrk="1" fontAlgn="base" hangingPunct="1">
              <a:lnSpc>
                <a:spcPct val="90000"/>
              </a:lnSpc>
              <a:spcBef>
                <a:spcPts val="800"/>
              </a:spcBef>
              <a:spcAft>
                <a:spcPct val="0"/>
              </a:spcAft>
              <a:buClrTx/>
              <a:buSzTx/>
              <a:tabLst/>
            </a:pPr>
            <a:r>
              <a:rPr lang="de-DE" altLang="de-DE" sz="1600" dirty="0" err="1">
                <a:latin typeface="+mn-lt"/>
                <a:ea typeface="Arial Black" charset="0"/>
                <a:cs typeface="Arial Black" charset="0"/>
              </a:rPr>
              <a:t>Submit</a:t>
            </a:r>
            <a:r>
              <a:rPr lang="de-DE" altLang="de-DE" sz="1600" dirty="0">
                <a:latin typeface="+mn-lt"/>
                <a:ea typeface="Arial Black" charset="0"/>
                <a:cs typeface="Arial Black" charset="0"/>
              </a:rPr>
              <a:t> the Accommodation Voucher </a:t>
            </a:r>
            <a:r>
              <a:rPr lang="de-DE" altLang="de-DE" sz="1600" dirty="0" err="1">
                <a:latin typeface="+mn-lt"/>
                <a:ea typeface="Arial Black" charset="0"/>
                <a:cs typeface="Arial Black" charset="0"/>
              </a:rPr>
              <a:t>by</a:t>
            </a:r>
            <a:r>
              <a:rPr lang="de-DE" altLang="de-DE" sz="1600" dirty="0">
                <a:latin typeface="+mn-lt"/>
                <a:ea typeface="Arial Black" charset="0"/>
                <a:cs typeface="Arial Black" charset="0"/>
              </a:rPr>
              <a:t> </a:t>
            </a:r>
            <a:r>
              <a:rPr lang="de-DE" altLang="de-DE" sz="1600" dirty="0" err="1">
                <a:latin typeface="+mn-lt"/>
                <a:ea typeface="Arial Black" charset="0"/>
                <a:cs typeface="Arial Black" charset="0"/>
              </a:rPr>
              <a:t>pressing</a:t>
            </a:r>
            <a:r>
              <a:rPr lang="de-DE" altLang="de-DE" sz="1600" dirty="0">
                <a:latin typeface="+mn-lt"/>
                <a:ea typeface="Arial Black" charset="0"/>
                <a:cs typeface="Arial Black" charset="0"/>
              </a:rPr>
              <a:t> 'Create Accommodation Voucher’</a:t>
            </a:r>
            <a:r>
              <a:rPr lang="en-US" altLang="de-DE" sz="1600" dirty="0">
                <a:latin typeface="+mn-lt"/>
                <a:ea typeface="Arial Black" charset="0"/>
                <a:cs typeface="Arial Black" charset="0"/>
              </a:rPr>
              <a:t>.</a:t>
            </a:r>
          </a:p>
          <a:p>
            <a:pPr lvl="0" defTabSz="1734634" eaLnBrk="1" hangingPunct="1">
              <a:lnSpc>
                <a:spcPct val="90000"/>
              </a:lnSpc>
              <a:spcBef>
                <a:spcPts val="800"/>
              </a:spcBef>
            </a:pPr>
            <a:r>
              <a:rPr lang="en-US" altLang="de-DE" sz="1600" dirty="0">
                <a:latin typeface="+mn-lt"/>
                <a:ea typeface="Arial Black" charset="0"/>
                <a:cs typeface="Arial Black" charset="0"/>
              </a:rPr>
              <a:t>Your request for a boardinghouse apartment will be </a:t>
            </a:r>
            <a:r>
              <a:rPr lang="en-US" sz="1600" dirty="0">
                <a:ea typeface="Arial Black" charset="0"/>
                <a:cs typeface="Arial Black" charset="0"/>
              </a:rPr>
              <a:t>automatically</a:t>
            </a:r>
            <a:r>
              <a:rPr lang="en-US" altLang="de-DE" sz="1600" dirty="0">
                <a:latin typeface="+mn-lt"/>
                <a:ea typeface="Arial Black" charset="0"/>
                <a:cs typeface="Arial Black" charset="0"/>
              </a:rPr>
              <a:t> forwarded for approval to the Corporate Housing ASG team by Accenture. Approval can take up to 48h during working days.</a:t>
            </a:r>
          </a:p>
          <a:p>
            <a:pPr lvl="0" defTabSz="1734634" eaLnBrk="1" hangingPunct="1">
              <a:lnSpc>
                <a:spcPct val="90000"/>
              </a:lnSpc>
              <a:spcBef>
                <a:spcPts val="800"/>
              </a:spcBef>
            </a:pPr>
            <a:r>
              <a:rPr lang="en-US" sz="1600" dirty="0">
                <a:latin typeface="+mn-lt"/>
                <a:ea typeface="Arial Black" charset="0"/>
                <a:cs typeface="Arial Black" charset="0"/>
              </a:rPr>
              <a:t>After Corporate Housing ASG team has approved the same, the Chairos  Sales Team will be happy to take over and start searching for a Boardinghouse and will contact you regarding your arrival details. </a:t>
            </a:r>
          </a:p>
          <a:p>
            <a:pPr defTabSz="1734634" eaLnBrk="1" hangingPunct="1">
              <a:lnSpc>
                <a:spcPct val="90000"/>
              </a:lnSpc>
              <a:spcBef>
                <a:spcPts val="800"/>
              </a:spcBef>
            </a:pPr>
            <a:r>
              <a:rPr lang="en-US" sz="1600" dirty="0">
                <a:solidFill>
                  <a:srgbClr val="FF0000"/>
                </a:solidFill>
              </a:rPr>
              <a:t>! Due to the situation in Europe and the refugee’s, accommodation possibilities are very limited! Travel time up to 45 minutes to project location can be expected.</a:t>
            </a:r>
          </a:p>
        </p:txBody>
      </p:sp>
      <p:pic>
        <p:nvPicPr>
          <p:cNvPr id="3074" name="Picture 2">
            <a:hlinkClick r:id="rId2"/>
            <a:extLst>
              <a:ext uri="{FF2B5EF4-FFF2-40B4-BE49-F238E27FC236}">
                <a16:creationId xmlns:a16="http://schemas.microsoft.com/office/drawing/2014/main" id="{EE41F2DA-9F98-4322-BDC2-16ECD50664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60" y="3500438"/>
            <a:ext cx="8001000" cy="3038475"/>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2">
            <a:extLst>
              <a:ext uri="{FF2B5EF4-FFF2-40B4-BE49-F238E27FC236}">
                <a16:creationId xmlns:a16="http://schemas.microsoft.com/office/drawing/2014/main" id="{9190020C-2400-411A-AC93-30191827D996}"/>
              </a:ext>
            </a:extLst>
          </p:cNvPr>
          <p:cNvSpPr>
            <a:spLocks noGrp="1"/>
          </p:cNvSpPr>
          <p:nvPr>
            <p:ph type="body" sz="quarter" idx="11"/>
          </p:nvPr>
        </p:nvSpPr>
        <p:spPr>
          <a:xfrm>
            <a:off x="334962" y="932309"/>
            <a:ext cx="4536504" cy="292737"/>
          </a:xfrm>
        </p:spPr>
        <p:txBody>
          <a:bodyPr/>
          <a:lstStyle/>
          <a:p>
            <a:pPr fontAlgn="base"/>
            <a:r>
              <a:rPr lang="de-DE" sz="1600" dirty="0"/>
              <a:t>Create Accommodation Voucher</a:t>
            </a:r>
            <a:endParaRPr lang="de-DE" sz="1600" dirty="0">
              <a:highlight>
                <a:srgbClr val="FFFF00"/>
              </a:highlight>
            </a:endParaRPr>
          </a:p>
        </p:txBody>
      </p:sp>
    </p:spTree>
    <p:extLst>
      <p:ext uri="{BB962C8B-B14F-4D97-AF65-F5344CB8AC3E}">
        <p14:creationId xmlns:p14="http://schemas.microsoft.com/office/powerpoint/2010/main" val="92192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F79D-D405-488F-8A52-ABF832F720B7}"/>
              </a:ext>
            </a:extLst>
          </p:cNvPr>
          <p:cNvSpPr>
            <a:spLocks noGrp="1"/>
          </p:cNvSpPr>
          <p:nvPr>
            <p:ph type="title"/>
          </p:nvPr>
        </p:nvSpPr>
        <p:spPr>
          <a:xfrm>
            <a:off x="354976" y="323850"/>
            <a:ext cx="7344816" cy="454035"/>
          </a:xfrm>
        </p:spPr>
        <p:txBody>
          <a:bodyPr/>
          <a:lstStyle/>
          <a:p>
            <a:r>
              <a:rPr lang="de-DE" sz="3600" dirty="0"/>
              <a:t>Booking </a:t>
            </a:r>
            <a:r>
              <a:rPr lang="de-DE" sz="3600" dirty="0" err="1"/>
              <a:t>process</a:t>
            </a:r>
            <a:endParaRPr lang="de-DE" sz="3600" dirty="0"/>
          </a:p>
        </p:txBody>
      </p:sp>
      <p:sp>
        <p:nvSpPr>
          <p:cNvPr id="3" name="Text Placeholder 2">
            <a:extLst>
              <a:ext uri="{FF2B5EF4-FFF2-40B4-BE49-F238E27FC236}">
                <a16:creationId xmlns:a16="http://schemas.microsoft.com/office/drawing/2014/main" id="{D7DD6127-5243-4CDF-B75D-EE26F2C473FE}"/>
              </a:ext>
            </a:extLst>
          </p:cNvPr>
          <p:cNvSpPr>
            <a:spLocks noGrp="1"/>
          </p:cNvSpPr>
          <p:nvPr>
            <p:ph type="body" sz="quarter" idx="11"/>
          </p:nvPr>
        </p:nvSpPr>
        <p:spPr>
          <a:xfrm>
            <a:off x="334963" y="1154827"/>
            <a:ext cx="5544616" cy="545790"/>
          </a:xfrm>
        </p:spPr>
        <p:txBody>
          <a:bodyPr/>
          <a:lstStyle/>
          <a:p>
            <a:pPr fontAlgn="base"/>
            <a:r>
              <a:rPr lang="de-DE" sz="1600" dirty="0"/>
              <a:t>Apartment</a:t>
            </a:r>
          </a:p>
          <a:p>
            <a:pPr marL="285750" indent="-285750">
              <a:buFontTx/>
              <a:buChar char="-"/>
            </a:pPr>
            <a:endParaRPr lang="de-DE" sz="1600" dirty="0">
              <a:highlight>
                <a:srgbClr val="FFFF00"/>
              </a:highlight>
            </a:endParaRPr>
          </a:p>
        </p:txBody>
      </p:sp>
      <p:sp>
        <p:nvSpPr>
          <p:cNvPr id="4" name="Rectangle 1">
            <a:extLst>
              <a:ext uri="{FF2B5EF4-FFF2-40B4-BE49-F238E27FC236}">
                <a16:creationId xmlns:a16="http://schemas.microsoft.com/office/drawing/2014/main" id="{6BDE80DE-8C40-49B2-AE38-B1CE37D808D3}"/>
              </a:ext>
            </a:extLst>
          </p:cNvPr>
          <p:cNvSpPr>
            <a:spLocks noChangeArrowheads="1"/>
          </p:cNvSpPr>
          <p:nvPr/>
        </p:nvSpPr>
        <p:spPr bwMode="auto">
          <a:xfrm>
            <a:off x="349905" y="1510955"/>
            <a:ext cx="11520487" cy="2183162"/>
          </a:xfrm>
          <a:prstGeom prst="rect">
            <a:avLst/>
          </a:prstGeom>
        </p:spPr>
        <p:txBody>
          <a:bodyPr vert="horz" wrap="square" lIns="0" tIns="0" rIns="0" bIns="0" rtlCol="0">
            <a:spAutoFit/>
          </a:bodyPr>
          <a:lstStyle/>
          <a:p>
            <a:pPr defTabSz="1734634" fontAlgn="base">
              <a:lnSpc>
                <a:spcPct val="90000"/>
              </a:lnSpc>
              <a:spcBef>
                <a:spcPts val="800"/>
              </a:spcBef>
            </a:pPr>
            <a:r>
              <a:rPr lang="de-DE" altLang="de-DE" sz="1600" dirty="0" err="1">
                <a:ea typeface="Arial Black" charset="0"/>
                <a:cs typeface="Arial Black" charset="0"/>
              </a:rPr>
              <a:t>You</a:t>
            </a:r>
            <a:r>
              <a:rPr lang="de-DE" altLang="de-DE" sz="1600" dirty="0">
                <a:ea typeface="Arial Black" charset="0"/>
                <a:cs typeface="Arial Black" charset="0"/>
              </a:rPr>
              <a:t> will </a:t>
            </a:r>
            <a:r>
              <a:rPr lang="de-DE" altLang="de-DE" sz="1600" dirty="0" err="1">
                <a:ea typeface="Arial Black" charset="0"/>
                <a:cs typeface="Arial Black" charset="0"/>
              </a:rPr>
              <a:t>be</a:t>
            </a:r>
            <a:r>
              <a:rPr lang="de-DE" altLang="de-DE" sz="1600" dirty="0">
                <a:ea typeface="Arial Black" charset="0"/>
                <a:cs typeface="Arial Black" charset="0"/>
              </a:rPr>
              <a:t> </a:t>
            </a:r>
            <a:r>
              <a:rPr lang="de-DE" altLang="de-DE" sz="1600" dirty="0" err="1">
                <a:ea typeface="Arial Black" charset="0"/>
                <a:cs typeface="Arial Black" charset="0"/>
              </a:rPr>
              <a:t>informed</a:t>
            </a:r>
            <a:r>
              <a:rPr lang="de-DE" altLang="de-DE" sz="1600" dirty="0">
                <a:ea typeface="Arial Black" charset="0"/>
                <a:cs typeface="Arial Black" charset="0"/>
              </a:rPr>
              <a:t> </a:t>
            </a:r>
            <a:r>
              <a:rPr lang="de-DE" altLang="de-DE" sz="1600" dirty="0" err="1">
                <a:ea typeface="Arial Black" charset="0"/>
                <a:cs typeface="Arial Black" charset="0"/>
              </a:rPr>
              <a:t>about</a:t>
            </a:r>
            <a:r>
              <a:rPr lang="de-DE" altLang="de-DE" sz="1600" dirty="0">
                <a:ea typeface="Arial Black" charset="0"/>
                <a:cs typeface="Arial Black" charset="0"/>
              </a:rPr>
              <a:t> </a:t>
            </a:r>
            <a:r>
              <a:rPr lang="de-DE" altLang="de-DE" sz="1600" dirty="0" err="1">
                <a:ea typeface="Arial Black" charset="0"/>
                <a:cs typeface="Arial Black" charset="0"/>
              </a:rPr>
              <a:t>your</a:t>
            </a:r>
            <a:r>
              <a:rPr lang="de-DE" altLang="de-DE" sz="1600" dirty="0">
                <a:ea typeface="Arial Black" charset="0"/>
                <a:cs typeface="Arial Black" charset="0"/>
              </a:rPr>
              <a:t> </a:t>
            </a:r>
            <a:r>
              <a:rPr lang="de-DE" altLang="de-DE" sz="1600" dirty="0" err="1">
                <a:ea typeface="Arial Black" charset="0"/>
                <a:cs typeface="Arial Black" charset="0"/>
              </a:rPr>
              <a:t>apartment</a:t>
            </a:r>
            <a:r>
              <a:rPr lang="de-DE" altLang="de-DE" sz="1600" dirty="0">
                <a:ea typeface="Arial Black" charset="0"/>
                <a:cs typeface="Arial Black" charset="0"/>
              </a:rPr>
              <a:t> in a </a:t>
            </a:r>
            <a:r>
              <a:rPr lang="de-DE" altLang="de-DE" sz="1600" dirty="0" err="1">
                <a:ea typeface="Arial Black" charset="0"/>
                <a:cs typeface="Arial Black" charset="0"/>
              </a:rPr>
              <a:t>boardinghouse</a:t>
            </a:r>
            <a:r>
              <a:rPr lang="de-DE" altLang="de-DE" sz="1600" dirty="0">
                <a:ea typeface="Arial Black" charset="0"/>
                <a:cs typeface="Arial Black" charset="0"/>
              </a:rPr>
              <a:t> </a:t>
            </a:r>
            <a:r>
              <a:rPr lang="de-DE" altLang="de-DE" sz="1600" dirty="0" err="1">
                <a:ea typeface="Arial Black" charset="0"/>
                <a:cs typeface="Arial Black" charset="0"/>
              </a:rPr>
              <a:t>with</a:t>
            </a:r>
            <a:r>
              <a:rPr lang="de-DE" altLang="de-DE" sz="1600" dirty="0">
                <a:ea typeface="Arial Black" charset="0"/>
                <a:cs typeface="Arial Black" charset="0"/>
              </a:rPr>
              <a:t> a time frame </a:t>
            </a:r>
            <a:r>
              <a:rPr lang="de-DE" altLang="de-DE" sz="1600" dirty="0" err="1">
                <a:ea typeface="Arial Black" charset="0"/>
                <a:cs typeface="Arial Black" charset="0"/>
              </a:rPr>
              <a:t>of</a:t>
            </a:r>
            <a:r>
              <a:rPr lang="de-DE" altLang="de-DE" sz="1600" dirty="0">
                <a:ea typeface="Arial Black" charset="0"/>
                <a:cs typeface="Arial Black" charset="0"/>
              </a:rPr>
              <a:t> 3-5 </a:t>
            </a:r>
            <a:r>
              <a:rPr lang="de-DE" altLang="de-DE" sz="1600" dirty="0" err="1">
                <a:ea typeface="Arial Black" charset="0"/>
                <a:cs typeface="Arial Black" charset="0"/>
              </a:rPr>
              <a:t>working</a:t>
            </a:r>
            <a:r>
              <a:rPr lang="de-DE" altLang="de-DE" sz="1600" dirty="0">
                <a:ea typeface="Arial Black" charset="0"/>
                <a:cs typeface="Arial Black" charset="0"/>
              </a:rPr>
              <a:t> </a:t>
            </a:r>
            <a:r>
              <a:rPr lang="de-DE" altLang="de-DE" sz="1600" dirty="0" err="1">
                <a:ea typeface="Arial Black" charset="0"/>
                <a:cs typeface="Arial Black" charset="0"/>
              </a:rPr>
              <a:t>days</a:t>
            </a:r>
            <a:r>
              <a:rPr lang="de-DE" altLang="de-DE" sz="1600" dirty="0">
                <a:ea typeface="Arial Black" charset="0"/>
                <a:cs typeface="Arial Black" charset="0"/>
              </a:rPr>
              <a:t>, </a:t>
            </a:r>
            <a:r>
              <a:rPr lang="de-DE" altLang="de-DE" sz="1600" dirty="0" err="1">
                <a:ea typeface="Arial Black" charset="0"/>
                <a:cs typeface="Arial Black" charset="0"/>
              </a:rPr>
              <a:t>depends</a:t>
            </a:r>
            <a:r>
              <a:rPr lang="de-DE" altLang="de-DE" sz="1600" dirty="0">
                <a:ea typeface="Arial Black" charset="0"/>
                <a:cs typeface="Arial Black" charset="0"/>
              </a:rPr>
              <a:t> on </a:t>
            </a:r>
            <a:r>
              <a:rPr lang="de-DE" altLang="de-DE" sz="1600" dirty="0" err="1">
                <a:ea typeface="Arial Black" charset="0"/>
                <a:cs typeface="Arial Black" charset="0"/>
              </a:rPr>
              <a:t>market</a:t>
            </a:r>
            <a:r>
              <a:rPr lang="de-DE" altLang="de-DE" sz="1600" dirty="0">
                <a:ea typeface="Arial Black" charset="0"/>
                <a:cs typeface="Arial Black" charset="0"/>
              </a:rPr>
              <a:t> </a:t>
            </a:r>
            <a:r>
              <a:rPr lang="de-DE" altLang="de-DE" sz="1600" dirty="0" err="1">
                <a:ea typeface="Arial Black" charset="0"/>
                <a:cs typeface="Arial Black" charset="0"/>
              </a:rPr>
              <a:t>availibility</a:t>
            </a:r>
            <a:r>
              <a:rPr lang="de-DE" altLang="de-DE" sz="1600" dirty="0">
                <a:ea typeface="Arial Black" charset="0"/>
                <a:cs typeface="Arial Black" charset="0"/>
              </a:rPr>
              <a:t>.</a:t>
            </a:r>
            <a:r>
              <a:rPr lang="de-DE" altLang="de-DE" sz="1600" dirty="0">
                <a:solidFill>
                  <a:srgbClr val="FF0000"/>
                </a:solidFill>
                <a:ea typeface="Arial Black" charset="0"/>
                <a:cs typeface="Arial Black" charset="0"/>
              </a:rPr>
              <a:t> *1</a:t>
            </a:r>
          </a:p>
          <a:p>
            <a:pPr defTabSz="1734634" fontAlgn="base">
              <a:lnSpc>
                <a:spcPct val="90000"/>
              </a:lnSpc>
              <a:spcBef>
                <a:spcPts val="800"/>
              </a:spcBef>
            </a:pPr>
            <a:r>
              <a:rPr lang="de-DE" altLang="de-DE" sz="1600" dirty="0" err="1">
                <a:ea typeface="Arial Black" charset="0"/>
                <a:cs typeface="Arial Black" charset="0"/>
              </a:rPr>
              <a:t>You</a:t>
            </a:r>
            <a:r>
              <a:rPr lang="de-DE" altLang="de-DE" sz="1600" dirty="0">
                <a:ea typeface="Arial Black" charset="0"/>
                <a:cs typeface="Arial Black" charset="0"/>
              </a:rPr>
              <a:t> will </a:t>
            </a:r>
            <a:r>
              <a:rPr lang="de-DE" altLang="de-DE" sz="1600" dirty="0" err="1">
                <a:ea typeface="Arial Black" charset="0"/>
                <a:cs typeface="Arial Black" charset="0"/>
              </a:rPr>
              <a:t>be</a:t>
            </a:r>
            <a:r>
              <a:rPr lang="de-DE" altLang="de-DE" sz="1600" dirty="0">
                <a:ea typeface="Arial Black" charset="0"/>
                <a:cs typeface="Arial Black" charset="0"/>
              </a:rPr>
              <a:t> </a:t>
            </a:r>
            <a:r>
              <a:rPr lang="de-DE" altLang="de-DE" sz="1600" dirty="0" err="1">
                <a:ea typeface="Arial Black" charset="0"/>
                <a:cs typeface="Arial Black" charset="0"/>
              </a:rPr>
              <a:t>informed</a:t>
            </a:r>
            <a:r>
              <a:rPr lang="de-DE" altLang="de-DE" sz="1600" dirty="0">
                <a:ea typeface="Arial Black" charset="0"/>
                <a:cs typeface="Arial Black" charset="0"/>
              </a:rPr>
              <a:t> via email. </a:t>
            </a:r>
            <a:r>
              <a:rPr lang="de-DE" altLang="de-DE" sz="1600" dirty="0" err="1">
                <a:ea typeface="Arial Black" charset="0"/>
                <a:cs typeface="Arial Black" charset="0"/>
              </a:rPr>
              <a:t>Whether</a:t>
            </a:r>
            <a:r>
              <a:rPr lang="de-DE" altLang="de-DE" sz="1600" dirty="0">
                <a:ea typeface="Arial Black" charset="0"/>
                <a:cs typeface="Arial Black" charset="0"/>
              </a:rPr>
              <a:t> </a:t>
            </a:r>
            <a:r>
              <a:rPr lang="de-DE" altLang="de-DE" sz="1600" dirty="0" err="1">
                <a:ea typeface="Arial Black" charset="0"/>
                <a:cs typeface="Arial Black" charset="0"/>
              </a:rPr>
              <a:t>it</a:t>
            </a:r>
            <a:r>
              <a:rPr lang="de-DE" altLang="de-DE" sz="1600" dirty="0">
                <a:ea typeface="Arial Black" charset="0"/>
                <a:cs typeface="Arial Black" charset="0"/>
              </a:rPr>
              <a:t> will </a:t>
            </a:r>
            <a:r>
              <a:rPr lang="de-DE" altLang="de-DE" sz="1600" dirty="0" err="1">
                <a:ea typeface="Arial Black" charset="0"/>
                <a:cs typeface="Arial Black" charset="0"/>
              </a:rPr>
              <a:t>be</a:t>
            </a:r>
            <a:r>
              <a:rPr lang="de-DE" altLang="de-DE" sz="1600" dirty="0">
                <a:ea typeface="Arial Black" charset="0"/>
                <a:cs typeface="Arial Black" charset="0"/>
              </a:rPr>
              <a:t> </a:t>
            </a:r>
            <a:r>
              <a:rPr lang="de-DE" altLang="de-DE" sz="1600" dirty="0" err="1">
                <a:ea typeface="Arial Black" charset="0"/>
                <a:cs typeface="Arial Black" charset="0"/>
              </a:rPr>
              <a:t>accessable</a:t>
            </a:r>
            <a:r>
              <a:rPr lang="de-DE" altLang="de-DE" sz="1600" dirty="0">
                <a:ea typeface="Arial Black" charset="0"/>
                <a:cs typeface="Arial Black" charset="0"/>
              </a:rPr>
              <a:t> in the </a:t>
            </a:r>
            <a:r>
              <a:rPr lang="de-DE" altLang="de-DE" sz="1600" dirty="0" err="1">
                <a:ea typeface="Arial Black" charset="0"/>
                <a:cs typeface="Arial Black" charset="0"/>
              </a:rPr>
              <a:t>section</a:t>
            </a:r>
            <a:r>
              <a:rPr lang="de-DE" altLang="de-DE" sz="1600" dirty="0">
                <a:ea typeface="Arial Black" charset="0"/>
                <a:cs typeface="Arial Black" charset="0"/>
              </a:rPr>
              <a:t> '</a:t>
            </a:r>
            <a:r>
              <a:rPr lang="de-DE" altLang="de-DE" sz="1600" dirty="0" err="1">
                <a:ea typeface="Arial Black" charset="0"/>
                <a:cs typeface="Arial Black" charset="0"/>
              </a:rPr>
              <a:t>my</a:t>
            </a:r>
            <a:r>
              <a:rPr lang="de-DE" altLang="de-DE" sz="1600" dirty="0">
                <a:ea typeface="Arial Black" charset="0"/>
                <a:cs typeface="Arial Black" charset="0"/>
              </a:rPr>
              <a:t> Accommodation Voucher' on </a:t>
            </a:r>
            <a:r>
              <a:rPr lang="de-DE" altLang="de-DE" sz="1600" dirty="0" err="1">
                <a:ea typeface="Arial Black" charset="0"/>
                <a:cs typeface="Arial Black" charset="0"/>
              </a:rPr>
              <a:t>your</a:t>
            </a:r>
            <a:r>
              <a:rPr lang="de-DE" altLang="de-DE" sz="1600" dirty="0">
                <a:ea typeface="Arial Black" charset="0"/>
                <a:cs typeface="Arial Black" charset="0"/>
              </a:rPr>
              <a:t> Dashboard in the myCHS </a:t>
            </a:r>
            <a:r>
              <a:rPr lang="de-DE" altLang="de-DE" sz="1600" dirty="0" err="1">
                <a:ea typeface="Arial Black" charset="0"/>
                <a:cs typeface="Arial Black" charset="0"/>
              </a:rPr>
              <a:t>tool</a:t>
            </a:r>
            <a:r>
              <a:rPr lang="de-DE" altLang="de-DE" sz="1600" dirty="0">
                <a:ea typeface="Arial Black" charset="0"/>
                <a:cs typeface="Arial Black" charset="0"/>
              </a:rPr>
              <a:t> </a:t>
            </a:r>
            <a:r>
              <a:rPr lang="de-DE" altLang="de-DE" sz="1600" dirty="0" err="1">
                <a:ea typeface="Arial Black" charset="0"/>
                <a:cs typeface="Arial Black" charset="0"/>
              </a:rPr>
              <a:t>or</a:t>
            </a:r>
            <a:r>
              <a:rPr lang="de-DE" altLang="de-DE" sz="1600" dirty="0">
                <a:ea typeface="Arial Black" charset="0"/>
                <a:cs typeface="Arial Black" charset="0"/>
              </a:rPr>
              <a:t> </a:t>
            </a:r>
            <a:r>
              <a:rPr lang="de-DE" altLang="de-DE" sz="1600" dirty="0" err="1">
                <a:ea typeface="Arial Black" charset="0"/>
                <a:cs typeface="Arial Black" charset="0"/>
              </a:rPr>
              <a:t>you</a:t>
            </a:r>
            <a:r>
              <a:rPr lang="de-DE" altLang="de-DE" sz="1600" dirty="0">
                <a:ea typeface="Arial Black" charset="0"/>
                <a:cs typeface="Arial Black" charset="0"/>
              </a:rPr>
              <a:t> will </a:t>
            </a:r>
            <a:r>
              <a:rPr lang="de-DE" altLang="de-DE" sz="1600" dirty="0" err="1">
                <a:ea typeface="Arial Black" charset="0"/>
                <a:cs typeface="Arial Black" charset="0"/>
              </a:rPr>
              <a:t>receive</a:t>
            </a:r>
            <a:r>
              <a:rPr lang="de-DE" altLang="de-DE" sz="1600" dirty="0">
                <a:ea typeface="Arial Black" charset="0"/>
                <a:cs typeface="Arial Black" charset="0"/>
              </a:rPr>
              <a:t> </a:t>
            </a:r>
            <a:r>
              <a:rPr lang="de-DE" altLang="de-DE" sz="1600" dirty="0" err="1">
                <a:ea typeface="Arial Black" charset="0"/>
                <a:cs typeface="Arial Black" charset="0"/>
              </a:rPr>
              <a:t>it</a:t>
            </a:r>
            <a:r>
              <a:rPr lang="de-DE" altLang="de-DE" sz="1600" dirty="0">
                <a:ea typeface="Arial Black" charset="0"/>
                <a:cs typeface="Arial Black" charset="0"/>
              </a:rPr>
              <a:t> </a:t>
            </a:r>
            <a:r>
              <a:rPr lang="de-DE" altLang="de-DE" sz="1600" dirty="0" err="1">
                <a:ea typeface="Arial Black" charset="0"/>
                <a:cs typeface="Arial Black" charset="0"/>
              </a:rPr>
              <a:t>directly</a:t>
            </a:r>
            <a:r>
              <a:rPr lang="de-DE" altLang="de-DE" sz="1600" dirty="0">
                <a:ea typeface="Arial Black" charset="0"/>
                <a:cs typeface="Arial Black" charset="0"/>
              </a:rPr>
              <a:t> via email.</a:t>
            </a:r>
          </a:p>
          <a:p>
            <a:pPr defTabSz="1734634" fontAlgn="base">
              <a:lnSpc>
                <a:spcPct val="90000"/>
              </a:lnSpc>
              <a:spcBef>
                <a:spcPts val="800"/>
              </a:spcBef>
            </a:pPr>
            <a:r>
              <a:rPr lang="de-DE" altLang="de-DE" sz="1600" dirty="0" err="1">
                <a:ea typeface="Arial Black" charset="0"/>
                <a:cs typeface="Arial Black" charset="0"/>
              </a:rPr>
              <a:t>If</a:t>
            </a:r>
            <a:r>
              <a:rPr lang="de-DE" altLang="de-DE" sz="1600" dirty="0">
                <a:ea typeface="Arial Black" charset="0"/>
                <a:cs typeface="Arial Black" charset="0"/>
              </a:rPr>
              <a:t> </a:t>
            </a:r>
            <a:r>
              <a:rPr lang="de-DE" altLang="de-DE" sz="1600" dirty="0" err="1">
                <a:ea typeface="Arial Black" charset="0"/>
                <a:cs typeface="Arial Black" charset="0"/>
              </a:rPr>
              <a:t>pictures</a:t>
            </a:r>
            <a:r>
              <a:rPr lang="de-DE" altLang="de-DE" sz="1600" dirty="0">
                <a:ea typeface="Arial Black" charset="0"/>
                <a:cs typeface="Arial Black" charset="0"/>
              </a:rPr>
              <a:t> </a:t>
            </a:r>
            <a:r>
              <a:rPr lang="de-DE" altLang="de-DE" sz="1600" dirty="0" err="1">
                <a:ea typeface="Arial Black" charset="0"/>
                <a:cs typeface="Arial Black" charset="0"/>
              </a:rPr>
              <a:t>are</a:t>
            </a:r>
            <a:r>
              <a:rPr lang="de-DE" altLang="de-DE" sz="1600" dirty="0">
                <a:ea typeface="Arial Black" charset="0"/>
                <a:cs typeface="Arial Black" charset="0"/>
              </a:rPr>
              <a:t> </a:t>
            </a:r>
            <a:r>
              <a:rPr lang="de-DE" altLang="de-DE" sz="1600" dirty="0" err="1">
                <a:ea typeface="Arial Black" charset="0"/>
                <a:cs typeface="Arial Black" charset="0"/>
              </a:rPr>
              <a:t>provided</a:t>
            </a:r>
            <a:r>
              <a:rPr lang="de-DE" altLang="de-DE" sz="1600" dirty="0">
                <a:ea typeface="Arial Black" charset="0"/>
                <a:cs typeface="Arial Black" charset="0"/>
              </a:rPr>
              <a:t>, </a:t>
            </a:r>
            <a:r>
              <a:rPr lang="de-DE" altLang="de-DE" sz="1600" dirty="0" err="1">
                <a:ea typeface="Arial Black" charset="0"/>
                <a:cs typeface="Arial Black" charset="0"/>
              </a:rPr>
              <a:t>please</a:t>
            </a:r>
            <a:r>
              <a:rPr lang="de-DE" altLang="de-DE" sz="1600" dirty="0">
                <a:ea typeface="Arial Black" charset="0"/>
                <a:cs typeface="Arial Black" charset="0"/>
              </a:rPr>
              <a:t> </a:t>
            </a:r>
            <a:r>
              <a:rPr lang="de-DE" altLang="de-DE" sz="1600" dirty="0" err="1">
                <a:ea typeface="Arial Black" charset="0"/>
                <a:cs typeface="Arial Black" charset="0"/>
              </a:rPr>
              <a:t>notice</a:t>
            </a:r>
            <a:r>
              <a:rPr lang="de-DE" altLang="de-DE" sz="1600" dirty="0">
                <a:ea typeface="Arial Black" charset="0"/>
                <a:cs typeface="Arial Black" charset="0"/>
              </a:rPr>
              <a:t>, </a:t>
            </a:r>
            <a:r>
              <a:rPr lang="de-DE" altLang="de-DE" sz="1600" dirty="0" err="1">
                <a:ea typeface="Arial Black" charset="0"/>
                <a:cs typeface="Arial Black" charset="0"/>
              </a:rPr>
              <a:t>these</a:t>
            </a:r>
            <a:r>
              <a:rPr lang="de-DE" altLang="de-DE" sz="1600" dirty="0">
                <a:ea typeface="Arial Black" charset="0"/>
                <a:cs typeface="Arial Black" charset="0"/>
              </a:rPr>
              <a:t> </a:t>
            </a:r>
            <a:r>
              <a:rPr lang="de-DE" altLang="de-DE" sz="1600" dirty="0" err="1">
                <a:ea typeface="Arial Black" charset="0"/>
                <a:cs typeface="Arial Black" charset="0"/>
              </a:rPr>
              <a:t>are</a:t>
            </a:r>
            <a:r>
              <a:rPr lang="de-DE" altLang="de-DE" sz="1600" dirty="0">
                <a:ea typeface="Arial Black" charset="0"/>
                <a:cs typeface="Arial Black" charset="0"/>
              </a:rPr>
              <a:t> </a:t>
            </a:r>
            <a:r>
              <a:rPr lang="de-DE" altLang="de-DE" sz="1600" dirty="0" err="1">
                <a:ea typeface="Arial Black" charset="0"/>
                <a:cs typeface="Arial Black" charset="0"/>
              </a:rPr>
              <a:t>only</a:t>
            </a:r>
            <a:r>
              <a:rPr lang="de-DE" altLang="de-DE" sz="1600" dirty="0">
                <a:ea typeface="Arial Black" charset="0"/>
                <a:cs typeface="Arial Black" charset="0"/>
              </a:rPr>
              <a:t> </a:t>
            </a:r>
            <a:r>
              <a:rPr lang="de-DE" altLang="de-DE" sz="1600" dirty="0" err="1">
                <a:ea typeface="Arial Black" charset="0"/>
                <a:cs typeface="Arial Black" charset="0"/>
              </a:rPr>
              <a:t>examples</a:t>
            </a:r>
            <a:r>
              <a:rPr lang="de-DE" altLang="de-DE" sz="1600" dirty="0">
                <a:ea typeface="Arial Black" charset="0"/>
                <a:cs typeface="Arial Black" charset="0"/>
              </a:rPr>
              <a:t> </a:t>
            </a:r>
            <a:r>
              <a:rPr lang="de-DE" altLang="de-DE" sz="1600" dirty="0" err="1">
                <a:ea typeface="Arial Black" charset="0"/>
                <a:cs typeface="Arial Black" charset="0"/>
              </a:rPr>
              <a:t>by</a:t>
            </a:r>
            <a:r>
              <a:rPr lang="de-DE" altLang="de-DE" sz="1600" dirty="0">
                <a:ea typeface="Arial Black" charset="0"/>
                <a:cs typeface="Arial Black" charset="0"/>
              </a:rPr>
              <a:t> the </a:t>
            </a:r>
            <a:r>
              <a:rPr lang="de-DE" altLang="de-DE" sz="1600" dirty="0" err="1">
                <a:ea typeface="Arial Black" charset="0"/>
                <a:cs typeface="Arial Black" charset="0"/>
              </a:rPr>
              <a:t>provider</a:t>
            </a:r>
            <a:r>
              <a:rPr lang="de-DE" altLang="de-DE" sz="1600" dirty="0">
                <a:ea typeface="Arial Black" charset="0"/>
                <a:cs typeface="Arial Black" charset="0"/>
              </a:rPr>
              <a:t>. </a:t>
            </a:r>
            <a:r>
              <a:rPr lang="de-DE" altLang="de-DE" sz="1600" dirty="0" err="1">
                <a:ea typeface="Arial Black" charset="0"/>
                <a:cs typeface="Arial Black" charset="0"/>
              </a:rPr>
              <a:t>Furniture</a:t>
            </a:r>
            <a:r>
              <a:rPr lang="de-DE" altLang="de-DE" sz="1600" dirty="0">
                <a:ea typeface="Arial Black" charset="0"/>
                <a:cs typeface="Arial Black" charset="0"/>
              </a:rPr>
              <a:t> and  </a:t>
            </a:r>
            <a:r>
              <a:rPr lang="de-DE" altLang="de-DE" sz="1600" dirty="0" err="1">
                <a:ea typeface="Arial Black" charset="0"/>
                <a:cs typeface="Arial Black" charset="0"/>
              </a:rPr>
              <a:t>section</a:t>
            </a:r>
            <a:r>
              <a:rPr lang="de-DE" altLang="de-DE" sz="1600" dirty="0">
                <a:ea typeface="Arial Black" charset="0"/>
                <a:cs typeface="Arial Black" charset="0"/>
              </a:rPr>
              <a:t> </a:t>
            </a:r>
            <a:r>
              <a:rPr lang="de-DE" altLang="de-DE" sz="1600" dirty="0" err="1">
                <a:ea typeface="Arial Black" charset="0"/>
                <a:cs typeface="Arial Black" charset="0"/>
              </a:rPr>
              <a:t>of</a:t>
            </a:r>
            <a:r>
              <a:rPr lang="de-DE" altLang="de-DE" sz="1600" dirty="0">
                <a:ea typeface="Arial Black" charset="0"/>
                <a:cs typeface="Arial Black" charset="0"/>
              </a:rPr>
              <a:t> the </a:t>
            </a:r>
            <a:r>
              <a:rPr lang="de-DE" altLang="de-DE" sz="1600" dirty="0" err="1">
                <a:ea typeface="Arial Black" charset="0"/>
                <a:cs typeface="Arial Black" charset="0"/>
              </a:rPr>
              <a:t>room</a:t>
            </a:r>
            <a:r>
              <a:rPr lang="de-DE" altLang="de-DE" sz="1600" dirty="0">
                <a:ea typeface="Arial Black" charset="0"/>
                <a:cs typeface="Arial Black" charset="0"/>
              </a:rPr>
              <a:t> </a:t>
            </a:r>
            <a:r>
              <a:rPr lang="de-DE" altLang="de-DE" sz="1600" dirty="0" err="1">
                <a:ea typeface="Arial Black" charset="0"/>
                <a:cs typeface="Arial Black" charset="0"/>
              </a:rPr>
              <a:t>can</a:t>
            </a:r>
            <a:r>
              <a:rPr lang="de-DE" altLang="de-DE" sz="1600" dirty="0">
                <a:ea typeface="Arial Black" charset="0"/>
                <a:cs typeface="Arial Black" charset="0"/>
              </a:rPr>
              <a:t> </a:t>
            </a:r>
            <a:r>
              <a:rPr lang="de-DE" altLang="de-DE" sz="1600" dirty="0" err="1">
                <a:ea typeface="Arial Black" charset="0"/>
                <a:cs typeface="Arial Black" charset="0"/>
              </a:rPr>
              <a:t>vary</a:t>
            </a:r>
            <a:r>
              <a:rPr lang="de-DE" altLang="de-DE" sz="1600" dirty="0">
                <a:ea typeface="Arial Black" charset="0"/>
                <a:cs typeface="Arial Black" charset="0"/>
              </a:rPr>
              <a:t>.</a:t>
            </a:r>
          </a:p>
          <a:p>
            <a:pPr defTabSz="1734634" fontAlgn="base">
              <a:lnSpc>
                <a:spcPct val="90000"/>
              </a:lnSpc>
              <a:spcBef>
                <a:spcPts val="800"/>
              </a:spcBef>
            </a:pPr>
            <a:r>
              <a:rPr lang="en-US" sz="1600" dirty="0">
                <a:solidFill>
                  <a:srgbClr val="FF0000"/>
                </a:solidFill>
              </a:rPr>
              <a:t>*1- ! Due to the situation in Europe and the refugee’s, accommodation possibilities are very limited! Travel time up to 45 minutes to project location can be expected.</a:t>
            </a:r>
          </a:p>
          <a:p>
            <a:pPr defTabSz="1734634" fontAlgn="base">
              <a:lnSpc>
                <a:spcPct val="90000"/>
              </a:lnSpc>
              <a:spcBef>
                <a:spcPts val="800"/>
              </a:spcBef>
              <a:buFont typeface="Arial" charset="0"/>
              <a:buNone/>
            </a:pPr>
            <a:endParaRPr lang="de-DE" altLang="de-DE" sz="1600" dirty="0">
              <a:ea typeface="Arial Black" charset="0"/>
              <a:cs typeface="Arial Black" charset="0"/>
            </a:endParaRPr>
          </a:p>
        </p:txBody>
      </p:sp>
      <p:pic>
        <p:nvPicPr>
          <p:cNvPr id="4100" name="Picture 4">
            <a:hlinkClick r:id="rId2"/>
            <a:extLst>
              <a:ext uri="{FF2B5EF4-FFF2-40B4-BE49-F238E27FC236}">
                <a16:creationId xmlns:a16="http://schemas.microsoft.com/office/drawing/2014/main" id="{77B2346C-C166-4696-93F6-8DD19F339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905" y="3496335"/>
            <a:ext cx="9320028" cy="3029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009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F79D-D405-488F-8A52-ABF832F720B7}"/>
              </a:ext>
            </a:extLst>
          </p:cNvPr>
          <p:cNvSpPr>
            <a:spLocks noGrp="1"/>
          </p:cNvSpPr>
          <p:nvPr>
            <p:ph type="title"/>
          </p:nvPr>
        </p:nvSpPr>
        <p:spPr>
          <a:xfrm>
            <a:off x="316061" y="328444"/>
            <a:ext cx="7344816" cy="454035"/>
          </a:xfrm>
        </p:spPr>
        <p:txBody>
          <a:bodyPr/>
          <a:lstStyle/>
          <a:p>
            <a:r>
              <a:rPr lang="de-DE" sz="3600" dirty="0"/>
              <a:t>Booking </a:t>
            </a:r>
            <a:r>
              <a:rPr lang="de-DE" sz="3600" dirty="0" err="1"/>
              <a:t>process</a:t>
            </a:r>
            <a:endParaRPr lang="de-DE" sz="3600" dirty="0"/>
          </a:p>
        </p:txBody>
      </p:sp>
      <p:sp>
        <p:nvSpPr>
          <p:cNvPr id="3" name="Text Placeholder 2">
            <a:extLst>
              <a:ext uri="{FF2B5EF4-FFF2-40B4-BE49-F238E27FC236}">
                <a16:creationId xmlns:a16="http://schemas.microsoft.com/office/drawing/2014/main" id="{D7DD6127-5243-4CDF-B75D-EE26F2C473FE}"/>
              </a:ext>
            </a:extLst>
          </p:cNvPr>
          <p:cNvSpPr>
            <a:spLocks noGrp="1"/>
          </p:cNvSpPr>
          <p:nvPr>
            <p:ph type="body" sz="quarter" idx="11"/>
          </p:nvPr>
        </p:nvSpPr>
        <p:spPr>
          <a:xfrm>
            <a:off x="316061" y="1031281"/>
            <a:ext cx="9898955" cy="221599"/>
          </a:xfrm>
        </p:spPr>
        <p:txBody>
          <a:bodyPr/>
          <a:lstStyle/>
          <a:p>
            <a:pPr fontAlgn="base"/>
            <a:r>
              <a:rPr lang="de-DE" sz="1600" dirty="0"/>
              <a:t>Apartment</a:t>
            </a:r>
            <a:endParaRPr lang="de-DE" sz="1600" dirty="0">
              <a:highlight>
                <a:srgbClr val="FFFF00"/>
              </a:highlight>
            </a:endParaRPr>
          </a:p>
        </p:txBody>
      </p:sp>
      <p:sp>
        <p:nvSpPr>
          <p:cNvPr id="8" name="Rectangle 7">
            <a:extLst>
              <a:ext uri="{FF2B5EF4-FFF2-40B4-BE49-F238E27FC236}">
                <a16:creationId xmlns:a16="http://schemas.microsoft.com/office/drawing/2014/main" id="{FBEA5E6E-A77F-4B0C-B12A-1C03FD7CB718}"/>
              </a:ext>
            </a:extLst>
          </p:cNvPr>
          <p:cNvSpPr/>
          <p:nvPr/>
        </p:nvSpPr>
        <p:spPr>
          <a:xfrm>
            <a:off x="191344" y="1304176"/>
            <a:ext cx="11569987" cy="5509200"/>
          </a:xfrm>
          <a:prstGeom prst="rect">
            <a:avLst/>
          </a:prstGeom>
        </p:spPr>
        <p:txBody>
          <a:bodyPr wrap="square">
            <a:spAutoFit/>
          </a:bodyPr>
          <a:lstStyle/>
          <a:p>
            <a:r>
              <a:rPr lang="en-US" sz="1600" dirty="0"/>
              <a:t>To confirm the rental, please click 'action' on the very right of the proposal.</a:t>
            </a:r>
          </a:p>
          <a:p>
            <a:r>
              <a:rPr lang="en-US" sz="1600" dirty="0"/>
              <a:t>Choose 'inquire’ to start the final rental process of the apartment as soon as possible, because the apartment can not be blocked or 'reject’ if you do not want our service anymore.</a:t>
            </a:r>
          </a:p>
          <a:p>
            <a:endParaRPr lang="en-US" sz="1600" dirty="0"/>
          </a:p>
          <a:p>
            <a:r>
              <a:rPr lang="en-US" sz="1600" dirty="0"/>
              <a:t>No further offers will be made. </a:t>
            </a:r>
            <a:r>
              <a:rPr lang="en-US" sz="1600"/>
              <a:t>Personal wishes regarding the equipment cannot be taken into account.</a:t>
            </a:r>
          </a:p>
          <a:p>
            <a:endParaRPr lang="en-US" sz="1600" dirty="0"/>
          </a:p>
          <a:p>
            <a:r>
              <a:rPr lang="en-US" sz="1600" dirty="0"/>
              <a:t>As soon you choose 'inquire’, Chairos will contact the Landlord and specify whether the apartment is still available and can be rented.</a:t>
            </a:r>
          </a:p>
          <a:p>
            <a:endParaRPr lang="en-US" sz="1600" dirty="0"/>
          </a:p>
          <a:p>
            <a:r>
              <a:rPr lang="en-US" sz="1600" dirty="0"/>
              <a:t>If the apartment is still available, the status of the offer will change to 'available’. You will receive an email about the status change. </a:t>
            </a:r>
          </a:p>
          <a:p>
            <a:r>
              <a:rPr lang="en-US" sz="1600" dirty="0"/>
              <a:t>Please 'accept' the offer as soon as possible, only then the final </a:t>
            </a:r>
            <a:r>
              <a:rPr lang="en-US" sz="1600" dirty="0" err="1"/>
              <a:t>signment</a:t>
            </a:r>
            <a:r>
              <a:rPr lang="en-US" sz="1600" dirty="0"/>
              <a:t> of the rental agreement can be done by Chairos.</a:t>
            </a:r>
          </a:p>
          <a:p>
            <a:endParaRPr lang="en-US" sz="1600" dirty="0"/>
          </a:p>
          <a:p>
            <a:r>
              <a:rPr lang="en-US" sz="1600" dirty="0">
                <a:solidFill>
                  <a:srgbClr val="FF0000"/>
                </a:solidFill>
              </a:rPr>
              <a:t>'visitation’ are </a:t>
            </a:r>
            <a:r>
              <a:rPr lang="en-US" sz="1600" u="sng" dirty="0">
                <a:solidFill>
                  <a:srgbClr val="FF0000"/>
                </a:solidFill>
              </a:rPr>
              <a:t>only</a:t>
            </a:r>
            <a:r>
              <a:rPr lang="en-US" sz="1600" dirty="0">
                <a:solidFill>
                  <a:srgbClr val="FF0000"/>
                </a:solidFill>
              </a:rPr>
              <a:t> possible for project apartments (private landlords), not  for boardinghouse apartments! This option is not available for you.</a:t>
            </a:r>
          </a:p>
          <a:p>
            <a:endParaRPr lang="en-US" sz="1600" dirty="0"/>
          </a:p>
          <a:p>
            <a:r>
              <a:rPr lang="en-US" sz="1600" dirty="0"/>
              <a:t>Has the rental agreement been signed you will receive further information regarding your check-in. </a:t>
            </a:r>
          </a:p>
          <a:p>
            <a:r>
              <a:rPr lang="en-US" sz="1600" dirty="0"/>
              <a:t>You will be able to find the rental contract and apartment data in the section 'my Apartments' on your Dashboard, after the date of your Move In.</a:t>
            </a:r>
          </a:p>
          <a:p>
            <a:r>
              <a:rPr lang="en-US" sz="1600" dirty="0">
                <a:solidFill>
                  <a:srgbClr val="FF0000"/>
                </a:solidFill>
              </a:rPr>
              <a:t>*1- ! Due to the situation in Europe and the refugee’s, accommodation possibilities are very limited! Travel time up to 45 minutes to project location can be expected.</a:t>
            </a:r>
          </a:p>
          <a:p>
            <a:endParaRPr lang="de-DE" sz="1600" dirty="0"/>
          </a:p>
        </p:txBody>
      </p:sp>
    </p:spTree>
    <p:extLst>
      <p:ext uri="{BB962C8B-B14F-4D97-AF65-F5344CB8AC3E}">
        <p14:creationId xmlns:p14="http://schemas.microsoft.com/office/powerpoint/2010/main" val="35576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F79D-D405-488F-8A52-ABF832F720B7}"/>
              </a:ext>
            </a:extLst>
          </p:cNvPr>
          <p:cNvSpPr>
            <a:spLocks noGrp="1"/>
          </p:cNvSpPr>
          <p:nvPr>
            <p:ph type="title"/>
          </p:nvPr>
        </p:nvSpPr>
        <p:spPr>
          <a:xfrm>
            <a:off x="306451" y="359356"/>
            <a:ext cx="7344816" cy="454035"/>
          </a:xfrm>
        </p:spPr>
        <p:txBody>
          <a:bodyPr/>
          <a:lstStyle/>
          <a:p>
            <a:r>
              <a:rPr lang="de-DE" sz="3600" dirty="0"/>
              <a:t>Booking </a:t>
            </a:r>
            <a:r>
              <a:rPr lang="de-DE" sz="3600" dirty="0" err="1"/>
              <a:t>process</a:t>
            </a:r>
            <a:endParaRPr lang="de-DE" sz="3600" dirty="0"/>
          </a:p>
        </p:txBody>
      </p:sp>
      <p:sp>
        <p:nvSpPr>
          <p:cNvPr id="4" name="Rectangle 1">
            <a:extLst>
              <a:ext uri="{FF2B5EF4-FFF2-40B4-BE49-F238E27FC236}">
                <a16:creationId xmlns:a16="http://schemas.microsoft.com/office/drawing/2014/main" id="{B54BB1FD-B88D-478A-989E-164FD0D3F24D}"/>
              </a:ext>
            </a:extLst>
          </p:cNvPr>
          <p:cNvSpPr>
            <a:spLocks noChangeArrowheads="1"/>
          </p:cNvSpPr>
          <p:nvPr/>
        </p:nvSpPr>
        <p:spPr bwMode="auto">
          <a:xfrm>
            <a:off x="335360" y="1454185"/>
            <a:ext cx="9871164"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1" i="0" u="none" strike="noStrike" cap="none" normalizeH="0" baseline="0" dirty="0" err="1">
                <a:ln>
                  <a:noFill/>
                </a:ln>
                <a:solidFill>
                  <a:srgbClr val="222222"/>
                </a:solidFill>
                <a:effectLst/>
                <a:latin typeface="+mn-lt"/>
              </a:rPr>
              <a:t>Revoke</a:t>
            </a:r>
            <a:r>
              <a:rPr kumimoji="0" lang="de-DE" altLang="de-DE" sz="1600" b="1" i="0" u="none" strike="noStrike" cap="none" normalizeH="0" baseline="0" dirty="0">
                <a:ln>
                  <a:noFill/>
                </a:ln>
                <a:solidFill>
                  <a:srgbClr val="222222"/>
                </a:solidFill>
                <a:effectLst/>
                <a:latin typeface="+mn-lt"/>
              </a:rPr>
              <a:t> an Accommodation Voucher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600" b="1"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err="1">
                <a:ln>
                  <a:noFill/>
                </a:ln>
                <a:solidFill>
                  <a:srgbClr val="444444"/>
                </a:solidFill>
                <a:effectLst/>
                <a:latin typeface="+mn-lt"/>
              </a:rPr>
              <a:t>If</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you</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see</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that</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you</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have</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submitted</a:t>
            </a:r>
            <a:r>
              <a:rPr kumimoji="0" lang="de-DE" altLang="de-DE" sz="1600" b="0" i="0" u="none" strike="noStrike" cap="none" normalizeH="0" baseline="0" dirty="0">
                <a:ln>
                  <a:noFill/>
                </a:ln>
                <a:solidFill>
                  <a:srgbClr val="444444"/>
                </a:solidFill>
                <a:effectLst/>
                <a:latin typeface="+mn-lt"/>
              </a:rPr>
              <a:t> a </a:t>
            </a:r>
            <a:r>
              <a:rPr kumimoji="0" lang="de-DE" altLang="de-DE" sz="1600" b="0" i="0" u="none" strike="noStrike" cap="none" normalizeH="0" baseline="0" dirty="0" err="1">
                <a:ln>
                  <a:noFill/>
                </a:ln>
                <a:solidFill>
                  <a:srgbClr val="444444"/>
                </a:solidFill>
                <a:effectLst/>
                <a:latin typeface="+mn-lt"/>
              </a:rPr>
              <a:t>faulty</a:t>
            </a:r>
            <a:r>
              <a:rPr kumimoji="0" lang="de-DE" altLang="de-DE" sz="1600" b="0" i="0" u="none" strike="noStrike" cap="none" normalizeH="0" baseline="0" dirty="0">
                <a:ln>
                  <a:noFill/>
                </a:ln>
                <a:solidFill>
                  <a:srgbClr val="444444"/>
                </a:solidFill>
                <a:effectLst/>
                <a:latin typeface="+mn-lt"/>
              </a:rPr>
              <a:t> Voucher </a:t>
            </a:r>
            <a:r>
              <a:rPr kumimoji="0" lang="de-DE" altLang="de-DE" sz="1600" b="0" i="0" u="none" strike="noStrike" cap="none" normalizeH="0" baseline="0" dirty="0" err="1">
                <a:ln>
                  <a:noFill/>
                </a:ln>
                <a:solidFill>
                  <a:srgbClr val="444444"/>
                </a:solidFill>
                <a:effectLst/>
                <a:latin typeface="+mn-lt"/>
              </a:rPr>
              <a:t>that</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needs</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revision</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or</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you</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travel</a:t>
            </a:r>
            <a:r>
              <a:rPr kumimoji="0" lang="de-DE" altLang="de-DE" sz="1600" b="0" i="0" u="none" strike="noStrike" cap="none" normalizeH="0" baseline="0" dirty="0">
                <a:ln>
                  <a:noFill/>
                </a:ln>
                <a:solidFill>
                  <a:srgbClr val="444444"/>
                </a:solidFill>
                <a:effectLst/>
                <a:latin typeface="+mn-lt"/>
              </a:rPr>
              <a:t> plan </a:t>
            </a:r>
            <a:r>
              <a:rPr kumimoji="0" lang="de-DE" altLang="de-DE" sz="1600" b="0" i="0" u="none" strike="noStrike" cap="none" normalizeH="0" baseline="0" dirty="0" err="1">
                <a:ln>
                  <a:noFill/>
                </a:ln>
                <a:solidFill>
                  <a:srgbClr val="444444"/>
                </a:solidFill>
                <a:effectLst/>
                <a:latin typeface="+mn-lt"/>
              </a:rPr>
              <a:t>has</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been</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changed</a:t>
            </a:r>
            <a:r>
              <a:rPr kumimoji="0" lang="de-DE" altLang="de-DE" sz="1600" b="0" i="0" u="none" strike="noStrike" cap="none" normalizeH="0" baseline="0" dirty="0">
                <a:ln>
                  <a:noFill/>
                </a:ln>
                <a:solidFill>
                  <a:srgbClr val="444444"/>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you</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have</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to</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revoke</a:t>
            </a:r>
            <a:r>
              <a:rPr kumimoji="0" lang="de-DE" altLang="de-DE" sz="1600" b="0" i="0" u="none" strike="noStrike" cap="none" normalizeH="0" baseline="0" dirty="0">
                <a:ln>
                  <a:noFill/>
                </a:ln>
                <a:solidFill>
                  <a:srgbClr val="444444"/>
                </a:solidFill>
                <a:effectLst/>
                <a:latin typeface="+mn-lt"/>
              </a:rPr>
              <a:t> the </a:t>
            </a:r>
            <a:r>
              <a:rPr kumimoji="0" lang="de-DE" altLang="de-DE" sz="1600" b="0" i="0" u="none" strike="noStrike" cap="none" normalizeH="0" baseline="0" dirty="0" err="1">
                <a:ln>
                  <a:noFill/>
                </a:ln>
                <a:solidFill>
                  <a:srgbClr val="444444"/>
                </a:solidFill>
                <a:effectLst/>
                <a:latin typeface="+mn-lt"/>
              </a:rPr>
              <a:t>existing</a:t>
            </a:r>
            <a:r>
              <a:rPr kumimoji="0" lang="de-DE" altLang="de-DE" sz="1600" b="0" i="0" u="none" strike="noStrike" cap="none" normalizeH="0" baseline="0" dirty="0">
                <a:ln>
                  <a:noFill/>
                </a:ln>
                <a:solidFill>
                  <a:srgbClr val="444444"/>
                </a:solidFill>
                <a:effectLst/>
                <a:latin typeface="+mn-lt"/>
              </a:rPr>
              <a:t> Accommodation Voucher </a:t>
            </a:r>
            <a:r>
              <a:rPr kumimoji="0" lang="de-DE" altLang="de-DE" sz="1600" b="0" i="0" u="none" strike="noStrike" cap="none" normalizeH="0" baseline="0" dirty="0" err="1">
                <a:ln>
                  <a:noFill/>
                </a:ln>
                <a:solidFill>
                  <a:srgbClr val="444444"/>
                </a:solidFill>
                <a:effectLst/>
                <a:latin typeface="+mn-lt"/>
              </a:rPr>
              <a:t>first</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before</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you</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can</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create</a:t>
            </a:r>
            <a:r>
              <a:rPr kumimoji="0" lang="de-DE" altLang="de-DE" sz="1600" b="0" i="0" u="none" strike="noStrike" cap="none" normalizeH="0" baseline="0" dirty="0">
                <a:ln>
                  <a:noFill/>
                </a:ln>
                <a:solidFill>
                  <a:srgbClr val="444444"/>
                </a:solidFill>
                <a:effectLst/>
                <a:latin typeface="+mn-lt"/>
              </a:rPr>
              <a:t> a </a:t>
            </a:r>
            <a:r>
              <a:rPr kumimoji="0" lang="de-DE" altLang="de-DE" sz="1600" b="0" i="0" u="none" strike="noStrike" cap="none" normalizeH="0" baseline="0" dirty="0" err="1">
                <a:ln>
                  <a:noFill/>
                </a:ln>
                <a:solidFill>
                  <a:srgbClr val="444444"/>
                </a:solidFill>
                <a:effectLst/>
                <a:latin typeface="+mn-lt"/>
              </a:rPr>
              <a:t>new</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one</a:t>
            </a:r>
            <a:r>
              <a:rPr kumimoji="0" lang="de-DE" altLang="de-DE" sz="1600" b="0" i="0" u="none" strike="noStrike" cap="none" normalizeH="0" baseline="0" dirty="0">
                <a:ln>
                  <a:noFill/>
                </a:ln>
                <a:solidFill>
                  <a:srgbClr val="444444"/>
                </a:solidFill>
                <a:effectLst/>
                <a:latin typeface="+mn-lt"/>
              </a:rPr>
              <a:t>. </a:t>
            </a:r>
            <a:br>
              <a:rPr kumimoji="0" lang="de-DE" altLang="de-DE" sz="1600" b="0" i="0" u="none" strike="noStrike" cap="none" normalizeH="0" baseline="0" dirty="0">
                <a:ln>
                  <a:noFill/>
                </a:ln>
                <a:solidFill>
                  <a:srgbClr val="444444"/>
                </a:solidFill>
                <a:effectLst/>
                <a:latin typeface="+mn-lt"/>
              </a:rPr>
            </a:br>
            <a:br>
              <a:rPr kumimoji="0" lang="de-DE" altLang="de-DE" sz="1600" b="0" i="0" u="none" strike="noStrike" cap="none" normalizeH="0" baseline="0" dirty="0">
                <a:ln>
                  <a:noFill/>
                </a:ln>
                <a:solidFill>
                  <a:srgbClr val="444444"/>
                </a:solidFill>
                <a:effectLst/>
                <a:latin typeface="+mn-lt"/>
              </a:rPr>
            </a:br>
            <a:r>
              <a:rPr kumimoji="0" lang="de-DE" altLang="de-DE" sz="1600" b="0" i="0" u="none" strike="noStrike" cap="none" normalizeH="0" baseline="0" dirty="0">
                <a:ln>
                  <a:noFill/>
                </a:ln>
                <a:solidFill>
                  <a:srgbClr val="444444"/>
                </a:solidFill>
                <a:effectLst/>
                <a:latin typeface="+mn-lt"/>
              </a:rPr>
              <a:t>In </a:t>
            </a:r>
            <a:r>
              <a:rPr kumimoji="0" lang="de-DE" altLang="de-DE" sz="1600" b="0" i="0" u="none" strike="noStrike" cap="none" normalizeH="0" baseline="0" dirty="0" err="1">
                <a:ln>
                  <a:noFill/>
                </a:ln>
                <a:solidFill>
                  <a:srgbClr val="444444"/>
                </a:solidFill>
                <a:effectLst/>
                <a:latin typeface="+mn-lt"/>
              </a:rPr>
              <a:t>order</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to</a:t>
            </a:r>
            <a:r>
              <a:rPr kumimoji="0" lang="de-DE" altLang="de-DE" sz="1600" b="0" i="0" u="none" strike="noStrike" cap="none" normalizeH="0" baseline="0" dirty="0">
                <a:ln>
                  <a:noFill/>
                </a:ln>
                <a:solidFill>
                  <a:srgbClr val="444444"/>
                </a:solidFill>
                <a:effectLst/>
                <a:latin typeface="+mn-lt"/>
              </a:rPr>
              <a:t> do so, </a:t>
            </a:r>
            <a:r>
              <a:rPr kumimoji="0" lang="de-DE" altLang="de-DE" sz="1600" b="0" i="0" u="none" strike="noStrike" cap="none" normalizeH="0" baseline="0" dirty="0" err="1">
                <a:ln>
                  <a:noFill/>
                </a:ln>
                <a:solidFill>
                  <a:srgbClr val="444444"/>
                </a:solidFill>
                <a:effectLst/>
                <a:latin typeface="+mn-lt"/>
              </a:rPr>
              <a:t>please</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go</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to</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your</a:t>
            </a:r>
            <a:r>
              <a:rPr kumimoji="0" lang="de-DE" altLang="de-DE" sz="1600" b="0" i="0" u="none" strike="noStrike" cap="none" normalizeH="0" baseline="0" dirty="0">
                <a:ln>
                  <a:noFill/>
                </a:ln>
                <a:solidFill>
                  <a:srgbClr val="444444"/>
                </a:solidFill>
                <a:effectLst/>
                <a:latin typeface="+mn-lt"/>
              </a:rPr>
              <a:t> Dashboard and </a:t>
            </a:r>
            <a:r>
              <a:rPr kumimoji="0" lang="de-DE" altLang="de-DE" sz="1600" b="0" i="0" u="none" strike="noStrike" cap="none" normalizeH="0" baseline="0" dirty="0" err="1">
                <a:ln>
                  <a:noFill/>
                </a:ln>
                <a:solidFill>
                  <a:srgbClr val="444444"/>
                </a:solidFill>
                <a:effectLst/>
                <a:latin typeface="+mn-lt"/>
              </a:rPr>
              <a:t>go</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to</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My</a:t>
            </a:r>
            <a:r>
              <a:rPr kumimoji="0" lang="de-DE" altLang="de-DE" sz="1600" b="0" i="0" u="none" strike="noStrike" cap="none" normalizeH="0" baseline="0" dirty="0">
                <a:ln>
                  <a:noFill/>
                </a:ln>
                <a:solidFill>
                  <a:srgbClr val="444444"/>
                </a:solidFill>
                <a:effectLst/>
                <a:latin typeface="+mn-lt"/>
              </a:rPr>
              <a:t> Accommodation Voucher"</a:t>
            </a:r>
            <a:br>
              <a:rPr kumimoji="0" lang="de-DE" altLang="de-DE" sz="1600" b="0" i="0" u="none" strike="noStrike" cap="none" normalizeH="0" baseline="0" dirty="0">
                <a:ln>
                  <a:noFill/>
                </a:ln>
                <a:solidFill>
                  <a:srgbClr val="444444"/>
                </a:solidFill>
                <a:effectLst/>
                <a:latin typeface="+mn-lt"/>
              </a:rPr>
            </a:br>
            <a:endParaRPr kumimoji="0" lang="de-DE" altLang="de-DE"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a:ln>
                  <a:noFill/>
                </a:ln>
                <a:solidFill>
                  <a:srgbClr val="444444"/>
                </a:solidFill>
                <a:effectLst/>
                <a:latin typeface="+mn-lt"/>
              </a:rPr>
              <a:t>and press the </a:t>
            </a:r>
            <a:r>
              <a:rPr kumimoji="0" lang="de-DE" altLang="de-DE" sz="1600" b="0" i="0" u="none" strike="noStrike" cap="none" normalizeH="0" baseline="0" dirty="0" err="1">
                <a:ln>
                  <a:noFill/>
                </a:ln>
                <a:solidFill>
                  <a:srgbClr val="444444"/>
                </a:solidFill>
                <a:effectLst/>
                <a:latin typeface="+mn-lt"/>
              </a:rPr>
              <a:t>button</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Revoke</a:t>
            </a:r>
            <a:r>
              <a:rPr kumimoji="0" lang="de-DE" altLang="de-DE" sz="1600" b="0" i="0" u="none" strike="noStrike" cap="none" normalizeH="0" baseline="0" dirty="0">
                <a:ln>
                  <a:noFill/>
                </a:ln>
                <a:solidFill>
                  <a:srgbClr val="444444"/>
                </a:solidFill>
                <a:effectLst/>
                <a:latin typeface="+mn-lt"/>
              </a:rPr>
              <a:t> Accommodation Voucher" at the </a:t>
            </a:r>
            <a:r>
              <a:rPr kumimoji="0" lang="de-DE" altLang="de-DE" sz="1600" b="0" i="0" u="none" strike="noStrike" cap="none" normalizeH="0" baseline="0" dirty="0" err="1">
                <a:ln>
                  <a:noFill/>
                </a:ln>
                <a:solidFill>
                  <a:srgbClr val="444444"/>
                </a:solidFill>
                <a:effectLst/>
                <a:latin typeface="+mn-lt"/>
              </a:rPr>
              <a:t>very</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bottom</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of</a:t>
            </a:r>
            <a:r>
              <a:rPr kumimoji="0" lang="de-DE" altLang="de-DE" sz="1600" b="0" i="0" u="none" strike="noStrike" cap="none" normalizeH="0" baseline="0" dirty="0">
                <a:ln>
                  <a:noFill/>
                </a:ln>
                <a:solidFill>
                  <a:srgbClr val="444444"/>
                </a:solidFill>
                <a:effectLst/>
                <a:latin typeface="+mn-lt"/>
              </a:rPr>
              <a:t> the </a:t>
            </a:r>
            <a:r>
              <a:rPr kumimoji="0" lang="de-DE" altLang="de-DE" sz="1600" b="0" i="0" u="none" strike="noStrike" cap="none" normalizeH="0" baseline="0" dirty="0" err="1">
                <a:ln>
                  <a:noFill/>
                </a:ln>
                <a:solidFill>
                  <a:srgbClr val="444444"/>
                </a:solidFill>
                <a:effectLst/>
                <a:latin typeface="+mn-lt"/>
              </a:rPr>
              <a:t>page</a:t>
            </a:r>
            <a:endParaRPr kumimoji="0" lang="de-DE" altLang="de-DE"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57097E5E-77B7-41AB-ABF7-AC417A0138FB}"/>
              </a:ext>
            </a:extLst>
          </p:cNvPr>
          <p:cNvSpPr>
            <a:spLocks noChangeArrowheads="1"/>
          </p:cNvSpPr>
          <p:nvPr/>
        </p:nvSpPr>
        <p:spPr bwMode="auto">
          <a:xfrm>
            <a:off x="782266" y="3950777"/>
            <a:ext cx="17462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a:ln>
                  <a:noFill/>
                </a:ln>
                <a:solidFill>
                  <a:srgbClr val="444444"/>
                </a:solidFill>
                <a:effectLst/>
                <a:latin typeface="-apple-system"/>
              </a:rPr>
              <a:t> </a:t>
            </a:r>
            <a:endParaRPr kumimoji="0" lang="de-DE" altLang="de-DE"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p:txBody>
      </p:sp>
      <p:pic>
        <p:nvPicPr>
          <p:cNvPr id="6146" name="Picture 2">
            <a:hlinkClick r:id="rId2"/>
            <a:extLst>
              <a:ext uri="{FF2B5EF4-FFF2-40B4-BE49-F238E27FC236}">
                <a16:creationId xmlns:a16="http://schemas.microsoft.com/office/drawing/2014/main" id="{AEAB1116-4930-480E-B2B7-F568C4EA9F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360" y="3761762"/>
            <a:ext cx="8001000"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526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F79D-D405-488F-8A52-ABF832F720B7}"/>
              </a:ext>
            </a:extLst>
          </p:cNvPr>
          <p:cNvSpPr>
            <a:spLocks noGrp="1"/>
          </p:cNvSpPr>
          <p:nvPr>
            <p:ph type="title"/>
          </p:nvPr>
        </p:nvSpPr>
        <p:spPr>
          <a:xfrm>
            <a:off x="334963" y="385774"/>
            <a:ext cx="7344816" cy="454035"/>
          </a:xfrm>
        </p:spPr>
        <p:txBody>
          <a:bodyPr/>
          <a:lstStyle/>
          <a:p>
            <a:r>
              <a:rPr lang="de-DE" sz="3600" dirty="0"/>
              <a:t>Booking </a:t>
            </a:r>
            <a:r>
              <a:rPr lang="de-DE" sz="3600" dirty="0" err="1"/>
              <a:t>process</a:t>
            </a:r>
            <a:endParaRPr lang="de-DE" sz="3600" dirty="0"/>
          </a:p>
        </p:txBody>
      </p:sp>
      <p:sp>
        <p:nvSpPr>
          <p:cNvPr id="4" name="Rectangle 1">
            <a:extLst>
              <a:ext uri="{FF2B5EF4-FFF2-40B4-BE49-F238E27FC236}">
                <a16:creationId xmlns:a16="http://schemas.microsoft.com/office/drawing/2014/main" id="{B54BB1FD-B88D-478A-989E-164FD0D3F24D}"/>
              </a:ext>
            </a:extLst>
          </p:cNvPr>
          <p:cNvSpPr>
            <a:spLocks noChangeArrowheads="1"/>
          </p:cNvSpPr>
          <p:nvPr/>
        </p:nvSpPr>
        <p:spPr bwMode="auto">
          <a:xfrm>
            <a:off x="346084" y="908720"/>
            <a:ext cx="9361040" cy="15081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1" i="0" u="none" strike="noStrike" cap="none" normalizeH="0" baseline="0" dirty="0">
                <a:ln>
                  <a:noFill/>
                </a:ln>
                <a:solidFill>
                  <a:srgbClr val="222222"/>
                </a:solidFill>
                <a:effectLst/>
                <a:latin typeface="+mn-lt"/>
              </a:rPr>
              <a:t>Booking </a:t>
            </a:r>
            <a:r>
              <a:rPr kumimoji="0" lang="de-DE" altLang="de-DE" sz="1600" b="1" i="0" u="none" strike="noStrike" cap="none" normalizeH="0" baseline="0" dirty="0" err="1">
                <a:ln>
                  <a:noFill/>
                </a:ln>
                <a:solidFill>
                  <a:srgbClr val="222222"/>
                </a:solidFill>
                <a:effectLst/>
                <a:latin typeface="+mn-lt"/>
              </a:rPr>
              <a:t>Confirmation</a:t>
            </a:r>
            <a:endParaRPr kumimoji="0" lang="de-DE" altLang="de-DE" sz="1600" b="1"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600" b="1"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a:ln>
                  <a:noFill/>
                </a:ln>
                <a:solidFill>
                  <a:srgbClr val="444444"/>
                </a:solidFill>
                <a:effectLst/>
                <a:latin typeface="+mn-lt"/>
              </a:rPr>
              <a:t>As </a:t>
            </a:r>
            <a:r>
              <a:rPr kumimoji="0" lang="de-DE" altLang="de-DE" sz="1600" b="0" i="0" u="none" strike="noStrike" cap="none" normalizeH="0" baseline="0" dirty="0" err="1">
                <a:ln>
                  <a:noFill/>
                </a:ln>
                <a:solidFill>
                  <a:srgbClr val="444444"/>
                </a:solidFill>
                <a:effectLst/>
                <a:latin typeface="+mn-lt"/>
              </a:rPr>
              <a:t>soon</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as</a:t>
            </a:r>
            <a:r>
              <a:rPr kumimoji="0" lang="de-DE" altLang="de-DE" sz="1600" b="0" i="0" u="none" strike="noStrike" cap="none" normalizeH="0" baseline="0" dirty="0">
                <a:ln>
                  <a:noFill/>
                </a:ln>
                <a:solidFill>
                  <a:srgbClr val="444444"/>
                </a:solidFill>
                <a:effectLst/>
                <a:latin typeface="+mn-lt"/>
              </a:rPr>
              <a:t> the </a:t>
            </a:r>
            <a:r>
              <a:rPr kumimoji="0" lang="de-DE" altLang="de-DE" sz="1600" b="0" i="0" u="none" strike="noStrike" cap="none" normalizeH="0" baseline="0" dirty="0" err="1">
                <a:ln>
                  <a:noFill/>
                </a:ln>
                <a:solidFill>
                  <a:srgbClr val="444444"/>
                </a:solidFill>
                <a:effectLst/>
                <a:latin typeface="+mn-lt"/>
              </a:rPr>
              <a:t>boardinghouse</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provider</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confirmed</a:t>
            </a:r>
            <a:r>
              <a:rPr kumimoji="0" lang="de-DE" altLang="de-DE" sz="1600" b="0" i="0" u="none" strike="noStrike" cap="none" normalizeH="0" baseline="0" dirty="0">
                <a:ln>
                  <a:noFill/>
                </a:ln>
                <a:solidFill>
                  <a:srgbClr val="444444"/>
                </a:solidFill>
                <a:effectLst/>
                <a:latin typeface="+mn-lt"/>
              </a:rPr>
              <a:t> the </a:t>
            </a:r>
            <a:r>
              <a:rPr kumimoji="0" lang="de-DE" altLang="de-DE" sz="1600" b="0" i="0" u="none" strike="noStrike" cap="none" normalizeH="0" baseline="0" dirty="0" err="1">
                <a:ln>
                  <a:noFill/>
                </a:ln>
                <a:solidFill>
                  <a:srgbClr val="444444"/>
                </a:solidFill>
                <a:effectLst/>
                <a:latin typeface="+mn-lt"/>
              </a:rPr>
              <a:t>booking</a:t>
            </a:r>
            <a:r>
              <a:rPr kumimoji="0" lang="de-DE" altLang="de-DE" sz="1600" b="0" i="0" u="none" strike="noStrike" cap="none" normalizeH="0" baseline="0" dirty="0">
                <a:ln>
                  <a:noFill/>
                </a:ln>
                <a:solidFill>
                  <a:srgbClr val="444444"/>
                </a:solidFill>
                <a:effectLst/>
                <a:latin typeface="+mn-lt"/>
              </a:rPr>
              <a:t>, Chairos will </a:t>
            </a:r>
            <a:r>
              <a:rPr kumimoji="0" lang="de-DE" altLang="de-DE" sz="1600" b="0" i="0" u="none" strike="noStrike" cap="none" normalizeH="0" baseline="0" dirty="0" err="1">
                <a:ln>
                  <a:noFill/>
                </a:ln>
                <a:solidFill>
                  <a:srgbClr val="444444"/>
                </a:solidFill>
                <a:effectLst/>
                <a:latin typeface="+mn-lt"/>
              </a:rPr>
              <a:t>provide</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you</a:t>
            </a:r>
            <a:r>
              <a:rPr kumimoji="0" lang="de-DE" altLang="de-DE" sz="1600" b="0" i="0" u="none" strike="noStrike" cap="none" normalizeH="0" baseline="0" dirty="0">
                <a:ln>
                  <a:noFill/>
                </a:ln>
                <a:solidFill>
                  <a:srgbClr val="444444"/>
                </a:solidFill>
                <a:effectLst/>
                <a:latin typeface="+mn-lt"/>
              </a:rPr>
              <a:t> all </a:t>
            </a:r>
            <a:r>
              <a:rPr kumimoji="0" lang="de-DE" altLang="de-DE" sz="1600" b="0" i="0" u="none" strike="noStrike" cap="none" normalizeH="0" baseline="0" dirty="0" err="1">
                <a:ln>
                  <a:noFill/>
                </a:ln>
                <a:solidFill>
                  <a:srgbClr val="444444"/>
                </a:solidFill>
                <a:effectLst/>
                <a:latin typeface="+mn-lt"/>
              </a:rPr>
              <a:t>information</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for</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your</a:t>
            </a:r>
            <a:r>
              <a:rPr kumimoji="0" lang="de-DE" altLang="de-DE" sz="1600" b="0" i="0" u="none" strike="noStrike" cap="none" normalizeH="0" baseline="0" dirty="0">
                <a:ln>
                  <a:noFill/>
                </a:ln>
                <a:solidFill>
                  <a:srgbClr val="444444"/>
                </a:solidFill>
                <a:effectLst/>
                <a:latin typeface="+mn-lt"/>
              </a:rPr>
              <a:t> Check-In </a:t>
            </a:r>
            <a:r>
              <a:rPr kumimoji="0" lang="de-DE" altLang="de-DE" sz="1600" b="0" i="0" u="none" strike="noStrike" cap="none" normalizeH="0" baseline="0" dirty="0" err="1">
                <a:ln>
                  <a:noFill/>
                </a:ln>
                <a:solidFill>
                  <a:srgbClr val="444444"/>
                </a:solidFill>
                <a:effectLst/>
                <a:latin typeface="+mn-lt"/>
              </a:rPr>
              <a:t>by</a:t>
            </a:r>
            <a:r>
              <a:rPr kumimoji="0" lang="de-DE" altLang="de-DE" sz="1600" b="0" i="0" u="none" strike="noStrike" cap="none" normalizeH="0" baseline="0" dirty="0">
                <a:ln>
                  <a:noFill/>
                </a:ln>
                <a:solidFill>
                  <a:srgbClr val="444444"/>
                </a:solidFill>
                <a:effectLst/>
                <a:latin typeface="+mn-lt"/>
              </a:rPr>
              <a:t> email and in the </a:t>
            </a:r>
            <a:r>
              <a:rPr kumimoji="0" lang="de-DE" altLang="de-DE" sz="1600" b="0" i="0" u="none" strike="noStrike" cap="none" normalizeH="0" baseline="0" dirty="0" err="1">
                <a:ln>
                  <a:noFill/>
                </a:ln>
                <a:solidFill>
                  <a:srgbClr val="444444"/>
                </a:solidFill>
                <a:effectLst/>
                <a:latin typeface="+mn-lt"/>
              </a:rPr>
              <a:t>booking</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tool</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a:ln>
                  <a:noFill/>
                </a:ln>
                <a:solidFill>
                  <a:srgbClr val="444444"/>
                </a:solidFill>
                <a:effectLst/>
                <a:latin typeface="+mn-lt"/>
                <a:hlinkClick r:id="rId2"/>
              </a:rPr>
              <a:t>myCHS</a:t>
            </a:r>
            <a:r>
              <a:rPr kumimoji="0" lang="de-DE" altLang="de-DE" sz="1600" b="0" i="0" u="none" strike="noStrike" cap="none" normalizeH="0" baseline="0" dirty="0">
                <a:ln>
                  <a:noFill/>
                </a:ln>
                <a:solidFill>
                  <a:srgbClr val="444444"/>
                </a:solidFill>
                <a:effectLst/>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a:ln>
                  <a:noFill/>
                </a:ln>
                <a:solidFill>
                  <a:srgbClr val="444444"/>
                </a:solidFill>
                <a:effectLst/>
                <a:latin typeface="+mn-lt"/>
              </a:rPr>
              <a:t>I.e. </a:t>
            </a:r>
            <a:r>
              <a:rPr lang="de-DE" altLang="de-DE" sz="1600" dirty="0" err="1">
                <a:solidFill>
                  <a:srgbClr val="444444"/>
                </a:solidFill>
                <a:latin typeface="+mn-lt"/>
              </a:rPr>
              <a:t>accommodation</a:t>
            </a:r>
            <a:r>
              <a:rPr kumimoji="0" lang="de-DE" altLang="de-DE" sz="1600" b="0" i="0" u="none" strike="noStrike" cap="none" normalizeH="0" baseline="0" dirty="0">
                <a:ln>
                  <a:noFill/>
                </a:ln>
                <a:solidFill>
                  <a:srgbClr val="444444"/>
                </a:solidFill>
                <a:effectLst/>
                <a:latin typeface="+mn-lt"/>
              </a:rPr>
              <a:t> </a:t>
            </a:r>
            <a:r>
              <a:rPr kumimoji="0" lang="de-DE" altLang="de-DE" sz="1600" b="0" i="0" u="none" strike="noStrike" cap="none" normalizeH="0" baseline="0" dirty="0" err="1">
                <a:ln>
                  <a:noFill/>
                </a:ln>
                <a:solidFill>
                  <a:srgbClr val="444444"/>
                </a:solidFill>
                <a:effectLst/>
                <a:latin typeface="+mn-lt"/>
              </a:rPr>
              <a:t>address</a:t>
            </a:r>
            <a:r>
              <a:rPr kumimoji="0" lang="de-DE" altLang="de-DE" sz="1600" b="0" i="0" u="none" strike="noStrike" cap="none" normalizeH="0" baseline="0" dirty="0">
                <a:ln>
                  <a:noFill/>
                </a:ln>
                <a:solidFill>
                  <a:srgbClr val="444444"/>
                </a:solidFill>
                <a:effectLst/>
                <a:latin typeface="+mn-lt"/>
              </a:rPr>
              <a:t>, Check-In </a:t>
            </a:r>
            <a:r>
              <a:rPr kumimoji="0" lang="de-DE" altLang="de-DE" sz="1600" b="0" i="0" u="none" strike="noStrike" cap="none" normalizeH="0" baseline="0" dirty="0" err="1">
                <a:ln>
                  <a:noFill/>
                </a:ln>
                <a:solidFill>
                  <a:srgbClr val="444444"/>
                </a:solidFill>
                <a:effectLst/>
                <a:latin typeface="+mn-lt"/>
              </a:rPr>
              <a:t>hours</a:t>
            </a:r>
            <a:r>
              <a:rPr kumimoji="0" lang="de-DE" altLang="de-DE" sz="1600" b="0" i="0" u="none" strike="noStrike" cap="none" normalizeH="0" baseline="0" dirty="0">
                <a:ln>
                  <a:noFill/>
                </a:ln>
                <a:solidFill>
                  <a:srgbClr val="444444"/>
                </a:solidFill>
                <a:effectLst/>
                <a:latin typeface="+mn-lt"/>
              </a:rPr>
              <a:t>, </a:t>
            </a:r>
            <a:r>
              <a:rPr lang="de-DE" altLang="de-DE" sz="1600" dirty="0">
                <a:solidFill>
                  <a:srgbClr val="444444"/>
                </a:solidFill>
                <a:latin typeface="+mn-lt"/>
              </a:rPr>
              <a:t>Access-</a:t>
            </a:r>
            <a:r>
              <a:rPr lang="de-DE" altLang="de-DE" sz="1600" dirty="0" err="1">
                <a:solidFill>
                  <a:srgbClr val="444444"/>
                </a:solidFill>
                <a:latin typeface="+mn-lt"/>
              </a:rPr>
              <a:t>key</a:t>
            </a:r>
            <a:r>
              <a:rPr lang="de-DE" altLang="de-DE" sz="1600" dirty="0">
                <a:solidFill>
                  <a:srgbClr val="444444"/>
                </a:solidFill>
                <a:latin typeface="+mn-lt"/>
              </a:rPr>
              <a:t> Pick-up </a:t>
            </a:r>
            <a:r>
              <a:rPr lang="de-DE" altLang="de-DE" sz="1600" dirty="0" err="1">
                <a:solidFill>
                  <a:srgbClr val="444444"/>
                </a:solidFill>
                <a:latin typeface="+mn-lt"/>
              </a:rPr>
              <a:t>location</a:t>
            </a:r>
            <a:r>
              <a:rPr lang="de-DE" altLang="de-DE" sz="1600" dirty="0">
                <a:solidFill>
                  <a:srgbClr val="444444"/>
                </a:solidFill>
                <a:latin typeface="+mn-lt"/>
              </a:rPr>
              <a:t>, Contact </a:t>
            </a:r>
            <a:r>
              <a:rPr lang="de-DE" altLang="de-DE" sz="1600" dirty="0" err="1">
                <a:solidFill>
                  <a:srgbClr val="444444"/>
                </a:solidFill>
                <a:latin typeface="+mn-lt"/>
              </a:rPr>
              <a:t>information</a:t>
            </a:r>
            <a:r>
              <a:rPr lang="de-DE" altLang="de-DE" sz="1600" dirty="0">
                <a:solidFill>
                  <a:srgbClr val="444444"/>
                </a:solidFill>
                <a:latin typeface="+mn-lt"/>
              </a:rPr>
              <a:t>, etc.</a:t>
            </a:r>
            <a:endParaRPr kumimoji="0" lang="de-DE" altLang="de-DE" sz="1600" b="0" i="0" u="none" strike="noStrike" cap="none" normalizeH="0" baseline="0" dirty="0">
              <a:ln>
                <a:noFill/>
              </a:ln>
              <a:solidFill>
                <a:srgbClr val="444444"/>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57097E5E-77B7-41AB-ABF7-AC417A0138FB}"/>
              </a:ext>
            </a:extLst>
          </p:cNvPr>
          <p:cNvSpPr>
            <a:spLocks noChangeArrowheads="1"/>
          </p:cNvSpPr>
          <p:nvPr/>
        </p:nvSpPr>
        <p:spPr bwMode="auto">
          <a:xfrm>
            <a:off x="782266" y="3437297"/>
            <a:ext cx="17462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a:ln>
                  <a:noFill/>
                </a:ln>
                <a:solidFill>
                  <a:srgbClr val="444444"/>
                </a:solidFill>
                <a:effectLst/>
                <a:latin typeface="-apple-system"/>
              </a:rPr>
              <a:t> </a:t>
            </a:r>
            <a:endParaRPr kumimoji="0" lang="de-DE" altLang="de-DE"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p:txBody>
      </p:sp>
      <p:pic>
        <p:nvPicPr>
          <p:cNvPr id="8" name="Picture 7" descr="Graphical user interface, text, application, email&#10;&#10;Description automatically generated">
            <a:extLst>
              <a:ext uri="{FF2B5EF4-FFF2-40B4-BE49-F238E27FC236}">
                <a16:creationId xmlns:a16="http://schemas.microsoft.com/office/drawing/2014/main" id="{7CB4EA91-32A3-40E9-ACDE-45484A1894CB}"/>
              </a:ext>
            </a:extLst>
          </p:cNvPr>
          <p:cNvPicPr>
            <a:picLocks noChangeAspect="1"/>
          </p:cNvPicPr>
          <p:nvPr/>
        </p:nvPicPr>
        <p:blipFill>
          <a:blip r:embed="rId3"/>
          <a:stretch>
            <a:fillRect/>
          </a:stretch>
        </p:blipFill>
        <p:spPr>
          <a:xfrm>
            <a:off x="334963" y="2204864"/>
            <a:ext cx="5821924" cy="3099588"/>
          </a:xfrm>
          <a:prstGeom prst="rect">
            <a:avLst/>
          </a:prstGeom>
        </p:spPr>
      </p:pic>
      <p:sp>
        <p:nvSpPr>
          <p:cNvPr id="9" name="TextBox 8">
            <a:extLst>
              <a:ext uri="{FF2B5EF4-FFF2-40B4-BE49-F238E27FC236}">
                <a16:creationId xmlns:a16="http://schemas.microsoft.com/office/drawing/2014/main" id="{1B29F4E5-EA93-48D4-AFE2-4B5E748C34EC}"/>
              </a:ext>
            </a:extLst>
          </p:cNvPr>
          <p:cNvSpPr txBox="1"/>
          <p:nvPr/>
        </p:nvSpPr>
        <p:spPr>
          <a:xfrm rot="19782633">
            <a:off x="2207568" y="3814380"/>
            <a:ext cx="2376264" cy="362501"/>
          </a:xfrm>
          <a:prstGeom prst="rect">
            <a:avLst/>
          </a:prstGeom>
        </p:spPr>
        <p:txBody>
          <a:bodyPr vert="horz" wrap="none" lIns="0" tIns="0" rIns="0" bIns="0" rtlCol="0">
            <a:noAutofit/>
          </a:bodyPr>
          <a:lstStyle/>
          <a:p>
            <a:r>
              <a:rPr lang="de-DE" sz="1400" i="1" dirty="0"/>
              <a:t>Picture </a:t>
            </a:r>
            <a:r>
              <a:rPr lang="de-DE" sz="1400" i="1" dirty="0" err="1"/>
              <a:t>is</a:t>
            </a:r>
            <a:r>
              <a:rPr lang="de-DE" sz="1400" i="1" dirty="0"/>
              <a:t> </a:t>
            </a:r>
            <a:r>
              <a:rPr lang="de-DE" sz="1400" i="1" dirty="0" err="1"/>
              <a:t>only</a:t>
            </a:r>
            <a:r>
              <a:rPr lang="de-DE" sz="1400" i="1" dirty="0"/>
              <a:t> an </a:t>
            </a:r>
            <a:r>
              <a:rPr lang="de-DE" sz="1400" i="1" dirty="0" err="1"/>
              <a:t>example</a:t>
            </a:r>
            <a:endParaRPr lang="de-DE" sz="1400" i="1" dirty="0"/>
          </a:p>
        </p:txBody>
      </p:sp>
      <p:sp>
        <p:nvSpPr>
          <p:cNvPr id="3" name="TextBox 2">
            <a:extLst>
              <a:ext uri="{FF2B5EF4-FFF2-40B4-BE49-F238E27FC236}">
                <a16:creationId xmlns:a16="http://schemas.microsoft.com/office/drawing/2014/main" id="{CE1D3C18-2883-48D6-ABE4-BC92D6513872}"/>
              </a:ext>
            </a:extLst>
          </p:cNvPr>
          <p:cNvSpPr txBox="1"/>
          <p:nvPr/>
        </p:nvSpPr>
        <p:spPr>
          <a:xfrm>
            <a:off x="346084" y="5466928"/>
            <a:ext cx="11654572" cy="914400"/>
          </a:xfrm>
          <a:prstGeom prst="rect">
            <a:avLst/>
          </a:prstGeom>
        </p:spPr>
        <p:txBody>
          <a:bodyPr vert="horz" wrap="none" lIns="0" tIns="0" rIns="0" bIns="0" rtlCol="0">
            <a:noAutofit/>
          </a:bodyPr>
          <a:lstStyle/>
          <a:p>
            <a:r>
              <a:rPr lang="en-US" sz="1600" dirty="0">
                <a:solidFill>
                  <a:srgbClr val="444444"/>
                </a:solidFill>
              </a:rPr>
              <a:t>Please note:</a:t>
            </a:r>
          </a:p>
          <a:p>
            <a:r>
              <a:rPr lang="en-US" sz="1600" dirty="0">
                <a:solidFill>
                  <a:srgbClr val="444444"/>
                </a:solidFill>
              </a:rPr>
              <a:t>You will receive a second “Termination initiated” mail. This is only to inform you to when your booking will conclude.</a:t>
            </a:r>
          </a:p>
          <a:p>
            <a:r>
              <a:rPr lang="en-US" sz="1600" dirty="0">
                <a:solidFill>
                  <a:srgbClr val="444444"/>
                </a:solidFill>
              </a:rPr>
              <a:t>The corresponding termination will be issued because an end date to your stay has been given.</a:t>
            </a:r>
          </a:p>
          <a:p>
            <a:r>
              <a:rPr lang="en-US" sz="1600" dirty="0">
                <a:solidFill>
                  <a:srgbClr val="444444"/>
                </a:solidFill>
              </a:rPr>
              <a:t>The end date also marks the date to which your accommodation has been paid for, by Accenture.</a:t>
            </a:r>
          </a:p>
          <a:p>
            <a:endParaRPr lang="en-US" dirty="0"/>
          </a:p>
        </p:txBody>
      </p:sp>
    </p:spTree>
    <p:extLst>
      <p:ext uri="{BB962C8B-B14F-4D97-AF65-F5344CB8AC3E}">
        <p14:creationId xmlns:p14="http://schemas.microsoft.com/office/powerpoint/2010/main" val="21114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F79D-D405-488F-8A52-ABF832F720B7}"/>
              </a:ext>
            </a:extLst>
          </p:cNvPr>
          <p:cNvSpPr>
            <a:spLocks noGrp="1"/>
          </p:cNvSpPr>
          <p:nvPr>
            <p:ph type="title"/>
          </p:nvPr>
        </p:nvSpPr>
        <p:spPr>
          <a:xfrm>
            <a:off x="334963" y="349081"/>
            <a:ext cx="10153128" cy="454035"/>
          </a:xfrm>
        </p:spPr>
        <p:txBody>
          <a:bodyPr/>
          <a:lstStyle/>
          <a:p>
            <a:r>
              <a:rPr lang="de-DE" sz="3600" dirty="0" err="1"/>
              <a:t>Documents</a:t>
            </a:r>
            <a:r>
              <a:rPr lang="de-DE" sz="3600" dirty="0"/>
              <a:t> </a:t>
            </a:r>
            <a:r>
              <a:rPr lang="de-DE" sz="3600" dirty="0" err="1"/>
              <a:t>for</a:t>
            </a:r>
            <a:r>
              <a:rPr lang="de-DE" sz="3600" dirty="0"/>
              <a:t> the </a:t>
            </a:r>
            <a:r>
              <a:rPr lang="de-DE" sz="3600" dirty="0" err="1"/>
              <a:t>authorities</a:t>
            </a:r>
            <a:endParaRPr lang="de-DE" sz="3600" dirty="0"/>
          </a:p>
        </p:txBody>
      </p:sp>
      <p:sp>
        <p:nvSpPr>
          <p:cNvPr id="4" name="Rectangle 1">
            <a:extLst>
              <a:ext uri="{FF2B5EF4-FFF2-40B4-BE49-F238E27FC236}">
                <a16:creationId xmlns:a16="http://schemas.microsoft.com/office/drawing/2014/main" id="{B54BB1FD-B88D-478A-989E-164FD0D3F24D}"/>
              </a:ext>
            </a:extLst>
          </p:cNvPr>
          <p:cNvSpPr>
            <a:spLocks noChangeArrowheads="1"/>
          </p:cNvSpPr>
          <p:nvPr/>
        </p:nvSpPr>
        <p:spPr bwMode="auto">
          <a:xfrm>
            <a:off x="335360" y="1343740"/>
            <a:ext cx="9361040" cy="12618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1" i="0" u="none" strike="noStrike" cap="none" normalizeH="0" baseline="0" dirty="0">
                <a:ln>
                  <a:noFill/>
                </a:ln>
                <a:solidFill>
                  <a:srgbClr val="222222"/>
                </a:solidFill>
                <a:effectLst/>
                <a:latin typeface="+mn-lt"/>
              </a:rPr>
              <a:t>Rental </a:t>
            </a:r>
            <a:r>
              <a:rPr kumimoji="0" lang="de-DE" altLang="de-DE" sz="1600" b="1" i="0" u="none" strike="noStrike" cap="none" normalizeH="0" baseline="0" dirty="0" err="1">
                <a:ln>
                  <a:noFill/>
                </a:ln>
                <a:solidFill>
                  <a:srgbClr val="222222"/>
                </a:solidFill>
                <a:effectLst/>
                <a:latin typeface="+mn-lt"/>
              </a:rPr>
              <a:t>Contract</a:t>
            </a:r>
            <a:endParaRPr kumimoji="0" lang="de-DE" altLang="de-DE" sz="1600" b="1"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600" b="1" i="0" u="none" strike="noStrike" cap="none" normalizeH="0" baseline="0" dirty="0">
              <a:ln>
                <a:noFill/>
              </a:ln>
              <a:solidFill>
                <a:srgbClr val="222222"/>
              </a:solidFill>
              <a:effectLst/>
              <a:latin typeface="+mn-lt"/>
            </a:endParaRPr>
          </a:p>
          <a:p>
            <a:pPr lvl="0"/>
            <a:r>
              <a:rPr lang="en-US" altLang="de-DE" sz="1600" dirty="0">
                <a:solidFill>
                  <a:srgbClr val="222222"/>
                </a:solidFill>
                <a:latin typeface="+mn-lt"/>
              </a:rPr>
              <a:t>Will be provided after your Move-In.</a:t>
            </a:r>
          </a:p>
          <a:p>
            <a:pPr lvl="0"/>
            <a:r>
              <a:rPr lang="en-US" altLang="de-DE" sz="1600" dirty="0">
                <a:solidFill>
                  <a:srgbClr val="222222"/>
                </a:solidFill>
                <a:latin typeface="+mn-lt"/>
              </a:rPr>
              <a:t>Single onto the section 'My Apartments' </a:t>
            </a:r>
            <a:endParaRPr kumimoji="0" lang="de-DE" altLang="de-DE" sz="1600"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57097E5E-77B7-41AB-ABF7-AC417A0138FB}"/>
              </a:ext>
            </a:extLst>
          </p:cNvPr>
          <p:cNvSpPr>
            <a:spLocks noChangeArrowheads="1"/>
          </p:cNvSpPr>
          <p:nvPr/>
        </p:nvSpPr>
        <p:spPr bwMode="auto">
          <a:xfrm>
            <a:off x="861425" y="3950777"/>
            <a:ext cx="17462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a:ln>
                  <a:noFill/>
                </a:ln>
                <a:solidFill>
                  <a:srgbClr val="444444"/>
                </a:solidFill>
                <a:effectLst/>
                <a:latin typeface="-apple-system"/>
              </a:rPr>
              <a:t> </a:t>
            </a:r>
            <a:endParaRPr kumimoji="0" lang="de-DE" altLang="de-DE"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60AE82DC-2725-4EC8-A516-6DC465DEF13A}"/>
              </a:ext>
            </a:extLst>
          </p:cNvPr>
          <p:cNvSpPr>
            <a:spLocks noChangeArrowheads="1"/>
          </p:cNvSpPr>
          <p:nvPr/>
        </p:nvSpPr>
        <p:spPr bwMode="auto">
          <a:xfrm>
            <a:off x="329610" y="4375488"/>
            <a:ext cx="8194054"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de-DE" sz="1600" dirty="0">
                <a:latin typeface="+mn-lt"/>
                <a:cs typeface="Calibri" panose="020F0502020204030204" pitchFamily="34" charset="0"/>
              </a:rPr>
              <a:t>and</a:t>
            </a:r>
            <a:r>
              <a:rPr kumimoji="0" lang="en-US" altLang="de-DE" sz="1600" b="0" i="0" u="none" strike="noStrike" cap="none" normalizeH="0" baseline="0" dirty="0">
                <a:ln>
                  <a:noFill/>
                </a:ln>
                <a:effectLst/>
                <a:latin typeface="+mn-lt"/>
                <a:cs typeface="Calibri" panose="020F0502020204030204" pitchFamily="34" charset="0"/>
              </a:rPr>
              <a:t> click the </a:t>
            </a:r>
            <a:r>
              <a:rPr kumimoji="0" lang="en-US" altLang="de-DE" sz="1600" b="0" i="0" u="none" strike="noStrike" cap="none" normalizeH="0" baseline="0" dirty="0" err="1">
                <a:ln>
                  <a:noFill/>
                </a:ln>
                <a:effectLst/>
                <a:latin typeface="+mn-lt"/>
                <a:cs typeface="Calibri" panose="020F0502020204030204" pitchFamily="34" charset="0"/>
              </a:rPr>
              <a:t>rc</a:t>
            </a:r>
            <a:r>
              <a:rPr kumimoji="0" lang="en-US" altLang="de-DE" sz="1600" b="0" i="0" u="none" strike="noStrike" cap="none" normalizeH="0" baseline="0" dirty="0">
                <a:ln>
                  <a:noFill/>
                </a:ln>
                <a:effectLst/>
                <a:latin typeface="+mn-lt"/>
                <a:cs typeface="Calibri" panose="020F0502020204030204" pitchFamily="34" charset="0"/>
              </a:rPr>
              <a:t>-ID of the apartment you are currently residing in</a:t>
            </a:r>
            <a:br>
              <a:rPr kumimoji="0" lang="en-US" altLang="de-DE" sz="1000" b="0" i="0" u="none" strike="noStrike" cap="none" normalizeH="0" baseline="0" dirty="0">
                <a:ln>
                  <a:noFill/>
                </a:ln>
                <a:effectLst/>
                <a:latin typeface="inherit"/>
              </a:rPr>
            </a:br>
            <a:endParaRPr kumimoji="0" lang="en-US" altLang="de-DE" sz="800" b="0" i="0" u="none" strike="noStrike" cap="none" normalizeH="0" baseline="0" dirty="0">
              <a:ln>
                <a:noFill/>
              </a:ln>
              <a:effectLst/>
            </a:endParaRPr>
          </a:p>
        </p:txBody>
      </p:sp>
      <p:pic>
        <p:nvPicPr>
          <p:cNvPr id="8197" name="Picture 5">
            <a:hlinkClick r:id="rId2"/>
            <a:extLst>
              <a:ext uri="{FF2B5EF4-FFF2-40B4-BE49-F238E27FC236}">
                <a16:creationId xmlns:a16="http://schemas.microsoft.com/office/drawing/2014/main" id="{E5DCD03B-5D5E-448D-B69D-1CE3D02BC9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10" y="4850782"/>
            <a:ext cx="6344133" cy="1684216"/>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hlinkClick r:id="rId4"/>
            <a:extLst>
              <a:ext uri="{FF2B5EF4-FFF2-40B4-BE49-F238E27FC236}">
                <a16:creationId xmlns:a16="http://schemas.microsoft.com/office/drawing/2014/main" id="{9B00E315-38E1-442F-A7B3-7633B078B1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964" y="2363960"/>
            <a:ext cx="6338780" cy="18337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094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F79D-D405-488F-8A52-ABF832F720B7}"/>
              </a:ext>
            </a:extLst>
          </p:cNvPr>
          <p:cNvSpPr>
            <a:spLocks noGrp="1"/>
          </p:cNvSpPr>
          <p:nvPr>
            <p:ph type="title"/>
          </p:nvPr>
        </p:nvSpPr>
        <p:spPr>
          <a:xfrm>
            <a:off x="335360" y="328533"/>
            <a:ext cx="10153128" cy="454035"/>
          </a:xfrm>
        </p:spPr>
        <p:txBody>
          <a:bodyPr/>
          <a:lstStyle/>
          <a:p>
            <a:r>
              <a:rPr lang="de-DE" sz="3600" dirty="0" err="1"/>
              <a:t>Documents</a:t>
            </a:r>
            <a:r>
              <a:rPr lang="de-DE" sz="3600" dirty="0"/>
              <a:t> </a:t>
            </a:r>
            <a:r>
              <a:rPr lang="de-DE" sz="3600" dirty="0" err="1"/>
              <a:t>for</a:t>
            </a:r>
            <a:r>
              <a:rPr lang="de-DE" sz="3600" dirty="0"/>
              <a:t> the </a:t>
            </a:r>
            <a:r>
              <a:rPr lang="de-DE" sz="3600" dirty="0" err="1"/>
              <a:t>authorities</a:t>
            </a:r>
            <a:endParaRPr lang="de-DE" sz="3600" dirty="0"/>
          </a:p>
        </p:txBody>
      </p:sp>
      <p:sp>
        <p:nvSpPr>
          <p:cNvPr id="4" name="Rectangle 1">
            <a:extLst>
              <a:ext uri="{FF2B5EF4-FFF2-40B4-BE49-F238E27FC236}">
                <a16:creationId xmlns:a16="http://schemas.microsoft.com/office/drawing/2014/main" id="{B54BB1FD-B88D-478A-989E-164FD0D3F24D}"/>
              </a:ext>
            </a:extLst>
          </p:cNvPr>
          <p:cNvSpPr>
            <a:spLocks noChangeArrowheads="1"/>
          </p:cNvSpPr>
          <p:nvPr/>
        </p:nvSpPr>
        <p:spPr bwMode="auto">
          <a:xfrm>
            <a:off x="335360" y="1466850"/>
            <a:ext cx="9361040"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1" i="0" u="none" strike="noStrike" cap="none" normalizeH="0" baseline="0" dirty="0">
                <a:ln>
                  <a:noFill/>
                </a:ln>
                <a:solidFill>
                  <a:srgbClr val="222222"/>
                </a:solidFill>
                <a:effectLst/>
                <a:latin typeface="+mn-lt"/>
              </a:rPr>
              <a:t>Rental </a:t>
            </a:r>
            <a:r>
              <a:rPr kumimoji="0" lang="de-DE" altLang="de-DE" sz="1600" b="1" i="0" u="none" strike="noStrike" cap="none" normalizeH="0" baseline="0" dirty="0" err="1">
                <a:ln>
                  <a:noFill/>
                </a:ln>
                <a:solidFill>
                  <a:srgbClr val="222222"/>
                </a:solidFill>
                <a:effectLst/>
                <a:latin typeface="+mn-lt"/>
              </a:rPr>
              <a:t>Contract</a:t>
            </a:r>
            <a:endParaRPr kumimoji="0" lang="de-DE" altLang="de-DE" sz="1600" b="1"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600" b="1" i="0" u="none" strike="noStrike" cap="none" normalizeH="0" baseline="0" dirty="0">
              <a:ln>
                <a:noFill/>
              </a:ln>
              <a:solidFill>
                <a:srgbClr val="222222"/>
              </a:solidFill>
              <a:effectLst/>
              <a:latin typeface="+mn-lt"/>
            </a:endParaRPr>
          </a:p>
          <a:p>
            <a:pPr lvl="0"/>
            <a:r>
              <a:rPr lang="en-US" sz="1600" dirty="0">
                <a:latin typeface="+mn-lt"/>
              </a:rPr>
              <a:t>Go to the third tab "electronic file"</a:t>
            </a:r>
            <a:endParaRPr lang="en-US" altLang="de-DE" sz="1600" dirty="0">
              <a:solidFill>
                <a:srgbClr val="222222"/>
              </a:solidFill>
              <a:latin typeface="+mn-lt"/>
            </a:endParaRPr>
          </a:p>
          <a:p>
            <a:pPr lvl="0"/>
            <a:r>
              <a:rPr lang="en-US" altLang="de-DE" sz="1600" dirty="0">
                <a:solidFill>
                  <a:srgbClr val="222222"/>
                </a:solidFill>
                <a:latin typeface="+mn-lt"/>
              </a:rPr>
              <a:t>Here, you can download the rental contract “MV- date.” .</a:t>
            </a:r>
            <a:endParaRPr kumimoji="0" lang="de-DE" altLang="de-DE" sz="1600"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pic>
        <p:nvPicPr>
          <p:cNvPr id="10242" name="Picture 2">
            <a:hlinkClick r:id="rId2"/>
            <a:extLst>
              <a:ext uri="{FF2B5EF4-FFF2-40B4-BE49-F238E27FC236}">
                <a16:creationId xmlns:a16="http://schemas.microsoft.com/office/drawing/2014/main" id="{862B612B-1084-41B0-AB95-E138D0FC5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11" y="2924944"/>
            <a:ext cx="800100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32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F79D-D405-488F-8A52-ABF832F720B7}"/>
              </a:ext>
            </a:extLst>
          </p:cNvPr>
          <p:cNvSpPr>
            <a:spLocks noGrp="1"/>
          </p:cNvSpPr>
          <p:nvPr>
            <p:ph type="title"/>
          </p:nvPr>
        </p:nvSpPr>
        <p:spPr>
          <a:xfrm>
            <a:off x="334963" y="334957"/>
            <a:ext cx="10153128" cy="454035"/>
          </a:xfrm>
        </p:spPr>
        <p:txBody>
          <a:bodyPr/>
          <a:lstStyle/>
          <a:p>
            <a:r>
              <a:rPr lang="de-DE" sz="3600" dirty="0" err="1"/>
              <a:t>Documents</a:t>
            </a:r>
            <a:r>
              <a:rPr lang="de-DE" sz="3600" dirty="0"/>
              <a:t> </a:t>
            </a:r>
            <a:r>
              <a:rPr lang="de-DE" sz="3600" dirty="0" err="1"/>
              <a:t>for</a:t>
            </a:r>
            <a:r>
              <a:rPr lang="de-DE" sz="3600" dirty="0"/>
              <a:t> the </a:t>
            </a:r>
            <a:r>
              <a:rPr lang="de-DE" sz="3600" dirty="0" err="1"/>
              <a:t>authorities</a:t>
            </a:r>
            <a:endParaRPr lang="de-DE" sz="3600" dirty="0"/>
          </a:p>
        </p:txBody>
      </p:sp>
      <p:sp>
        <p:nvSpPr>
          <p:cNvPr id="4" name="Rectangle 1">
            <a:extLst>
              <a:ext uri="{FF2B5EF4-FFF2-40B4-BE49-F238E27FC236}">
                <a16:creationId xmlns:a16="http://schemas.microsoft.com/office/drawing/2014/main" id="{B54BB1FD-B88D-478A-989E-164FD0D3F24D}"/>
              </a:ext>
            </a:extLst>
          </p:cNvPr>
          <p:cNvSpPr>
            <a:spLocks noChangeArrowheads="1"/>
          </p:cNvSpPr>
          <p:nvPr/>
        </p:nvSpPr>
        <p:spPr bwMode="auto">
          <a:xfrm>
            <a:off x="335360" y="1128298"/>
            <a:ext cx="10873208" cy="29546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de-DE" altLang="de-DE" sz="1600" b="1" i="0" u="none" strike="noStrike" cap="none" normalizeH="0" baseline="0" dirty="0">
                <a:ln>
                  <a:noFill/>
                </a:ln>
                <a:solidFill>
                  <a:srgbClr val="222222"/>
                </a:solidFill>
                <a:effectLst/>
                <a:latin typeface="+mn-lt"/>
              </a:rPr>
              <a:t>Wohnraumgeberbestätigung (WGB) - </a:t>
            </a:r>
            <a:r>
              <a:rPr kumimoji="0" lang="en-US" altLang="de-DE" sz="1600" b="1" i="0" u="none" strike="noStrike" cap="none" normalizeH="0" baseline="0" dirty="0">
                <a:ln>
                  <a:noFill/>
                </a:ln>
                <a:solidFill>
                  <a:srgbClr val="222222"/>
                </a:solidFill>
                <a:effectLst/>
                <a:latin typeface="+mn-lt"/>
              </a:rPr>
              <a:t>C</a:t>
            </a:r>
            <a:r>
              <a:rPr lang="en-US" sz="1600" b="1" dirty="0"/>
              <a:t>ity Registration</a:t>
            </a:r>
            <a:endParaRPr kumimoji="0" lang="de-DE" altLang="de-DE" sz="1600" b="1"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600" b="1" i="0" u="none" strike="noStrike" cap="none" normalizeH="0" baseline="0" dirty="0">
              <a:ln>
                <a:noFill/>
              </a:ln>
              <a:solidFill>
                <a:srgbClr val="222222"/>
              </a:solidFill>
              <a:effectLst/>
              <a:latin typeface="+mn-lt"/>
            </a:endParaRPr>
          </a:p>
          <a:p>
            <a:r>
              <a:rPr lang="en-US" altLang="de-DE" sz="1600" dirty="0"/>
              <a:t>Will be sent automatically after the rental agreement has been signed to the local assistant for your city registration. You will be in copy of this email.</a:t>
            </a:r>
          </a:p>
          <a:p>
            <a:pPr lvl="0"/>
            <a:endParaRPr lang="en-US" altLang="de-DE" sz="1600" dirty="0">
              <a:latin typeface="+mn-lt"/>
            </a:endParaRPr>
          </a:p>
          <a:p>
            <a:pPr lvl="0"/>
            <a:r>
              <a:rPr lang="en-US" altLang="de-DE" sz="1600" dirty="0">
                <a:latin typeface="+mn-lt"/>
              </a:rPr>
              <a:t>Also you will be still able later on to download your city registration form after move-in date: </a:t>
            </a:r>
          </a:p>
          <a:p>
            <a:pPr lvl="0"/>
            <a:r>
              <a:rPr lang="en-US" altLang="de-DE" sz="1600" dirty="0">
                <a:latin typeface="+mn-lt"/>
              </a:rPr>
              <a:t>Log into </a:t>
            </a:r>
            <a:r>
              <a:rPr lang="en-US" altLang="de-DE" sz="1600" dirty="0">
                <a:solidFill>
                  <a:srgbClr val="444444"/>
                </a:solidFill>
                <a:latin typeface="+mn-lt"/>
                <a:hlinkClick r:id="rId2"/>
              </a:rPr>
              <a:t>https://mycorporatehousing.chairos-chs.de</a:t>
            </a:r>
            <a:r>
              <a:rPr lang="en-US" altLang="de-DE" sz="1600" dirty="0">
                <a:solidFill>
                  <a:srgbClr val="444444"/>
                </a:solidFill>
                <a:latin typeface="+mn-lt"/>
              </a:rPr>
              <a:t>  </a:t>
            </a:r>
            <a:r>
              <a:rPr lang="en-US" altLang="de-DE" sz="1600" dirty="0">
                <a:latin typeface="+mn-lt"/>
              </a:rPr>
              <a:t>and make sure  the role you are currently logged in as is "User" (see upper right-hand corner). </a:t>
            </a:r>
          </a:p>
          <a:p>
            <a:pPr lvl="0"/>
            <a:r>
              <a:rPr lang="en-US" altLang="de-DE" sz="1600" dirty="0">
                <a:latin typeface="+mn-lt"/>
              </a:rPr>
              <a:t>Hover over the left edge of the window until the section "Download WGB" shows and press it.</a:t>
            </a:r>
          </a:p>
          <a:p>
            <a:pPr lvl="0"/>
            <a:r>
              <a:rPr lang="en-US" altLang="de-DE" sz="1600" dirty="0">
                <a:latin typeface="+mn-lt"/>
              </a:rPr>
              <a:t>The registration will automatically be downloaded and can be handed over for registration.	</a:t>
            </a:r>
          </a:p>
          <a:p>
            <a:pPr lvl="0"/>
            <a:r>
              <a:rPr lang="en-US" sz="1600" dirty="0"/>
              <a:t>Should your WGB not be downloadable even though you can see your rental contract in "My Apartments", or some data on the WGB wrong, please do not hesitate to </a:t>
            </a:r>
            <a:r>
              <a:rPr lang="en-US" sz="1600" dirty="0">
                <a:hlinkClick r:id="rId3"/>
              </a:rPr>
              <a:t>voice the issue in a Service request</a:t>
            </a:r>
            <a:endParaRPr kumimoji="0" lang="de-DE" altLang="de-DE" sz="160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57097E5E-77B7-41AB-ABF7-AC417A0138FB}"/>
              </a:ext>
            </a:extLst>
          </p:cNvPr>
          <p:cNvSpPr>
            <a:spLocks noChangeArrowheads="1"/>
          </p:cNvSpPr>
          <p:nvPr/>
        </p:nvSpPr>
        <p:spPr bwMode="auto">
          <a:xfrm>
            <a:off x="782266" y="3950777"/>
            <a:ext cx="17462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a:ln>
                  <a:noFill/>
                </a:ln>
                <a:solidFill>
                  <a:srgbClr val="444444"/>
                </a:solidFill>
                <a:effectLst/>
                <a:latin typeface="-apple-system"/>
              </a:rPr>
              <a:t> </a:t>
            </a:r>
            <a:endParaRPr kumimoji="0" lang="de-DE" altLang="de-DE"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p:txBody>
      </p:sp>
      <p:pic>
        <p:nvPicPr>
          <p:cNvPr id="7170" name="Picture 2">
            <a:hlinkClick r:id="rId4"/>
            <a:extLst>
              <a:ext uri="{FF2B5EF4-FFF2-40B4-BE49-F238E27FC236}">
                <a16:creationId xmlns:a16="http://schemas.microsoft.com/office/drawing/2014/main" id="{7942A70C-FFA4-45CC-B74C-7F4ECBB69A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360" y="4143375"/>
            <a:ext cx="8001000"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941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4963" y="328533"/>
            <a:ext cx="10441160" cy="454035"/>
          </a:xfrm>
        </p:spPr>
        <p:txBody>
          <a:bodyPr/>
          <a:lstStyle/>
          <a:p>
            <a:r>
              <a:rPr lang="sv-SE" sz="3600" dirty="0"/>
              <a:t>Arrival/Depature  Procedure</a:t>
            </a:r>
            <a:endParaRPr lang="en-US" sz="3600" dirty="0"/>
          </a:p>
        </p:txBody>
      </p:sp>
      <p:sp>
        <p:nvSpPr>
          <p:cNvPr id="4" name="Text Placeholder 3">
            <a:extLst>
              <a:ext uri="{FF2B5EF4-FFF2-40B4-BE49-F238E27FC236}">
                <a16:creationId xmlns:a16="http://schemas.microsoft.com/office/drawing/2014/main" id="{A56C6AD6-143F-4717-BA68-37535160E291}"/>
              </a:ext>
            </a:extLst>
          </p:cNvPr>
          <p:cNvSpPr>
            <a:spLocks noGrp="1"/>
          </p:cNvSpPr>
          <p:nvPr>
            <p:ph type="body" sz="quarter" idx="11"/>
          </p:nvPr>
        </p:nvSpPr>
        <p:spPr>
          <a:xfrm>
            <a:off x="338017" y="1483141"/>
            <a:ext cx="9754939" cy="1534779"/>
          </a:xfrm>
        </p:spPr>
        <p:txBody>
          <a:bodyPr/>
          <a:lstStyle/>
          <a:p>
            <a:r>
              <a:rPr lang="de-DE" sz="1600" dirty="0"/>
              <a:t>Arrival</a:t>
            </a:r>
          </a:p>
          <a:p>
            <a:r>
              <a:rPr lang="en-US" sz="1600" b="0" dirty="0"/>
              <a:t>Chairos will provide you all information for your Check-In by email and in the booking tool myCHS </a:t>
            </a:r>
            <a:r>
              <a:rPr lang="de-DE" sz="1600" b="0" dirty="0" err="1"/>
              <a:t>about</a:t>
            </a:r>
            <a:r>
              <a:rPr lang="de-DE" sz="1600" b="0" dirty="0"/>
              <a:t> the </a:t>
            </a:r>
            <a:r>
              <a:rPr lang="de-DE" sz="1600" b="0" dirty="0" err="1"/>
              <a:t>pickup</a:t>
            </a:r>
            <a:r>
              <a:rPr lang="de-DE" sz="1600" b="0" dirty="0"/>
              <a:t> </a:t>
            </a:r>
            <a:r>
              <a:rPr lang="de-DE" sz="1600" b="0" dirty="0" err="1"/>
              <a:t>of</a:t>
            </a:r>
            <a:r>
              <a:rPr lang="de-DE" sz="1600" b="0" dirty="0"/>
              <a:t> the </a:t>
            </a:r>
            <a:r>
              <a:rPr lang="de-DE" sz="1600" b="0" dirty="0" err="1"/>
              <a:t>key</a:t>
            </a:r>
            <a:r>
              <a:rPr lang="de-DE" sz="1600" b="0" dirty="0"/>
              <a:t> </a:t>
            </a:r>
            <a:r>
              <a:rPr lang="de-DE" sz="1600" b="0" dirty="0" err="1"/>
              <a:t>for</a:t>
            </a:r>
            <a:r>
              <a:rPr lang="de-DE" sz="1600" b="0" dirty="0"/>
              <a:t> </a:t>
            </a:r>
            <a:r>
              <a:rPr lang="de-DE" sz="1600" b="0" dirty="0" err="1"/>
              <a:t>your</a:t>
            </a:r>
            <a:r>
              <a:rPr lang="de-DE" sz="1600" b="0" dirty="0"/>
              <a:t> </a:t>
            </a:r>
            <a:r>
              <a:rPr lang="de-DE" sz="1600" b="0" dirty="0" err="1"/>
              <a:t>accommdation</a:t>
            </a:r>
            <a:r>
              <a:rPr lang="de-DE" sz="1600" b="0" dirty="0"/>
              <a:t>, </a:t>
            </a:r>
            <a:r>
              <a:rPr lang="de-DE" sz="1600" b="0" dirty="0" err="1"/>
              <a:t>or</a:t>
            </a:r>
            <a:r>
              <a:rPr lang="de-DE" sz="1600" b="0" dirty="0"/>
              <a:t> </a:t>
            </a:r>
            <a:r>
              <a:rPr lang="de-DE" sz="1600" b="0" dirty="0" err="1"/>
              <a:t>you</a:t>
            </a:r>
            <a:r>
              <a:rPr lang="de-DE" sz="1600" b="0" dirty="0"/>
              <a:t> will </a:t>
            </a:r>
            <a:r>
              <a:rPr lang="de-DE" sz="1600" b="0" dirty="0" err="1"/>
              <a:t>receive</a:t>
            </a:r>
            <a:r>
              <a:rPr lang="de-DE" sz="1600" b="0" dirty="0"/>
              <a:t> a </a:t>
            </a:r>
            <a:r>
              <a:rPr lang="de-DE" sz="1600" b="0" dirty="0" err="1"/>
              <a:t>pin</a:t>
            </a:r>
            <a:r>
              <a:rPr lang="de-DE" sz="1600" b="0" dirty="0"/>
              <a:t> code (</a:t>
            </a:r>
            <a:r>
              <a:rPr lang="de-DE" sz="1600" b="0" dirty="0" err="1"/>
              <a:t>depending</a:t>
            </a:r>
            <a:r>
              <a:rPr lang="de-DE" sz="1600" b="0" dirty="0"/>
              <a:t> on the </a:t>
            </a:r>
            <a:r>
              <a:rPr lang="de-DE" sz="1600" b="0" dirty="0" err="1"/>
              <a:t>landlord</a:t>
            </a:r>
            <a:r>
              <a:rPr lang="de-DE" sz="1600" b="0" dirty="0"/>
              <a:t>). </a:t>
            </a:r>
            <a:r>
              <a:rPr lang="de-DE" sz="1600" b="0" dirty="0" err="1"/>
              <a:t>You</a:t>
            </a:r>
            <a:r>
              <a:rPr lang="de-DE" sz="1600" b="0" dirty="0"/>
              <a:t> will </a:t>
            </a:r>
            <a:r>
              <a:rPr lang="de-DE" sz="1600" b="0" dirty="0" err="1"/>
              <a:t>then</a:t>
            </a:r>
            <a:r>
              <a:rPr lang="de-DE" sz="1600" b="0" dirty="0"/>
              <a:t> </a:t>
            </a:r>
            <a:r>
              <a:rPr lang="de-DE" sz="1600" b="0" dirty="0" err="1"/>
              <a:t>be</a:t>
            </a:r>
            <a:r>
              <a:rPr lang="de-DE" sz="1600" b="0" dirty="0"/>
              <a:t> </a:t>
            </a:r>
            <a:r>
              <a:rPr lang="de-DE" sz="1600" b="0" dirty="0" err="1"/>
              <a:t>able</a:t>
            </a:r>
            <a:r>
              <a:rPr lang="de-DE" sz="1600" b="0" dirty="0"/>
              <a:t> </a:t>
            </a:r>
            <a:r>
              <a:rPr lang="de-DE" sz="1600" b="0" dirty="0" err="1"/>
              <a:t>to</a:t>
            </a:r>
            <a:r>
              <a:rPr lang="de-DE" sz="1600" b="0" dirty="0"/>
              <a:t> pick </a:t>
            </a:r>
            <a:r>
              <a:rPr lang="de-DE" sz="1600" b="0" dirty="0" err="1"/>
              <a:t>up</a:t>
            </a:r>
            <a:r>
              <a:rPr lang="de-DE" sz="1600" b="0" dirty="0"/>
              <a:t> the </a:t>
            </a:r>
            <a:r>
              <a:rPr lang="de-DE" sz="1600" b="0" dirty="0" err="1"/>
              <a:t>key</a:t>
            </a:r>
            <a:r>
              <a:rPr lang="de-DE" sz="1600" b="0" dirty="0"/>
              <a:t>, </a:t>
            </a:r>
            <a:r>
              <a:rPr lang="de-DE" sz="1600" b="0" dirty="0" err="1"/>
              <a:t>regardless</a:t>
            </a:r>
            <a:r>
              <a:rPr lang="de-DE" sz="1600" b="0" dirty="0"/>
              <a:t> </a:t>
            </a:r>
            <a:r>
              <a:rPr lang="de-DE" sz="1600" b="0" dirty="0" err="1"/>
              <a:t>of</a:t>
            </a:r>
            <a:r>
              <a:rPr lang="de-DE" sz="1600" b="0" dirty="0"/>
              <a:t> </a:t>
            </a:r>
            <a:r>
              <a:rPr lang="de-DE" sz="1600" b="0" dirty="0" err="1"/>
              <a:t>your</a:t>
            </a:r>
            <a:r>
              <a:rPr lang="de-DE" sz="1600" b="0" dirty="0"/>
              <a:t> </a:t>
            </a:r>
            <a:r>
              <a:rPr lang="de-DE" sz="1600" b="0" dirty="0" err="1"/>
              <a:t>arrival</a:t>
            </a:r>
            <a:r>
              <a:rPr lang="de-DE" sz="1600" b="0" dirty="0"/>
              <a:t> time.</a:t>
            </a:r>
          </a:p>
          <a:p>
            <a:r>
              <a:rPr lang="en-US" sz="1600" b="0" dirty="0"/>
              <a:t>Boardinghouse Check-In time varies on your arrival time and the provider, mostly 3pm. Chairos will consult you, if an early check-in is necessary.</a:t>
            </a:r>
          </a:p>
        </p:txBody>
      </p:sp>
      <p:sp>
        <p:nvSpPr>
          <p:cNvPr id="5" name="Text Placeholder 3">
            <a:extLst>
              <a:ext uri="{FF2B5EF4-FFF2-40B4-BE49-F238E27FC236}">
                <a16:creationId xmlns:a16="http://schemas.microsoft.com/office/drawing/2014/main" id="{1F54AEEE-E696-4F88-825A-EEB66C5374FC}"/>
              </a:ext>
            </a:extLst>
          </p:cNvPr>
          <p:cNvSpPr txBox="1">
            <a:spLocks/>
          </p:cNvSpPr>
          <p:nvPr/>
        </p:nvSpPr>
        <p:spPr>
          <a:xfrm>
            <a:off x="334963" y="3457610"/>
            <a:ext cx="9754939" cy="2934137"/>
          </a:xfrm>
          <a:prstGeom prst="rect">
            <a:avLst/>
          </a:prstGeom>
        </p:spPr>
        <p:txBody>
          <a:bodyPr vert="horz" wrap="square" lIns="0" tIns="0" rIns="0" bIns="0" rtlCol="0">
            <a:spAutoFit/>
          </a:bodyPr>
          <a:lstStyle>
            <a:lvl1pPr marL="0" indent="0" algn="l" defTabSz="1734634" rtl="0" eaLnBrk="1" latinLnBrk="0" hangingPunct="1">
              <a:lnSpc>
                <a:spcPct val="90000"/>
              </a:lnSpc>
              <a:spcBef>
                <a:spcPts val="800"/>
              </a:spcBef>
              <a:buFont typeface="Arial" charset="0"/>
              <a:buNone/>
              <a:defRPr lang="en-US" sz="1800" b="1" i="0" kern="1200" cap="none" baseline="0" dirty="0" smtClean="0">
                <a:solidFill>
                  <a:schemeClr val="tx1"/>
                </a:solidFill>
                <a:latin typeface="+mn-lt"/>
                <a:ea typeface="Arial Black" charset="0"/>
                <a:cs typeface="Arial Black" charset="0"/>
              </a:defRPr>
            </a:lvl1pPr>
            <a:lvl2pPr marL="182875" indent="-182875" algn="l" defTabSz="1734634" rtl="0" eaLnBrk="1" latinLnBrk="0" hangingPunct="1">
              <a:lnSpc>
                <a:spcPct val="90000"/>
              </a:lnSpc>
              <a:spcBef>
                <a:spcPts val="800"/>
              </a:spcBef>
              <a:buFont typeface="Arial" charset="0"/>
              <a:buChar char="•"/>
              <a:defRPr lang="en-US" sz="1800" b="1" i="0" kern="1200" cap="none" baseline="0" dirty="0" smtClean="0">
                <a:solidFill>
                  <a:schemeClr val="tx1"/>
                </a:solidFill>
                <a:latin typeface="+mn-lt"/>
                <a:ea typeface="Arial Black" charset="0"/>
                <a:cs typeface="Arial Black" charset="0"/>
              </a:defRPr>
            </a:lvl2pPr>
            <a:lvl3pPr marL="365751" indent="-182875" algn="l" defTabSz="1734634" rtl="0" eaLnBrk="1" latinLnBrk="0" hangingPunct="1">
              <a:lnSpc>
                <a:spcPct val="90000"/>
              </a:lnSpc>
              <a:spcBef>
                <a:spcPts val="800"/>
              </a:spcBef>
              <a:buFont typeface="Arial" charset="0"/>
              <a:buChar char="•"/>
              <a:defRPr lang="en-US" sz="1800" b="1" i="0" kern="1200" cap="none" baseline="0" dirty="0" smtClean="0">
                <a:solidFill>
                  <a:schemeClr val="tx1"/>
                </a:solidFill>
                <a:latin typeface="+mn-lt"/>
                <a:ea typeface="Arial Black" charset="0"/>
                <a:cs typeface="Arial Black" charset="0"/>
              </a:defRPr>
            </a:lvl3pPr>
            <a:lvl4pPr marL="0" indent="0" algn="l" defTabSz="1734634" rtl="0" eaLnBrk="1" latinLnBrk="0" hangingPunct="1">
              <a:lnSpc>
                <a:spcPct val="90000"/>
              </a:lnSpc>
              <a:spcBef>
                <a:spcPts val="800"/>
              </a:spcBef>
              <a:buFont typeface="Arial" charset="0"/>
              <a:buNone/>
              <a:defRPr lang="en-US" sz="1800" b="0" i="0" kern="1200" cap="none" baseline="0" dirty="0" smtClean="0">
                <a:solidFill>
                  <a:schemeClr val="bg1">
                    <a:lumMod val="65000"/>
                  </a:schemeClr>
                </a:solidFill>
                <a:latin typeface="+mn-lt"/>
                <a:ea typeface="Arial Black" charset="0"/>
                <a:cs typeface="Arial Black" charset="0"/>
              </a:defRPr>
            </a:lvl4pPr>
            <a:lvl5pPr marL="182875" indent="-182875" algn="l" defTabSz="1734634" rtl="0" eaLnBrk="1" latinLnBrk="0" hangingPunct="1">
              <a:lnSpc>
                <a:spcPct val="90000"/>
              </a:lnSpc>
              <a:spcBef>
                <a:spcPts val="800"/>
              </a:spcBef>
              <a:buFont typeface="Arial" charset="0"/>
              <a:buChar char="•"/>
              <a:defRPr lang="en-US" sz="1800" b="0" i="0" kern="1200" cap="none" baseline="0" dirty="0">
                <a:solidFill>
                  <a:schemeClr val="bg1">
                    <a:lumMod val="65000"/>
                  </a:schemeClr>
                </a:solidFill>
                <a:latin typeface="+mn-lt"/>
                <a:ea typeface="Arial Black" charset="0"/>
                <a:cs typeface="Arial Black" charset="0"/>
              </a:defRPr>
            </a:lvl5pPr>
            <a:lvl6pPr marL="365751" indent="-182875" algn="l" defTabSz="1734634" rtl="0" eaLnBrk="1" latinLnBrk="0" hangingPunct="1">
              <a:lnSpc>
                <a:spcPct val="90000"/>
              </a:lnSpc>
              <a:spcBef>
                <a:spcPts val="800"/>
              </a:spcBef>
              <a:buFont typeface="Arial" charset="0"/>
              <a:buChar char="•"/>
              <a:defRPr sz="2133" b="1" i="0" kern="1200" cap="none" baseline="0">
                <a:solidFill>
                  <a:schemeClr val="tx2"/>
                </a:solidFill>
                <a:latin typeface="Arial Bold" charset="0"/>
                <a:ea typeface="Arial Bold" charset="0"/>
                <a:cs typeface="Arial Bold" charset="0"/>
              </a:defRPr>
            </a:lvl6pPr>
            <a:lvl7pPr marL="0" indent="0" algn="l" defTabSz="1734634" rtl="0" eaLnBrk="1" latinLnBrk="0" hangingPunct="1">
              <a:lnSpc>
                <a:spcPct val="90000"/>
              </a:lnSpc>
              <a:spcBef>
                <a:spcPts val="800"/>
              </a:spcBef>
              <a:buFont typeface="Arial" charset="0"/>
              <a:buNone/>
              <a:defRPr sz="1867" b="1" i="0" kern="1200" cap="none" baseline="0">
                <a:solidFill>
                  <a:schemeClr val="tx1"/>
                </a:solidFill>
                <a:latin typeface="Arial Bold" charset="0"/>
                <a:ea typeface="Arial Bold" charset="0"/>
                <a:cs typeface="Arial Bold" charset="0"/>
              </a:defRPr>
            </a:lvl7pPr>
            <a:lvl8pPr marL="182875"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old" charset="0"/>
                <a:cs typeface="Arial Bold" charset="0"/>
              </a:defRPr>
            </a:lvl8pPr>
            <a:lvl9pPr marL="365751"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lack" charset="0"/>
                <a:cs typeface="Arial Black" charset="0"/>
              </a:defRPr>
            </a:lvl9pPr>
          </a:lstStyle>
          <a:p>
            <a:r>
              <a:rPr lang="de-DE" sz="1600" dirty="0"/>
              <a:t>Departure</a:t>
            </a:r>
          </a:p>
          <a:p>
            <a:r>
              <a:rPr lang="de-DE" sz="1600" b="0" dirty="0" err="1"/>
              <a:t>During</a:t>
            </a:r>
            <a:r>
              <a:rPr lang="de-DE" sz="1600" b="0" dirty="0"/>
              <a:t> </a:t>
            </a:r>
            <a:r>
              <a:rPr lang="de-DE" sz="1600" b="0" dirty="0" err="1"/>
              <a:t>your</a:t>
            </a:r>
            <a:r>
              <a:rPr lang="de-DE" sz="1600" b="0" dirty="0"/>
              <a:t> </a:t>
            </a:r>
            <a:r>
              <a:rPr lang="de-DE" sz="1600" b="0" dirty="0" err="1"/>
              <a:t>stay</a:t>
            </a:r>
            <a:r>
              <a:rPr lang="de-DE" sz="1600" b="0" dirty="0"/>
              <a:t> </a:t>
            </a:r>
            <a:r>
              <a:rPr lang="de-DE" sz="1600" b="0" dirty="0" err="1"/>
              <a:t>you</a:t>
            </a:r>
            <a:r>
              <a:rPr lang="de-DE" sz="1600" b="0" dirty="0"/>
              <a:t> will </a:t>
            </a:r>
            <a:r>
              <a:rPr lang="de-DE" sz="1600" b="0" dirty="0" err="1"/>
              <a:t>receive</a:t>
            </a:r>
            <a:r>
              <a:rPr lang="de-DE" sz="1600" b="0" dirty="0"/>
              <a:t> a </a:t>
            </a:r>
            <a:r>
              <a:rPr lang="de-DE" sz="1600" b="0" dirty="0" err="1"/>
              <a:t>friendly</a:t>
            </a:r>
            <a:r>
              <a:rPr lang="de-DE" sz="1600" b="0" dirty="0"/>
              <a:t> </a:t>
            </a:r>
            <a:r>
              <a:rPr lang="de-DE" sz="1600" b="0" dirty="0" err="1"/>
              <a:t>reminder</a:t>
            </a:r>
            <a:r>
              <a:rPr lang="de-DE" sz="1600" b="0" dirty="0"/>
              <a:t> </a:t>
            </a:r>
            <a:r>
              <a:rPr lang="de-DE" sz="1600" b="0" dirty="0" err="1"/>
              <a:t>about</a:t>
            </a:r>
            <a:r>
              <a:rPr lang="de-DE" sz="1600" b="0" dirty="0"/>
              <a:t> </a:t>
            </a:r>
            <a:r>
              <a:rPr lang="de-DE" sz="1600" b="0" dirty="0" err="1"/>
              <a:t>your</a:t>
            </a:r>
            <a:r>
              <a:rPr lang="de-DE" sz="1600" b="0" dirty="0"/>
              <a:t> </a:t>
            </a:r>
            <a:r>
              <a:rPr lang="de-DE" sz="1600" b="0" dirty="0" err="1"/>
              <a:t>move</a:t>
            </a:r>
            <a:r>
              <a:rPr lang="de-DE" sz="1600" b="0" dirty="0"/>
              <a:t>-out date </a:t>
            </a:r>
            <a:r>
              <a:rPr lang="de-DE" sz="1600" b="0" dirty="0" err="1"/>
              <a:t>from</a:t>
            </a:r>
            <a:r>
              <a:rPr lang="de-DE" sz="1600" b="0" dirty="0"/>
              <a:t> the </a:t>
            </a:r>
            <a:r>
              <a:rPr lang="de-DE" sz="1600" b="0" dirty="0" err="1"/>
              <a:t>accommodation</a:t>
            </a:r>
            <a:r>
              <a:rPr lang="de-DE" sz="1600" b="0" dirty="0"/>
              <a:t>.</a:t>
            </a:r>
          </a:p>
          <a:p>
            <a:r>
              <a:rPr lang="de-DE" sz="1600" b="0" dirty="0" err="1"/>
              <a:t>You</a:t>
            </a:r>
            <a:r>
              <a:rPr lang="de-DE" sz="1600" b="0" dirty="0"/>
              <a:t> will </a:t>
            </a:r>
            <a:r>
              <a:rPr lang="de-DE" sz="1600" b="0" dirty="0" err="1"/>
              <a:t>be</a:t>
            </a:r>
            <a:r>
              <a:rPr lang="de-DE" sz="1600" b="0" dirty="0"/>
              <a:t> </a:t>
            </a:r>
            <a:r>
              <a:rPr lang="de-DE" sz="1600" b="0" dirty="0" err="1"/>
              <a:t>informed</a:t>
            </a:r>
            <a:r>
              <a:rPr lang="de-DE" sz="1600" b="0" dirty="0"/>
              <a:t>, in time, </a:t>
            </a:r>
            <a:r>
              <a:rPr lang="de-DE" sz="1600" b="0" dirty="0" err="1"/>
              <a:t>where</a:t>
            </a:r>
            <a:r>
              <a:rPr lang="de-DE" sz="1600" b="0" dirty="0"/>
              <a:t> </a:t>
            </a:r>
            <a:r>
              <a:rPr lang="de-DE" sz="1600" b="0" dirty="0" err="1"/>
              <a:t>to</a:t>
            </a:r>
            <a:r>
              <a:rPr lang="de-DE" sz="1600" b="0" dirty="0"/>
              <a:t> </a:t>
            </a:r>
            <a:r>
              <a:rPr lang="de-DE" sz="1600" b="0" dirty="0" err="1"/>
              <a:t>leave</a:t>
            </a:r>
            <a:r>
              <a:rPr lang="de-DE" sz="1600" b="0" dirty="0"/>
              <a:t> </a:t>
            </a:r>
            <a:r>
              <a:rPr lang="de-DE" sz="1600" b="0" dirty="0" err="1"/>
              <a:t>your</a:t>
            </a:r>
            <a:r>
              <a:rPr lang="de-DE" sz="1600" b="0" dirty="0"/>
              <a:t> </a:t>
            </a:r>
            <a:r>
              <a:rPr lang="de-DE" sz="1600" b="0" dirty="0" err="1"/>
              <a:t>keys</a:t>
            </a:r>
            <a:r>
              <a:rPr lang="de-DE" sz="1600" b="0" dirty="0"/>
              <a:t> at the time </a:t>
            </a:r>
            <a:r>
              <a:rPr lang="de-DE" sz="1600" b="0" dirty="0" err="1"/>
              <a:t>of</a:t>
            </a:r>
            <a:r>
              <a:rPr lang="de-DE" sz="1600" b="0" dirty="0"/>
              <a:t> </a:t>
            </a:r>
            <a:r>
              <a:rPr lang="de-DE" sz="1600" b="0" dirty="0" err="1"/>
              <a:t>your</a:t>
            </a:r>
            <a:r>
              <a:rPr lang="de-DE" sz="1600" b="0" dirty="0"/>
              <a:t> </a:t>
            </a:r>
            <a:r>
              <a:rPr lang="de-DE" sz="1600" b="0" dirty="0" err="1"/>
              <a:t>move</a:t>
            </a:r>
            <a:r>
              <a:rPr lang="de-DE" sz="1600" b="0" dirty="0"/>
              <a:t>-out.</a:t>
            </a:r>
          </a:p>
          <a:p>
            <a:r>
              <a:rPr lang="de-DE" sz="1600" b="0" dirty="0"/>
              <a:t>The </a:t>
            </a:r>
            <a:r>
              <a:rPr lang="de-DE" sz="1600" b="0" dirty="0" err="1"/>
              <a:t>general</a:t>
            </a:r>
            <a:r>
              <a:rPr lang="de-DE" sz="1600" b="0" dirty="0"/>
              <a:t> </a:t>
            </a:r>
            <a:r>
              <a:rPr lang="de-DE" sz="1600" b="0" dirty="0" err="1"/>
              <a:t>move</a:t>
            </a:r>
            <a:r>
              <a:rPr lang="de-DE" sz="1600" b="0" dirty="0"/>
              <a:t>-out time will </a:t>
            </a:r>
            <a:r>
              <a:rPr lang="de-DE" sz="1600" b="0" dirty="0" err="1"/>
              <a:t>be</a:t>
            </a:r>
            <a:r>
              <a:rPr lang="de-DE" sz="1600" b="0" dirty="0"/>
              <a:t> 10 AM at the </a:t>
            </a:r>
            <a:r>
              <a:rPr lang="de-DE" sz="1600" b="0" dirty="0" err="1"/>
              <a:t>day</a:t>
            </a:r>
            <a:r>
              <a:rPr lang="de-DE" sz="1600" b="0" dirty="0"/>
              <a:t> </a:t>
            </a:r>
            <a:r>
              <a:rPr lang="de-DE" sz="1600" b="0" dirty="0" err="1"/>
              <a:t>of</a:t>
            </a:r>
            <a:r>
              <a:rPr lang="de-DE" sz="1600" b="0" dirty="0"/>
              <a:t> </a:t>
            </a:r>
            <a:r>
              <a:rPr lang="de-DE" sz="1600" b="0" dirty="0" err="1"/>
              <a:t>your</a:t>
            </a:r>
            <a:r>
              <a:rPr lang="de-DE" sz="1600" b="0" dirty="0"/>
              <a:t> </a:t>
            </a:r>
            <a:r>
              <a:rPr lang="de-DE" sz="1600" b="0" dirty="0" err="1"/>
              <a:t>departure</a:t>
            </a:r>
            <a:r>
              <a:rPr lang="de-DE" sz="1600" b="0" dirty="0"/>
              <a:t>.</a:t>
            </a:r>
          </a:p>
          <a:p>
            <a:r>
              <a:rPr lang="en-US" sz="1600" b="0" dirty="0"/>
              <a:t>If you would like to extend the rental agreement of the boardinghouse, please contact the boardinghouse provider directly. It must be checked individually, and the rental agreement must be continued and extended in your name and your private costs. </a:t>
            </a:r>
          </a:p>
          <a:p>
            <a:r>
              <a:rPr lang="en-US" sz="1600" b="0" dirty="0"/>
              <a:t>Extension of the boardinghouse agreement/rental contract will </a:t>
            </a:r>
            <a:r>
              <a:rPr lang="en-US" sz="1600" b="0" u="sng" dirty="0"/>
              <a:t>not</a:t>
            </a:r>
            <a:r>
              <a:rPr lang="en-US" sz="1600" b="0" dirty="0"/>
              <a:t> be supported by Accenture or Chairos.</a:t>
            </a:r>
          </a:p>
          <a:p>
            <a:r>
              <a:rPr lang="en-US" sz="1600" b="0" dirty="0"/>
              <a:t>   </a:t>
            </a:r>
          </a:p>
          <a:p>
            <a:endParaRPr lang="de-DE" sz="1600" b="0" dirty="0">
              <a:highlight>
                <a:srgbClr val="FFFF00"/>
              </a:highlight>
            </a:endParaRPr>
          </a:p>
        </p:txBody>
      </p:sp>
      <p:sp>
        <p:nvSpPr>
          <p:cNvPr id="2" name="Textfeld 1">
            <a:extLst>
              <a:ext uri="{FF2B5EF4-FFF2-40B4-BE49-F238E27FC236}">
                <a16:creationId xmlns:a16="http://schemas.microsoft.com/office/drawing/2014/main" id="{43A79FDA-4964-7244-BB07-416249AB5970}"/>
              </a:ext>
            </a:extLst>
          </p:cNvPr>
          <p:cNvSpPr txBox="1"/>
          <p:nvPr/>
        </p:nvSpPr>
        <p:spPr>
          <a:xfrm>
            <a:off x="3147107" y="4992736"/>
            <a:ext cx="0" cy="0"/>
          </a:xfrm>
          <a:prstGeom prst="rect">
            <a:avLst/>
          </a:prstGeom>
        </p:spPr>
        <p:txBody>
          <a:bodyPr vert="horz" wrap="none" lIns="0" tIns="0" rIns="0" bIns="0" rtlCol="0">
            <a:noAutofit/>
          </a:bodyPr>
          <a:lstStyle/>
          <a:p>
            <a:endParaRPr lang="de-DE" dirty="0" err="1"/>
          </a:p>
        </p:txBody>
      </p:sp>
    </p:spTree>
    <p:extLst>
      <p:ext uri="{BB962C8B-B14F-4D97-AF65-F5344CB8AC3E}">
        <p14:creationId xmlns:p14="http://schemas.microsoft.com/office/powerpoint/2010/main" val="2543911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FE8C-F7DD-4D87-93A2-4C6DB478A66F}"/>
              </a:ext>
            </a:extLst>
          </p:cNvPr>
          <p:cNvSpPr>
            <a:spLocks noGrp="1"/>
          </p:cNvSpPr>
          <p:nvPr>
            <p:ph type="title"/>
          </p:nvPr>
        </p:nvSpPr>
        <p:spPr>
          <a:xfrm>
            <a:off x="334963" y="323850"/>
            <a:ext cx="11325274" cy="454035"/>
          </a:xfrm>
        </p:spPr>
        <p:txBody>
          <a:bodyPr/>
          <a:lstStyle/>
          <a:p>
            <a:r>
              <a:rPr lang="de-DE" sz="3600" dirty="0"/>
              <a:t>Other TIPS &amp; Covid Information </a:t>
            </a:r>
          </a:p>
        </p:txBody>
      </p:sp>
      <p:sp>
        <p:nvSpPr>
          <p:cNvPr id="3" name="Text Placeholder 2">
            <a:extLst>
              <a:ext uri="{FF2B5EF4-FFF2-40B4-BE49-F238E27FC236}">
                <a16:creationId xmlns:a16="http://schemas.microsoft.com/office/drawing/2014/main" id="{AD3D6467-A7F9-443E-9DAC-8E4199318315}"/>
              </a:ext>
            </a:extLst>
          </p:cNvPr>
          <p:cNvSpPr>
            <a:spLocks noGrp="1"/>
          </p:cNvSpPr>
          <p:nvPr>
            <p:ph type="body" sz="quarter" idx="11"/>
          </p:nvPr>
        </p:nvSpPr>
        <p:spPr>
          <a:xfrm>
            <a:off x="334963" y="1492898"/>
            <a:ext cx="11520487" cy="5306068"/>
          </a:xfrm>
        </p:spPr>
        <p:txBody>
          <a:bodyPr/>
          <a:lstStyle/>
          <a:p>
            <a:r>
              <a:rPr lang="de-DE" sz="1600" dirty="0" err="1"/>
              <a:t>Tips</a:t>
            </a:r>
            <a:endParaRPr lang="de-DE" sz="1600" dirty="0"/>
          </a:p>
          <a:p>
            <a:pPr marL="285750" indent="-285750">
              <a:buFont typeface="Arial" panose="020B0604020202020204" pitchFamily="34" charset="0"/>
              <a:buChar char="•"/>
            </a:pPr>
            <a:r>
              <a:rPr lang="de-DE" sz="1600" b="0" dirty="0" err="1"/>
              <a:t>Please</a:t>
            </a:r>
            <a:r>
              <a:rPr lang="de-DE" sz="1600" b="0" dirty="0"/>
              <a:t> </a:t>
            </a:r>
            <a:r>
              <a:rPr lang="de-DE" sz="1600" b="0" dirty="0" err="1"/>
              <a:t>read</a:t>
            </a:r>
            <a:r>
              <a:rPr lang="de-DE" sz="1600" b="0" dirty="0"/>
              <a:t> the Declaration </a:t>
            </a:r>
            <a:r>
              <a:rPr lang="de-DE" sz="1600" b="0" dirty="0" err="1"/>
              <a:t>of</a:t>
            </a:r>
            <a:r>
              <a:rPr lang="de-DE" sz="1600" b="0" dirty="0"/>
              <a:t> Property care (DPC) &amp; German Registration Information- </a:t>
            </a:r>
            <a:r>
              <a:rPr lang="de-DE" sz="1600" b="0" dirty="0" err="1"/>
              <a:t>it</a:t>
            </a:r>
            <a:r>
              <a:rPr lang="de-DE" sz="1600" b="0" dirty="0"/>
              <a:t> </a:t>
            </a:r>
            <a:r>
              <a:rPr lang="de-DE" sz="1600" b="0" dirty="0" err="1"/>
              <a:t>is</a:t>
            </a:r>
            <a:r>
              <a:rPr lang="de-DE" sz="1600" b="0" dirty="0"/>
              <a:t> an </a:t>
            </a:r>
            <a:r>
              <a:rPr lang="de-DE" sz="1600" b="0" dirty="0" err="1"/>
              <a:t>obligation</a:t>
            </a:r>
            <a:r>
              <a:rPr lang="de-DE" sz="1600" b="0" dirty="0"/>
              <a:t> </a:t>
            </a:r>
            <a:r>
              <a:rPr lang="de-DE" sz="1600" b="0" dirty="0" err="1"/>
              <a:t>of</a:t>
            </a:r>
            <a:r>
              <a:rPr lang="de-DE" sz="1600" b="0" dirty="0"/>
              <a:t> </a:t>
            </a:r>
            <a:r>
              <a:rPr lang="de-DE" sz="1600" b="0" dirty="0" err="1"/>
              <a:t>information</a:t>
            </a:r>
            <a:r>
              <a:rPr lang="de-DE" sz="1600" b="0" dirty="0"/>
              <a:t> ! </a:t>
            </a:r>
            <a:r>
              <a:rPr lang="de-DE" sz="1600" b="0" dirty="0" err="1"/>
              <a:t>They</a:t>
            </a:r>
            <a:r>
              <a:rPr lang="de-DE" sz="1600" b="0" dirty="0"/>
              <a:t> </a:t>
            </a:r>
            <a:r>
              <a:rPr lang="de-DE" sz="1600" b="0" dirty="0" err="1"/>
              <a:t>are</a:t>
            </a:r>
            <a:r>
              <a:rPr lang="de-DE" sz="1600" b="0" dirty="0"/>
              <a:t> </a:t>
            </a:r>
            <a:r>
              <a:rPr lang="de-DE" sz="1600" b="0" dirty="0" err="1"/>
              <a:t>provided</a:t>
            </a:r>
            <a:r>
              <a:rPr lang="de-DE" sz="1600" b="0" dirty="0"/>
              <a:t> in </a:t>
            </a:r>
            <a:r>
              <a:rPr lang="de-DE" sz="1600" b="0" dirty="0" err="1"/>
              <a:t>your</a:t>
            </a:r>
            <a:r>
              <a:rPr lang="de-DE" sz="1600" b="0" dirty="0"/>
              <a:t> </a:t>
            </a:r>
            <a:r>
              <a:rPr lang="de-DE" sz="1600" b="0" dirty="0" err="1"/>
              <a:t>accommodation</a:t>
            </a:r>
            <a:r>
              <a:rPr lang="de-DE" sz="1600" b="0" dirty="0"/>
              <a:t> </a:t>
            </a:r>
            <a:r>
              <a:rPr lang="de-DE" sz="1600" b="0" dirty="0" err="1"/>
              <a:t>voucher</a:t>
            </a:r>
            <a:endParaRPr lang="de-DE" sz="1600" b="0" dirty="0"/>
          </a:p>
          <a:p>
            <a:pPr marL="285750" indent="-285750">
              <a:buFont typeface="Arial" panose="020B0604020202020204" pitchFamily="34" charset="0"/>
              <a:buChar char="•"/>
            </a:pPr>
            <a:endParaRPr lang="de-DE" sz="1600" b="0" dirty="0"/>
          </a:p>
          <a:p>
            <a:pPr marL="285750" indent="-285750">
              <a:buFont typeface="Arial" panose="020B0604020202020204" pitchFamily="34" charset="0"/>
              <a:buChar char="•"/>
            </a:pPr>
            <a:endParaRPr lang="de-DE" sz="1600" b="0" dirty="0"/>
          </a:p>
          <a:p>
            <a:pPr marL="285750" indent="-285750">
              <a:buFont typeface="Arial" panose="020B0604020202020204" pitchFamily="34" charset="0"/>
              <a:buChar char="•"/>
            </a:pPr>
            <a:endParaRPr lang="de-DE" sz="1600" b="0" dirty="0"/>
          </a:p>
          <a:p>
            <a:pPr marL="285750" indent="-285750">
              <a:buFont typeface="Arial" panose="020B0604020202020204" pitchFamily="34" charset="0"/>
              <a:buChar char="•"/>
            </a:pPr>
            <a:endParaRPr lang="de-DE" sz="1600" b="0" dirty="0"/>
          </a:p>
          <a:p>
            <a:pPr marL="285750" indent="-285750">
              <a:buFont typeface="Arial" panose="020B0604020202020204" pitchFamily="34" charset="0"/>
              <a:buChar char="•"/>
            </a:pPr>
            <a:endParaRPr lang="de-DE" sz="1600" b="0" dirty="0"/>
          </a:p>
          <a:p>
            <a:pPr marL="285750" indent="-285750">
              <a:buFont typeface="Arial" panose="020B0604020202020204" pitchFamily="34" charset="0"/>
              <a:buChar char="•"/>
            </a:pPr>
            <a:endParaRPr lang="de-DE" sz="1600" b="0" dirty="0"/>
          </a:p>
          <a:p>
            <a:pPr marL="285750" indent="-285750">
              <a:buFont typeface="Arial" panose="020B0604020202020204" pitchFamily="34" charset="0"/>
              <a:buChar char="•"/>
            </a:pPr>
            <a:endParaRPr lang="de-DE" sz="1600" b="0" dirty="0"/>
          </a:p>
          <a:p>
            <a:pPr marL="285750" indent="-285750">
              <a:buFont typeface="Arial" panose="020B0604020202020204" pitchFamily="34" charset="0"/>
              <a:buChar char="•"/>
            </a:pPr>
            <a:r>
              <a:rPr lang="de-DE" sz="1600" b="0" dirty="0"/>
              <a:t>The </a:t>
            </a:r>
            <a:r>
              <a:rPr lang="de-DE" sz="1600" b="0" dirty="0" err="1"/>
              <a:t>weekly</a:t>
            </a:r>
            <a:r>
              <a:rPr lang="de-DE" sz="1600" b="0" dirty="0"/>
              <a:t> </a:t>
            </a:r>
            <a:r>
              <a:rPr lang="de-DE" sz="1600" b="0" dirty="0" err="1"/>
              <a:t>cleaning</a:t>
            </a:r>
            <a:r>
              <a:rPr lang="de-DE" sz="1600" b="0" dirty="0"/>
              <a:t> </a:t>
            </a:r>
            <a:r>
              <a:rPr lang="de-DE" sz="1600" b="0" dirty="0" err="1"/>
              <a:t>service</a:t>
            </a:r>
            <a:r>
              <a:rPr lang="de-DE" sz="1600" b="0" dirty="0"/>
              <a:t> </a:t>
            </a:r>
            <a:r>
              <a:rPr lang="de-DE" sz="1600" b="0" dirty="0" err="1"/>
              <a:t>can</a:t>
            </a:r>
            <a:r>
              <a:rPr lang="de-DE" sz="1600" b="0" dirty="0"/>
              <a:t> </a:t>
            </a:r>
            <a:r>
              <a:rPr lang="de-DE" sz="1600" b="0" dirty="0" err="1"/>
              <a:t>only</a:t>
            </a:r>
            <a:r>
              <a:rPr lang="de-DE" sz="1600" b="0" dirty="0"/>
              <a:t> clean, </a:t>
            </a:r>
            <a:r>
              <a:rPr lang="de-DE" sz="1600" b="0" dirty="0" err="1"/>
              <a:t>as</a:t>
            </a:r>
            <a:r>
              <a:rPr lang="de-DE" sz="1600" b="0" dirty="0"/>
              <a:t> </a:t>
            </a:r>
            <a:r>
              <a:rPr lang="de-DE" sz="1600" b="0" dirty="0" err="1"/>
              <a:t>long</a:t>
            </a:r>
            <a:r>
              <a:rPr lang="de-DE" sz="1600" b="0" dirty="0"/>
              <a:t> </a:t>
            </a:r>
            <a:r>
              <a:rPr lang="de-DE" sz="1600" b="0" dirty="0" err="1"/>
              <a:t>you</a:t>
            </a:r>
            <a:r>
              <a:rPr lang="de-DE" sz="1600" b="0" dirty="0"/>
              <a:t> </a:t>
            </a:r>
            <a:r>
              <a:rPr lang="de-DE" sz="1600" b="0" dirty="0" err="1"/>
              <a:t>have</a:t>
            </a:r>
            <a:r>
              <a:rPr lang="de-DE" sz="1600" b="0" dirty="0"/>
              <a:t> </a:t>
            </a:r>
            <a:r>
              <a:rPr lang="de-DE" sz="1600" b="0" dirty="0" err="1"/>
              <a:t>tidied</a:t>
            </a:r>
            <a:r>
              <a:rPr lang="de-DE" sz="1600" b="0" dirty="0"/>
              <a:t> </a:t>
            </a:r>
            <a:r>
              <a:rPr lang="de-DE" sz="1600" b="0" dirty="0" err="1"/>
              <a:t>up</a:t>
            </a:r>
            <a:r>
              <a:rPr lang="de-DE" sz="1600" b="0" dirty="0"/>
              <a:t> </a:t>
            </a:r>
            <a:r>
              <a:rPr lang="de-DE" sz="1600" b="0" dirty="0" err="1"/>
              <a:t>your</a:t>
            </a:r>
            <a:r>
              <a:rPr lang="de-DE" sz="1600" b="0" dirty="0"/>
              <a:t> </a:t>
            </a:r>
            <a:r>
              <a:rPr lang="de-DE" sz="1600" b="0" dirty="0" err="1"/>
              <a:t>accommodation</a:t>
            </a:r>
            <a:r>
              <a:rPr lang="de-DE" sz="1600" b="0" dirty="0"/>
              <a:t>.</a:t>
            </a:r>
          </a:p>
          <a:p>
            <a:pPr marL="285750" indent="-285750">
              <a:buFont typeface="Arial" panose="020B0604020202020204" pitchFamily="34" charset="0"/>
              <a:buChar char="•"/>
            </a:pPr>
            <a:r>
              <a:rPr lang="de-DE" sz="1600" b="0" dirty="0"/>
              <a:t>Smoking (incl. Shisha/</a:t>
            </a:r>
            <a:r>
              <a:rPr lang="de-DE" sz="1600" b="0" dirty="0" err="1"/>
              <a:t>hookah</a:t>
            </a:r>
            <a:r>
              <a:rPr lang="de-DE" sz="1600" b="0" dirty="0"/>
              <a:t>- </a:t>
            </a:r>
            <a:r>
              <a:rPr lang="de-DE" sz="1600" b="0" dirty="0" err="1"/>
              <a:t>oriental</a:t>
            </a:r>
            <a:r>
              <a:rPr lang="de-DE" sz="1600" b="0" dirty="0"/>
              <a:t> </a:t>
            </a:r>
            <a:r>
              <a:rPr lang="de-DE" sz="1600" b="0" dirty="0" err="1"/>
              <a:t>smoking</a:t>
            </a:r>
            <a:r>
              <a:rPr lang="de-DE" sz="1600" b="0" dirty="0"/>
              <a:t>)  </a:t>
            </a:r>
            <a:r>
              <a:rPr lang="de-DE" sz="1600" b="0" dirty="0" err="1"/>
              <a:t>is</a:t>
            </a:r>
            <a:r>
              <a:rPr lang="de-DE" sz="1600" b="0" dirty="0"/>
              <a:t> not </a:t>
            </a:r>
            <a:r>
              <a:rPr lang="de-DE" sz="1600" b="0" dirty="0" err="1"/>
              <a:t>allowed</a:t>
            </a:r>
            <a:endParaRPr lang="de-DE" sz="1600" b="0" dirty="0"/>
          </a:p>
          <a:p>
            <a:pPr marL="285750" indent="-285750">
              <a:buFont typeface="Arial" panose="020B0604020202020204" pitchFamily="34" charset="0"/>
              <a:buChar char="•"/>
            </a:pPr>
            <a:r>
              <a:rPr lang="en-US" sz="1600" b="0" dirty="0"/>
              <a:t>Please refrain from cooking with strong smells and aroma. The next tenant will be happy!</a:t>
            </a:r>
          </a:p>
          <a:p>
            <a:pPr marL="285750" indent="-285750">
              <a:buFont typeface="Arial" panose="020B0604020202020204" pitchFamily="34" charset="0"/>
              <a:buChar char="•"/>
            </a:pPr>
            <a:r>
              <a:rPr lang="de-DE" sz="1600" b="0" dirty="0" err="1"/>
              <a:t>You</a:t>
            </a:r>
            <a:r>
              <a:rPr lang="de-DE" sz="1600" b="0" dirty="0"/>
              <a:t> </a:t>
            </a:r>
            <a:r>
              <a:rPr lang="de-DE" sz="1600" b="0" dirty="0" err="1"/>
              <a:t>personally</a:t>
            </a:r>
            <a:r>
              <a:rPr lang="de-DE" sz="1600" b="0" dirty="0"/>
              <a:t> will </a:t>
            </a:r>
            <a:r>
              <a:rPr lang="de-DE" sz="1600" b="0" dirty="0" err="1"/>
              <a:t>be</a:t>
            </a:r>
            <a:r>
              <a:rPr lang="de-DE" sz="1600" b="0" dirty="0"/>
              <a:t> </a:t>
            </a:r>
            <a:r>
              <a:rPr lang="de-DE" sz="1600" b="0" dirty="0" err="1"/>
              <a:t>held</a:t>
            </a:r>
            <a:r>
              <a:rPr lang="de-DE" sz="1600" b="0" dirty="0"/>
              <a:t> </a:t>
            </a:r>
            <a:r>
              <a:rPr lang="de-DE" sz="1600" b="0" dirty="0" err="1"/>
              <a:t>liable</a:t>
            </a:r>
            <a:r>
              <a:rPr lang="de-DE" sz="1600" b="0" dirty="0"/>
              <a:t> </a:t>
            </a:r>
            <a:r>
              <a:rPr lang="de-DE" sz="1600" b="0" dirty="0" err="1"/>
              <a:t>for</a:t>
            </a:r>
            <a:r>
              <a:rPr lang="de-DE" sz="1600" b="0" dirty="0"/>
              <a:t> all </a:t>
            </a:r>
            <a:r>
              <a:rPr lang="de-DE" sz="1600" b="0" dirty="0" err="1"/>
              <a:t>damages</a:t>
            </a:r>
            <a:r>
              <a:rPr lang="de-DE" sz="1600" b="0" dirty="0"/>
              <a:t>, </a:t>
            </a:r>
            <a:r>
              <a:rPr lang="de-DE" sz="1600" b="0" dirty="0" err="1"/>
              <a:t>which</a:t>
            </a:r>
            <a:r>
              <a:rPr lang="de-DE" sz="1600" b="0" dirty="0"/>
              <a:t> will </a:t>
            </a:r>
            <a:r>
              <a:rPr lang="de-DE" sz="1600" b="0" dirty="0" err="1"/>
              <a:t>occure</a:t>
            </a:r>
            <a:r>
              <a:rPr lang="de-DE" sz="1600" b="0" dirty="0"/>
              <a:t>, also </a:t>
            </a:r>
            <a:r>
              <a:rPr lang="de-DE" sz="1600" b="0" dirty="0" err="1"/>
              <a:t>if</a:t>
            </a:r>
            <a:r>
              <a:rPr lang="de-DE" sz="1600" b="0" dirty="0"/>
              <a:t> </a:t>
            </a:r>
            <a:r>
              <a:rPr lang="de-DE" sz="1600" b="0" dirty="0" err="1"/>
              <a:t>it</a:t>
            </a:r>
            <a:r>
              <a:rPr lang="de-DE" sz="1600" b="0" dirty="0"/>
              <a:t> </a:t>
            </a:r>
            <a:r>
              <a:rPr lang="de-DE" sz="1600" b="0" dirty="0" err="1"/>
              <a:t>has</a:t>
            </a:r>
            <a:r>
              <a:rPr lang="de-DE" sz="1600" b="0" dirty="0"/>
              <a:t> </a:t>
            </a:r>
            <a:r>
              <a:rPr lang="de-DE" sz="1600" b="0" dirty="0" err="1"/>
              <a:t>been</a:t>
            </a:r>
            <a:r>
              <a:rPr lang="de-DE" sz="1600" b="0" dirty="0"/>
              <a:t> </a:t>
            </a:r>
            <a:r>
              <a:rPr lang="de-DE" sz="1600" b="0" dirty="0" err="1"/>
              <a:t>rented</a:t>
            </a:r>
            <a:r>
              <a:rPr lang="de-DE" sz="1600" b="0" dirty="0"/>
              <a:t> on behalf </a:t>
            </a:r>
            <a:r>
              <a:rPr lang="de-DE" sz="1600" b="0" dirty="0" err="1"/>
              <a:t>of</a:t>
            </a:r>
            <a:r>
              <a:rPr lang="de-DE" sz="1600" b="0" dirty="0"/>
              <a:t> Accenture</a:t>
            </a:r>
          </a:p>
          <a:p>
            <a:pPr marL="285750" indent="-285750">
              <a:buFont typeface="Arial" panose="020B0604020202020204" pitchFamily="34" charset="0"/>
              <a:buChar char="•"/>
            </a:pPr>
            <a:r>
              <a:rPr lang="de-DE" sz="1600" b="0" dirty="0" err="1"/>
              <a:t>Pets</a:t>
            </a:r>
            <a:r>
              <a:rPr lang="de-DE" sz="1600" b="0" dirty="0"/>
              <a:t> </a:t>
            </a:r>
            <a:r>
              <a:rPr lang="de-DE" sz="1600" b="0" dirty="0" err="1"/>
              <a:t>are</a:t>
            </a:r>
            <a:r>
              <a:rPr lang="de-DE" sz="1600" b="0" dirty="0"/>
              <a:t> not </a:t>
            </a:r>
            <a:r>
              <a:rPr lang="de-DE" sz="1600" b="0" dirty="0" err="1"/>
              <a:t>allowed</a:t>
            </a:r>
            <a:r>
              <a:rPr lang="de-DE" sz="1600" b="0" dirty="0"/>
              <a:t> </a:t>
            </a:r>
            <a:r>
              <a:rPr lang="de-DE" sz="1600" b="0" dirty="0" err="1"/>
              <a:t>under</a:t>
            </a:r>
            <a:r>
              <a:rPr lang="de-DE" sz="1600" b="0" dirty="0"/>
              <a:t> </a:t>
            </a:r>
            <a:r>
              <a:rPr lang="de-DE" sz="1600" b="0" dirty="0" err="1"/>
              <a:t>any</a:t>
            </a:r>
            <a:r>
              <a:rPr lang="de-DE" sz="1600" b="0" dirty="0"/>
              <a:t> </a:t>
            </a:r>
            <a:r>
              <a:rPr lang="de-DE" sz="1600" b="0" dirty="0" err="1"/>
              <a:t>circumstance</a:t>
            </a:r>
            <a:endParaRPr lang="de-DE" sz="1600" b="0" dirty="0"/>
          </a:p>
          <a:p>
            <a:pPr marL="285750" indent="-285750">
              <a:buFont typeface="Arial" panose="020B0604020202020204" pitchFamily="34" charset="0"/>
              <a:buChar char="•"/>
            </a:pPr>
            <a:endParaRPr lang="de-DE" sz="1600" b="0" dirty="0"/>
          </a:p>
          <a:p>
            <a:endParaRPr lang="de-DE" sz="1600" b="0" dirty="0"/>
          </a:p>
        </p:txBody>
      </p:sp>
      <p:pic>
        <p:nvPicPr>
          <p:cNvPr id="4" name="Picture 3">
            <a:extLst>
              <a:ext uri="{FF2B5EF4-FFF2-40B4-BE49-F238E27FC236}">
                <a16:creationId xmlns:a16="http://schemas.microsoft.com/office/drawing/2014/main" id="{B8A4BBA7-598A-43EB-8EAD-FAC5C9A52402}"/>
              </a:ext>
            </a:extLst>
          </p:cNvPr>
          <p:cNvPicPr>
            <a:picLocks noChangeAspect="1"/>
          </p:cNvPicPr>
          <p:nvPr/>
        </p:nvPicPr>
        <p:blipFill>
          <a:blip r:embed="rId2"/>
          <a:stretch>
            <a:fillRect/>
          </a:stretch>
        </p:blipFill>
        <p:spPr>
          <a:xfrm>
            <a:off x="566798" y="2348879"/>
            <a:ext cx="6579815" cy="1794495"/>
          </a:xfrm>
          <a:prstGeom prst="rect">
            <a:avLst/>
          </a:prstGeom>
        </p:spPr>
      </p:pic>
    </p:spTree>
    <p:extLst>
      <p:ext uri="{BB962C8B-B14F-4D97-AF65-F5344CB8AC3E}">
        <p14:creationId xmlns:p14="http://schemas.microsoft.com/office/powerpoint/2010/main" val="260008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141D6918-7594-42F1-B779-F30BFEE78858}"/>
              </a:ext>
            </a:extLst>
          </p:cNvPr>
          <p:cNvSpPr>
            <a:spLocks noGrp="1"/>
          </p:cNvSpPr>
          <p:nvPr>
            <p:ph type="body" sz="quarter" idx="12"/>
          </p:nvPr>
        </p:nvSpPr>
        <p:spPr>
          <a:xfrm>
            <a:off x="479376" y="1275426"/>
            <a:ext cx="4320480" cy="847283"/>
          </a:xfrm>
        </p:spPr>
        <p:txBody>
          <a:bodyPr/>
          <a:lstStyle/>
          <a:p>
            <a:r>
              <a:rPr lang="en-US" dirty="0"/>
              <a:t>First 30 days accommodation support</a:t>
            </a:r>
          </a:p>
          <a:p>
            <a:r>
              <a:rPr lang="en-US" dirty="0"/>
              <a:t>P750 Germany</a:t>
            </a:r>
          </a:p>
        </p:txBody>
      </p:sp>
      <p:sp>
        <p:nvSpPr>
          <p:cNvPr id="11" name="Text Placeholder 10">
            <a:extLst>
              <a:ext uri="{FF2B5EF4-FFF2-40B4-BE49-F238E27FC236}">
                <a16:creationId xmlns:a16="http://schemas.microsoft.com/office/drawing/2014/main" id="{649E760E-54BD-43D8-951C-B50E321B5B6F}"/>
              </a:ext>
            </a:extLst>
          </p:cNvPr>
          <p:cNvSpPr>
            <a:spLocks noGrp="1"/>
          </p:cNvSpPr>
          <p:nvPr>
            <p:ph type="body" sz="quarter" idx="13"/>
          </p:nvPr>
        </p:nvSpPr>
        <p:spPr>
          <a:xfrm>
            <a:off x="479376" y="2492896"/>
            <a:ext cx="3200400" cy="252249"/>
          </a:xfrm>
        </p:spPr>
        <p:txBody>
          <a:bodyPr/>
          <a:lstStyle/>
          <a:p>
            <a:r>
              <a:rPr lang="en-US" dirty="0"/>
              <a:t>April 2022</a:t>
            </a:r>
          </a:p>
        </p:txBody>
      </p:sp>
      <p:sp>
        <p:nvSpPr>
          <p:cNvPr id="3" name="Title 2">
            <a:extLst>
              <a:ext uri="{FF2B5EF4-FFF2-40B4-BE49-F238E27FC236}">
                <a16:creationId xmlns:a16="http://schemas.microsoft.com/office/drawing/2014/main" id="{90F65481-E7B8-4802-A4B4-70B77A3498DD}"/>
              </a:ext>
            </a:extLst>
          </p:cNvPr>
          <p:cNvSpPr>
            <a:spLocks noGrp="1"/>
          </p:cNvSpPr>
          <p:nvPr>
            <p:ph type="title"/>
          </p:nvPr>
        </p:nvSpPr>
        <p:spPr>
          <a:xfrm>
            <a:off x="263352" y="4653136"/>
            <a:ext cx="5632401" cy="1273105"/>
          </a:xfrm>
        </p:spPr>
        <p:txBody>
          <a:bodyPr/>
          <a:lstStyle/>
          <a:p>
            <a:r>
              <a:rPr lang="de-DE" sz="5400" dirty="0" err="1"/>
              <a:t>CorPorate</a:t>
            </a:r>
            <a:r>
              <a:rPr lang="de-DE" sz="5400" dirty="0"/>
              <a:t> Housing ASG</a:t>
            </a:r>
          </a:p>
        </p:txBody>
      </p:sp>
    </p:spTree>
    <p:extLst>
      <p:ext uri="{BB962C8B-B14F-4D97-AF65-F5344CB8AC3E}">
        <p14:creationId xmlns:p14="http://schemas.microsoft.com/office/powerpoint/2010/main" val="2055117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FE8C-F7DD-4D87-93A2-4C6DB478A66F}"/>
              </a:ext>
            </a:extLst>
          </p:cNvPr>
          <p:cNvSpPr>
            <a:spLocks noGrp="1"/>
          </p:cNvSpPr>
          <p:nvPr>
            <p:ph type="title"/>
          </p:nvPr>
        </p:nvSpPr>
        <p:spPr>
          <a:xfrm>
            <a:off x="334963" y="323850"/>
            <a:ext cx="11325274" cy="454035"/>
          </a:xfrm>
        </p:spPr>
        <p:txBody>
          <a:bodyPr/>
          <a:lstStyle/>
          <a:p>
            <a:r>
              <a:rPr lang="de-DE" sz="3600" dirty="0"/>
              <a:t>Other TIPS &amp; Covid Information </a:t>
            </a:r>
          </a:p>
        </p:txBody>
      </p:sp>
      <p:sp>
        <p:nvSpPr>
          <p:cNvPr id="3" name="Text Placeholder 2">
            <a:extLst>
              <a:ext uri="{FF2B5EF4-FFF2-40B4-BE49-F238E27FC236}">
                <a16:creationId xmlns:a16="http://schemas.microsoft.com/office/drawing/2014/main" id="{AD3D6467-A7F9-443E-9DAC-8E4199318315}"/>
              </a:ext>
            </a:extLst>
          </p:cNvPr>
          <p:cNvSpPr>
            <a:spLocks noGrp="1"/>
          </p:cNvSpPr>
          <p:nvPr>
            <p:ph type="body" sz="quarter" idx="11"/>
          </p:nvPr>
        </p:nvSpPr>
        <p:spPr>
          <a:xfrm>
            <a:off x="334963" y="1124744"/>
            <a:ext cx="11520487" cy="5954451"/>
          </a:xfrm>
        </p:spPr>
        <p:txBody>
          <a:bodyPr/>
          <a:lstStyle/>
          <a:p>
            <a:r>
              <a:rPr lang="de-DE" sz="1600" dirty="0"/>
              <a:t>COVID Information</a:t>
            </a:r>
          </a:p>
          <a:p>
            <a:r>
              <a:rPr lang="de-DE" sz="1600" b="0" dirty="0" err="1"/>
              <a:t>Regarding</a:t>
            </a:r>
            <a:r>
              <a:rPr lang="de-DE" sz="1600" b="0" dirty="0"/>
              <a:t> the Covid </a:t>
            </a:r>
            <a:r>
              <a:rPr lang="de-DE" sz="1600" b="0" dirty="0" err="1"/>
              <a:t>regulations</a:t>
            </a:r>
            <a:r>
              <a:rPr lang="de-DE" sz="1600" b="0" dirty="0"/>
              <a:t> in Germany, </a:t>
            </a:r>
            <a:r>
              <a:rPr lang="de-DE" sz="1600" b="0" dirty="0" err="1"/>
              <a:t>please</a:t>
            </a:r>
            <a:r>
              <a:rPr lang="de-DE" sz="1600" b="0" dirty="0"/>
              <a:t> check out </a:t>
            </a:r>
            <a:r>
              <a:rPr lang="de-DE" sz="1600" b="0" dirty="0" err="1"/>
              <a:t>following</a:t>
            </a:r>
            <a:r>
              <a:rPr lang="de-DE" sz="1600" b="0" dirty="0"/>
              <a:t> </a:t>
            </a:r>
            <a:r>
              <a:rPr lang="de-DE" sz="1600" b="0" dirty="0" err="1"/>
              <a:t>website</a:t>
            </a:r>
            <a:r>
              <a:rPr lang="de-DE" sz="1600" b="0" dirty="0"/>
              <a:t> </a:t>
            </a:r>
            <a:r>
              <a:rPr lang="de-DE" sz="1600" b="0" dirty="0" err="1"/>
              <a:t>to</a:t>
            </a:r>
            <a:r>
              <a:rPr lang="de-DE" sz="1600" b="0" dirty="0"/>
              <a:t> </a:t>
            </a:r>
            <a:r>
              <a:rPr lang="de-DE" sz="1600" b="0" dirty="0" err="1"/>
              <a:t>inform</a:t>
            </a:r>
            <a:r>
              <a:rPr lang="de-DE" sz="1600" b="0" dirty="0"/>
              <a:t> </a:t>
            </a:r>
            <a:r>
              <a:rPr lang="de-DE" sz="1600" b="0" dirty="0" err="1"/>
              <a:t>about</a:t>
            </a:r>
            <a:r>
              <a:rPr lang="de-DE" sz="1600" b="0" dirty="0"/>
              <a:t> the </a:t>
            </a:r>
            <a:r>
              <a:rPr lang="de-DE" sz="1600" b="0" dirty="0" err="1"/>
              <a:t>current</a:t>
            </a:r>
            <a:r>
              <a:rPr lang="de-DE" sz="1600" b="0" dirty="0"/>
              <a:t> </a:t>
            </a:r>
            <a:r>
              <a:rPr lang="de-DE" sz="1600" b="0" dirty="0" err="1"/>
              <a:t>status</a:t>
            </a:r>
            <a:r>
              <a:rPr lang="de-DE" sz="1600" b="0" dirty="0"/>
              <a:t>:</a:t>
            </a:r>
          </a:p>
          <a:p>
            <a:r>
              <a:rPr lang="de-DE" sz="1600" b="0" dirty="0">
                <a:hlinkClick r:id="rId2"/>
              </a:rPr>
              <a:t>https://india.diplo.de/</a:t>
            </a:r>
            <a:r>
              <a:rPr lang="de-DE" sz="1600" b="0" dirty="0"/>
              <a:t> </a:t>
            </a:r>
          </a:p>
          <a:p>
            <a:r>
              <a:rPr lang="de-DE" sz="1600" b="0" dirty="0" err="1"/>
              <a:t>or</a:t>
            </a:r>
            <a:r>
              <a:rPr lang="de-DE" sz="1600" b="0" dirty="0"/>
              <a:t> German </a:t>
            </a:r>
            <a:r>
              <a:rPr lang="de-DE" sz="1600" b="0" dirty="0" err="1"/>
              <a:t>site</a:t>
            </a:r>
            <a:r>
              <a:rPr lang="de-DE" sz="1600" b="0" dirty="0"/>
              <a:t>:</a:t>
            </a:r>
          </a:p>
          <a:p>
            <a:r>
              <a:rPr lang="en-US" sz="1600" b="0" dirty="0">
                <a:hlinkClick r:id="rId3"/>
              </a:rPr>
              <a:t>https://www.bundesgesundheitsministerium.de/en/service/gesetze-und-verordnungen/guv-19-lp/coronavirus-einreiseverordnung.html</a:t>
            </a:r>
            <a:endParaRPr lang="en-US" sz="1600" b="0" dirty="0"/>
          </a:p>
          <a:p>
            <a:r>
              <a:rPr lang="en-US" sz="1600" b="0" dirty="0">
                <a:solidFill>
                  <a:srgbClr val="FF0000"/>
                </a:solidFill>
              </a:rPr>
              <a:t>Please check out at your arrival the status of the regulation of the government also in your region- it can vary.</a:t>
            </a:r>
          </a:p>
          <a:p>
            <a:endParaRPr lang="en-US" sz="1600" dirty="0"/>
          </a:p>
          <a:p>
            <a:r>
              <a:rPr lang="en-US" sz="1600" dirty="0"/>
              <a:t>Useful links- not in any city in place</a:t>
            </a:r>
          </a:p>
          <a:p>
            <a:r>
              <a:rPr lang="en-US" sz="1600" b="0" dirty="0"/>
              <a:t>Food- supermarket</a:t>
            </a:r>
            <a:r>
              <a:rPr lang="en-US" sz="1600" dirty="0"/>
              <a:t>: </a:t>
            </a:r>
            <a:r>
              <a:rPr lang="en-US" sz="1600" b="0" dirty="0" err="1">
                <a:hlinkClick r:id="rId4"/>
              </a:rPr>
              <a:t>Rewe</a:t>
            </a:r>
            <a:r>
              <a:rPr lang="en-US" sz="1600" b="0" dirty="0"/>
              <a:t>; </a:t>
            </a:r>
            <a:r>
              <a:rPr lang="en-US" sz="1600" b="0" dirty="0" err="1">
                <a:hlinkClick r:id="rId5"/>
              </a:rPr>
              <a:t>tegut</a:t>
            </a:r>
            <a:r>
              <a:rPr lang="en-US" sz="1600" b="0" dirty="0"/>
              <a:t>, </a:t>
            </a:r>
            <a:r>
              <a:rPr lang="en-US" sz="1600" b="0" dirty="0">
                <a:hlinkClick r:id="rId6"/>
              </a:rPr>
              <a:t>EDEKA</a:t>
            </a:r>
            <a:endParaRPr lang="en-US" sz="1600" b="0" dirty="0"/>
          </a:p>
          <a:p>
            <a:r>
              <a:rPr lang="en-US" sz="1600" b="0" dirty="0"/>
              <a:t>Food delivery service: </a:t>
            </a:r>
            <a:r>
              <a:rPr lang="en-US" sz="1600" b="0" dirty="0" err="1">
                <a:hlinkClick r:id="rId7"/>
              </a:rPr>
              <a:t>Lieferando</a:t>
            </a:r>
            <a:r>
              <a:rPr lang="en-US" sz="1600" b="0" dirty="0"/>
              <a:t> , </a:t>
            </a:r>
            <a:r>
              <a:rPr lang="en-US" sz="1600" b="0" dirty="0" err="1">
                <a:hlinkClick r:id="rId8"/>
              </a:rPr>
              <a:t>Wolt</a:t>
            </a:r>
            <a:r>
              <a:rPr lang="en-US" sz="1600" b="0" dirty="0">
                <a:hlinkClick r:id="rId8"/>
              </a:rPr>
              <a:t> ( Frankfurt, Munich, Hannover, Berlin</a:t>
            </a:r>
            <a:r>
              <a:rPr lang="en-US" sz="1600" b="0" dirty="0"/>
              <a:t>), </a:t>
            </a:r>
          </a:p>
          <a:p>
            <a:r>
              <a:rPr lang="de-DE" sz="1600" b="0" dirty="0"/>
              <a:t>Medicine/</a:t>
            </a:r>
            <a:r>
              <a:rPr lang="de-DE" sz="1600" b="0" dirty="0" err="1"/>
              <a:t>Pharmacy</a:t>
            </a:r>
            <a:r>
              <a:rPr lang="de-DE" sz="1600" b="0" dirty="0"/>
              <a:t>: </a:t>
            </a:r>
            <a:r>
              <a:rPr lang="de-DE" sz="1600" b="0" dirty="0">
                <a:hlinkClick r:id="rId9"/>
              </a:rPr>
              <a:t>DocMorris</a:t>
            </a:r>
            <a:r>
              <a:rPr lang="de-DE" sz="1600" b="0" dirty="0"/>
              <a:t>; </a:t>
            </a:r>
            <a:r>
              <a:rPr lang="de-DE" sz="1600" b="0" dirty="0" err="1">
                <a:hlinkClick r:id="rId10"/>
              </a:rPr>
              <a:t>medpex</a:t>
            </a:r>
            <a:endParaRPr lang="de-DE" sz="1600" b="0" dirty="0"/>
          </a:p>
          <a:p>
            <a:r>
              <a:rPr lang="de-DE" sz="1600" b="0" dirty="0"/>
              <a:t>Cosmetics/</a:t>
            </a:r>
            <a:r>
              <a:rPr lang="de-DE" sz="1600" b="0" dirty="0" err="1"/>
              <a:t>drugstore</a:t>
            </a:r>
            <a:r>
              <a:rPr lang="de-DE" sz="1600" b="0" dirty="0"/>
              <a:t>: </a:t>
            </a:r>
            <a:r>
              <a:rPr lang="de-DE" sz="1600" b="0" dirty="0">
                <a:hlinkClick r:id="rId11"/>
              </a:rPr>
              <a:t>Mueller</a:t>
            </a:r>
            <a:r>
              <a:rPr lang="de-DE" sz="1600" b="0" dirty="0"/>
              <a:t>; </a:t>
            </a:r>
            <a:r>
              <a:rPr lang="de-DE" sz="1600" b="0" dirty="0">
                <a:hlinkClick r:id="rId12"/>
              </a:rPr>
              <a:t>DM</a:t>
            </a:r>
            <a:endParaRPr lang="de-DE" sz="1600" b="0" dirty="0"/>
          </a:p>
          <a:p>
            <a:r>
              <a:rPr lang="de-DE" sz="1600" b="0" dirty="0"/>
              <a:t>General Online Store: </a:t>
            </a:r>
            <a:r>
              <a:rPr lang="de-DE" sz="1600" b="0" dirty="0">
                <a:hlinkClick r:id="rId13"/>
              </a:rPr>
              <a:t>Amazon</a:t>
            </a:r>
            <a:endParaRPr lang="de-DE" sz="1600" b="0" dirty="0"/>
          </a:p>
          <a:p>
            <a:endParaRPr lang="de-DE" sz="1600" b="0" dirty="0"/>
          </a:p>
          <a:p>
            <a:r>
              <a:rPr lang="de-DE" sz="1600" dirty="0"/>
              <a:t>Contact </a:t>
            </a:r>
            <a:r>
              <a:rPr lang="de-DE" sz="1600" dirty="0" err="1"/>
              <a:t>information</a:t>
            </a:r>
            <a:r>
              <a:rPr lang="de-DE" sz="1600" dirty="0"/>
              <a:t>:</a:t>
            </a:r>
          </a:p>
          <a:p>
            <a:r>
              <a:rPr lang="de-DE" sz="1600" b="0" dirty="0"/>
              <a:t>Chairos C.H.S. GmbH: </a:t>
            </a:r>
            <a:r>
              <a:rPr lang="de-DE" sz="1600" b="0" dirty="0">
                <a:hlinkClick r:id="rId14"/>
              </a:rPr>
              <a:t>info@Chairos.de</a:t>
            </a:r>
            <a:endParaRPr lang="de-DE" sz="1600" b="0" dirty="0"/>
          </a:p>
          <a:p>
            <a:r>
              <a:rPr lang="de-DE" sz="1600" b="0" dirty="0"/>
              <a:t>Accenture Corporate Housing ASG: </a:t>
            </a:r>
            <a:r>
              <a:rPr lang="de-DE" sz="1600" b="0" dirty="0">
                <a:hlinkClick r:id="rId15"/>
              </a:rPr>
              <a:t>CorporateHousingASG@accenture.com</a:t>
            </a:r>
            <a:endParaRPr lang="de-DE" sz="1600" b="0" dirty="0"/>
          </a:p>
          <a:p>
            <a:endParaRPr lang="de-DE" sz="1600" b="0" dirty="0"/>
          </a:p>
        </p:txBody>
      </p:sp>
    </p:spTree>
    <p:extLst>
      <p:ext uri="{BB962C8B-B14F-4D97-AF65-F5344CB8AC3E}">
        <p14:creationId xmlns:p14="http://schemas.microsoft.com/office/powerpoint/2010/main" val="186959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19"/>
          <p:cNvSpPr/>
          <p:nvPr/>
        </p:nvSpPr>
        <p:spPr>
          <a:xfrm>
            <a:off x="6276975" y="3020142"/>
            <a:ext cx="480296" cy="480296"/>
          </a:xfrm>
          <a:prstGeom prst="ellipse">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FFFF"/>
                </a:solidFill>
                <a:latin typeface="Arial Black"/>
                <a:ea typeface="Graphik" charset="0"/>
                <a:cs typeface="Arial" panose="020B0604020202020204" pitchFamily="34" charset="0"/>
              </a:rPr>
              <a:t>5</a:t>
            </a:r>
            <a:endParaRPr kumimoji="0" lang="en-US" sz="2000" b="0" i="0" u="none" strike="noStrike" kern="1200" cap="none" spc="0" normalizeH="0" baseline="0" noProof="0" dirty="0">
              <a:ln>
                <a:noFill/>
              </a:ln>
              <a:solidFill>
                <a:srgbClr val="FFFFFF"/>
              </a:solidFill>
              <a:effectLst/>
              <a:uLnTx/>
              <a:uFillTx/>
              <a:latin typeface="Arial Black"/>
              <a:ea typeface="Graphik" charset="0"/>
              <a:cs typeface="Arial" panose="020B0604020202020204" pitchFamily="34" charset="0"/>
            </a:endParaRPr>
          </a:p>
        </p:txBody>
      </p:sp>
      <p:grpSp>
        <p:nvGrpSpPr>
          <p:cNvPr id="5" name="Group 4">
            <a:extLst>
              <a:ext uri="{FF2B5EF4-FFF2-40B4-BE49-F238E27FC236}">
                <a16:creationId xmlns:a16="http://schemas.microsoft.com/office/drawing/2014/main" id="{38D7A486-E98E-4F6A-BBD3-F0A65BAC02C3}"/>
              </a:ext>
            </a:extLst>
          </p:cNvPr>
          <p:cNvGrpSpPr/>
          <p:nvPr/>
        </p:nvGrpSpPr>
        <p:grpSpPr>
          <a:xfrm>
            <a:off x="331576" y="3100861"/>
            <a:ext cx="13124795" cy="2173270"/>
            <a:chOff x="359798" y="1999110"/>
            <a:chExt cx="13051246" cy="2116779"/>
          </a:xfrm>
        </p:grpSpPr>
        <p:sp>
          <p:nvSpPr>
            <p:cNvPr id="14" name="Text Placeholder 2"/>
            <p:cNvSpPr txBox="1">
              <a:spLocks/>
            </p:cNvSpPr>
            <p:nvPr/>
          </p:nvSpPr>
          <p:spPr>
            <a:xfrm>
              <a:off x="6957756" y="1999110"/>
              <a:ext cx="6453288" cy="639218"/>
            </a:xfrm>
            <a:prstGeom prst="rect">
              <a:avLst/>
            </a:prstGeom>
          </p:spPr>
          <p:txBody>
            <a:bodyPr vert="horz" lIns="0" tIns="0" rIns="0" bIns="0" rtlCol="0" anchor="ctr">
              <a:noAutofit/>
            </a:bodyPr>
            <a:lstStyle>
              <a:lvl1pPr marL="0" indent="0" algn="l" defTabSz="914400" rtl="0" eaLnBrk="1" latinLnBrk="0" hangingPunct="1">
                <a:lnSpc>
                  <a:spcPct val="65000"/>
                </a:lnSpc>
                <a:spcBef>
                  <a:spcPts val="0"/>
                </a:spcBef>
                <a:buFont typeface="Arial" panose="020B0604020202020204" pitchFamily="34" charset="0"/>
                <a:buNone/>
                <a:defRPr sz="10000" b="1" kern="1200" cap="all" baseline="0">
                  <a:solidFill>
                    <a:schemeClr val="bg1"/>
                  </a:solidFill>
                  <a:latin typeface="+mn-lt"/>
                  <a:ea typeface="+mn-ea"/>
                  <a:cs typeface="+mn-cs"/>
                </a:defRPr>
              </a:lvl1pPr>
              <a:lvl2pPr marL="57150" indent="0" algn="l" defTabSz="914400" rtl="0" eaLnBrk="1" latinLnBrk="0" hangingPunct="1">
                <a:lnSpc>
                  <a:spcPct val="70000"/>
                </a:lnSpc>
                <a:spcBef>
                  <a:spcPts val="0"/>
                </a:spcBef>
                <a:spcAft>
                  <a:spcPts val="0"/>
                </a:spcAft>
                <a:buFont typeface="Arial" panose="020B0604020202020204" pitchFamily="34" charset="0"/>
                <a:buNone/>
                <a:defRPr sz="5000" b="1" kern="1200" cap="all" baseline="0">
                  <a:solidFill>
                    <a:schemeClr val="bg1"/>
                  </a:solidFill>
                  <a:latin typeface="+mn-lt"/>
                  <a:ea typeface="+mn-ea"/>
                  <a:cs typeface="+mn-cs"/>
                </a:defRPr>
              </a:lvl2pPr>
              <a:lvl3pPr marL="57150" indent="0" algn="l" defTabSz="914400" rtl="0" eaLnBrk="1" latinLnBrk="0" hangingPunct="1">
                <a:lnSpc>
                  <a:spcPct val="75000"/>
                </a:lnSpc>
                <a:spcBef>
                  <a:spcPts val="0"/>
                </a:spcBef>
                <a:spcAft>
                  <a:spcPts val="0"/>
                </a:spcAft>
                <a:buFont typeface="Arial" panose="020B0604020202020204" pitchFamily="34" charset="0"/>
                <a:buNone/>
                <a:defRPr sz="3300" b="1" kern="1200" cap="all" baseline="0">
                  <a:solidFill>
                    <a:schemeClr val="bg1"/>
                  </a:solidFill>
                  <a:latin typeface="+mn-lt"/>
                  <a:ea typeface="+mn-ea"/>
                  <a:cs typeface="+mn-cs"/>
                </a:defRPr>
              </a:lvl3pPr>
              <a:lvl4pPr marL="55563" indent="0" algn="l" defTabSz="914400" rtl="0" eaLnBrk="1" latinLnBrk="0" hangingPunct="1">
                <a:lnSpc>
                  <a:spcPct val="80000"/>
                </a:lnSpc>
                <a:spcBef>
                  <a:spcPts val="0"/>
                </a:spcBef>
                <a:spcAft>
                  <a:spcPts val="0"/>
                </a:spcAft>
                <a:buFont typeface="Arial" panose="020B0604020202020204" pitchFamily="34" charset="0"/>
                <a:buNone/>
                <a:defRPr sz="2500" b="1" kern="1200" cap="all" baseline="0">
                  <a:solidFill>
                    <a:schemeClr val="bg1"/>
                  </a:solidFill>
                  <a:latin typeface="+mn-lt"/>
                  <a:ea typeface="+mn-ea"/>
                  <a:cs typeface="+mn-cs"/>
                </a:defRPr>
              </a:lvl4pPr>
              <a:lvl5pPr marL="55563" indent="0" algn="l" defTabSz="914400" rtl="0" eaLnBrk="1" latinLnBrk="0" hangingPunct="1">
                <a:lnSpc>
                  <a:spcPct val="85000"/>
                </a:lnSpc>
                <a:spcBef>
                  <a:spcPts val="0"/>
                </a:spcBef>
                <a:spcAft>
                  <a:spcPts val="0"/>
                </a:spcAft>
                <a:buFont typeface="Graphik" panose="020B0503030202060203" pitchFamily="34" charset="0"/>
                <a:buNone/>
                <a:defRPr sz="1600" b="1" kern="1200" cap="all" baseline="0">
                  <a:solidFill>
                    <a:schemeClr val="bg1"/>
                  </a:solidFill>
                  <a:latin typeface="+mn-lt"/>
                  <a:ea typeface="+mn-ea"/>
                  <a:cs typeface="+mn-cs"/>
                </a:defRPr>
              </a:lvl5pPr>
              <a:lvl6pPr marL="571500" indent="-173038"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6pPr>
              <a:lvl7pPr marL="55563" indent="0" algn="l" defTabSz="914400" rtl="0" eaLnBrk="1" latinLnBrk="0" hangingPunct="1">
                <a:lnSpc>
                  <a:spcPct val="90000"/>
                </a:lnSpc>
                <a:spcBef>
                  <a:spcPts val="800"/>
                </a:spcBef>
                <a:buFont typeface="Arial" panose="020B0604020202020204" pitchFamily="34" charset="0"/>
                <a:buNone/>
                <a:defRPr sz="1200" b="1" kern="1200" cap="all" baseline="0">
                  <a:solidFill>
                    <a:schemeClr val="bg1"/>
                  </a:solidFill>
                  <a:latin typeface="+mj-lt"/>
                  <a:ea typeface="+mn-ea"/>
                  <a:cs typeface="+mn-cs"/>
                </a:defRPr>
              </a:lvl7pPr>
              <a:lvl8pPr marL="55563" indent="0" algn="l" defTabSz="914400" rtl="0" eaLnBrk="1" latinLnBrk="0" hangingPunct="1">
                <a:lnSpc>
                  <a:spcPct val="100000"/>
                </a:lnSpc>
                <a:spcBef>
                  <a:spcPts val="0"/>
                </a:spcBef>
                <a:spcAft>
                  <a:spcPts val="800"/>
                </a:spcAft>
                <a:buFont typeface="Arial" panose="020B0604020202020204" pitchFamily="34" charset="0"/>
                <a:buNone/>
                <a:defRPr sz="1800" kern="1200" baseline="0">
                  <a:solidFill>
                    <a:schemeClr val="bg1"/>
                  </a:solidFill>
                  <a:latin typeface="+mn-lt"/>
                  <a:ea typeface="+mn-ea"/>
                  <a:cs typeface="+mn-cs"/>
                </a:defRPr>
              </a:lvl8pPr>
              <a:lvl9pPr marL="55563" indent="0" algn="l" defTabSz="914400" rtl="0" eaLnBrk="1" latinLnBrk="0" hangingPunct="1">
                <a:lnSpc>
                  <a:spcPct val="110000"/>
                </a:lnSpc>
                <a:spcBef>
                  <a:spcPts val="0"/>
                </a:spcBef>
                <a:spcAft>
                  <a:spcPts val="600"/>
                </a:spcAft>
                <a:buFont typeface="Arial" panose="020B0604020202020204" pitchFamily="34" charset="0"/>
                <a:buNone/>
                <a:defRPr sz="1200" kern="1200">
                  <a:solidFill>
                    <a:schemeClr val="bg1"/>
                  </a:solidFill>
                  <a:latin typeface="+mn-lt"/>
                  <a:ea typeface="+mn-ea"/>
                  <a:cs typeface="+mn-cs"/>
                </a:defRPr>
              </a:lvl9pPr>
            </a:lstStyle>
            <a:p>
              <a:pPr marR="0" defTabSz="685800" fontAlgn="base">
                <a:lnSpc>
                  <a:spcPct val="100000"/>
                </a:lnSpc>
                <a:spcAft>
                  <a:spcPts val="0"/>
                </a:spcAft>
                <a:buClr>
                  <a:srgbClr val="66AA44"/>
                </a:buClr>
                <a:buSzTx/>
                <a:tabLst/>
                <a:defRPr/>
              </a:pPr>
              <a:r>
                <a:rPr lang="sv-SE" sz="2400" dirty="0">
                  <a:solidFill>
                    <a:srgbClr val="000000"/>
                  </a:solidFill>
                  <a:latin typeface="Arial Black"/>
                  <a:cs typeface="Arial" charset="0"/>
                </a:rPr>
                <a:t>Arrival/Depature  </a:t>
              </a:r>
            </a:p>
            <a:p>
              <a:pPr marR="0" defTabSz="685800" fontAlgn="base">
                <a:lnSpc>
                  <a:spcPct val="100000"/>
                </a:lnSpc>
                <a:spcAft>
                  <a:spcPts val="0"/>
                </a:spcAft>
                <a:buClr>
                  <a:srgbClr val="66AA44"/>
                </a:buClr>
                <a:buSzTx/>
                <a:tabLst/>
                <a:defRPr/>
              </a:pPr>
              <a:r>
                <a:rPr lang="sv-SE" sz="2400" dirty="0">
                  <a:solidFill>
                    <a:srgbClr val="000000"/>
                  </a:solidFill>
                  <a:latin typeface="Arial Black"/>
                  <a:cs typeface="Arial" charset="0"/>
                </a:rPr>
                <a:t>Procedure</a:t>
              </a:r>
            </a:p>
          </p:txBody>
        </p:sp>
        <p:sp>
          <p:nvSpPr>
            <p:cNvPr id="38" name="Oval 37">
              <a:extLst>
                <a:ext uri="{FF2B5EF4-FFF2-40B4-BE49-F238E27FC236}">
                  <a16:creationId xmlns:a16="http://schemas.microsoft.com/office/drawing/2014/main" id="{BC5A85DA-2D0D-4EA2-80EA-C943DE1396A6}"/>
                </a:ext>
              </a:extLst>
            </p:cNvPr>
            <p:cNvSpPr/>
            <p:nvPr/>
          </p:nvSpPr>
          <p:spPr>
            <a:xfrm>
              <a:off x="359798" y="3635593"/>
              <a:ext cx="480296" cy="480296"/>
            </a:xfrm>
            <a:prstGeom prst="ellipse">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Arial Black"/>
                  <a:ea typeface="Graphik" charset="0"/>
                  <a:cs typeface="Arial" panose="020B0604020202020204" pitchFamily="34" charset="0"/>
                </a:rPr>
                <a:t>3</a:t>
              </a:r>
            </a:p>
          </p:txBody>
        </p:sp>
      </p:grpSp>
      <p:grpSp>
        <p:nvGrpSpPr>
          <p:cNvPr id="4" name="Group 3">
            <a:extLst>
              <a:ext uri="{FF2B5EF4-FFF2-40B4-BE49-F238E27FC236}">
                <a16:creationId xmlns:a16="http://schemas.microsoft.com/office/drawing/2014/main" id="{3AB48BD9-F2B0-4883-B574-CDFA026BE990}"/>
              </a:ext>
            </a:extLst>
          </p:cNvPr>
          <p:cNvGrpSpPr/>
          <p:nvPr/>
        </p:nvGrpSpPr>
        <p:grpSpPr>
          <a:xfrm>
            <a:off x="345018" y="3020143"/>
            <a:ext cx="5467779" cy="3027704"/>
            <a:chOff x="328153" y="2740843"/>
            <a:chExt cx="5467779" cy="2985381"/>
          </a:xfrm>
        </p:grpSpPr>
        <p:sp>
          <p:nvSpPr>
            <p:cNvPr id="10" name="Text Placeholder 2"/>
            <p:cNvSpPr txBox="1">
              <a:spLocks/>
            </p:cNvSpPr>
            <p:nvPr/>
          </p:nvSpPr>
          <p:spPr>
            <a:xfrm>
              <a:off x="971396" y="4950085"/>
              <a:ext cx="4824536" cy="776139"/>
            </a:xfrm>
            <a:prstGeom prst="rect">
              <a:avLst/>
            </a:prstGeom>
          </p:spPr>
          <p:txBody>
            <a:bodyPr vert="horz" lIns="0" tIns="0" rIns="0" bIns="0" rtlCol="0" anchor="ctr">
              <a:noAutofit/>
            </a:bodyPr>
            <a:lstStyle>
              <a:lvl1pPr marL="0" indent="0" algn="l" defTabSz="914400" rtl="0" eaLnBrk="1" latinLnBrk="0" hangingPunct="1">
                <a:lnSpc>
                  <a:spcPct val="65000"/>
                </a:lnSpc>
                <a:spcBef>
                  <a:spcPts val="0"/>
                </a:spcBef>
                <a:buFont typeface="Arial" panose="020B0604020202020204" pitchFamily="34" charset="0"/>
                <a:buNone/>
                <a:defRPr sz="10000" b="1" kern="1200" cap="all" baseline="0">
                  <a:solidFill>
                    <a:schemeClr val="bg1"/>
                  </a:solidFill>
                  <a:latin typeface="+mn-lt"/>
                  <a:ea typeface="+mn-ea"/>
                  <a:cs typeface="+mn-cs"/>
                </a:defRPr>
              </a:lvl1pPr>
              <a:lvl2pPr marL="57150" indent="0" algn="l" defTabSz="914400" rtl="0" eaLnBrk="1" latinLnBrk="0" hangingPunct="1">
                <a:lnSpc>
                  <a:spcPct val="70000"/>
                </a:lnSpc>
                <a:spcBef>
                  <a:spcPts val="0"/>
                </a:spcBef>
                <a:spcAft>
                  <a:spcPts val="0"/>
                </a:spcAft>
                <a:buFont typeface="Arial" panose="020B0604020202020204" pitchFamily="34" charset="0"/>
                <a:buNone/>
                <a:defRPr sz="5000" b="1" kern="1200" cap="all" baseline="0">
                  <a:solidFill>
                    <a:schemeClr val="bg1"/>
                  </a:solidFill>
                  <a:latin typeface="+mn-lt"/>
                  <a:ea typeface="+mn-ea"/>
                  <a:cs typeface="+mn-cs"/>
                </a:defRPr>
              </a:lvl2pPr>
              <a:lvl3pPr marL="57150" indent="0" algn="l" defTabSz="914400" rtl="0" eaLnBrk="1" latinLnBrk="0" hangingPunct="1">
                <a:lnSpc>
                  <a:spcPct val="75000"/>
                </a:lnSpc>
                <a:spcBef>
                  <a:spcPts val="0"/>
                </a:spcBef>
                <a:spcAft>
                  <a:spcPts val="0"/>
                </a:spcAft>
                <a:buFont typeface="Arial" panose="020B0604020202020204" pitchFamily="34" charset="0"/>
                <a:buNone/>
                <a:defRPr sz="3300" b="1" kern="1200" cap="all" baseline="0">
                  <a:solidFill>
                    <a:schemeClr val="bg1"/>
                  </a:solidFill>
                  <a:latin typeface="+mn-lt"/>
                  <a:ea typeface="+mn-ea"/>
                  <a:cs typeface="+mn-cs"/>
                </a:defRPr>
              </a:lvl3pPr>
              <a:lvl4pPr marL="55563" indent="0" algn="l" defTabSz="914400" rtl="0" eaLnBrk="1" latinLnBrk="0" hangingPunct="1">
                <a:lnSpc>
                  <a:spcPct val="80000"/>
                </a:lnSpc>
                <a:spcBef>
                  <a:spcPts val="0"/>
                </a:spcBef>
                <a:spcAft>
                  <a:spcPts val="0"/>
                </a:spcAft>
                <a:buFont typeface="Arial" panose="020B0604020202020204" pitchFamily="34" charset="0"/>
                <a:buNone/>
                <a:defRPr sz="2500" b="1" kern="1200" cap="all" baseline="0">
                  <a:solidFill>
                    <a:schemeClr val="bg1"/>
                  </a:solidFill>
                  <a:latin typeface="+mn-lt"/>
                  <a:ea typeface="+mn-ea"/>
                  <a:cs typeface="+mn-cs"/>
                </a:defRPr>
              </a:lvl4pPr>
              <a:lvl5pPr marL="55563" indent="0" algn="l" defTabSz="914400" rtl="0" eaLnBrk="1" latinLnBrk="0" hangingPunct="1">
                <a:lnSpc>
                  <a:spcPct val="85000"/>
                </a:lnSpc>
                <a:spcBef>
                  <a:spcPts val="0"/>
                </a:spcBef>
                <a:spcAft>
                  <a:spcPts val="0"/>
                </a:spcAft>
                <a:buFont typeface="Graphik" panose="020B0503030202060203" pitchFamily="34" charset="0"/>
                <a:buNone/>
                <a:defRPr sz="1600" b="1" kern="1200" cap="all" baseline="0">
                  <a:solidFill>
                    <a:schemeClr val="bg1"/>
                  </a:solidFill>
                  <a:latin typeface="+mn-lt"/>
                  <a:ea typeface="+mn-ea"/>
                  <a:cs typeface="+mn-cs"/>
                </a:defRPr>
              </a:lvl5pPr>
              <a:lvl6pPr marL="571500" indent="-173038"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6pPr>
              <a:lvl7pPr marL="55563" indent="0" algn="l" defTabSz="914400" rtl="0" eaLnBrk="1" latinLnBrk="0" hangingPunct="1">
                <a:lnSpc>
                  <a:spcPct val="90000"/>
                </a:lnSpc>
                <a:spcBef>
                  <a:spcPts val="800"/>
                </a:spcBef>
                <a:buFont typeface="Arial" panose="020B0604020202020204" pitchFamily="34" charset="0"/>
                <a:buNone/>
                <a:defRPr sz="1200" b="1" kern="1200" cap="all" baseline="0">
                  <a:solidFill>
                    <a:schemeClr val="bg1"/>
                  </a:solidFill>
                  <a:latin typeface="+mj-lt"/>
                  <a:ea typeface="+mn-ea"/>
                  <a:cs typeface="+mn-cs"/>
                </a:defRPr>
              </a:lvl7pPr>
              <a:lvl8pPr marL="55563" indent="0" algn="l" defTabSz="914400" rtl="0" eaLnBrk="1" latinLnBrk="0" hangingPunct="1">
                <a:lnSpc>
                  <a:spcPct val="100000"/>
                </a:lnSpc>
                <a:spcBef>
                  <a:spcPts val="0"/>
                </a:spcBef>
                <a:spcAft>
                  <a:spcPts val="800"/>
                </a:spcAft>
                <a:buFont typeface="Arial" panose="020B0604020202020204" pitchFamily="34" charset="0"/>
                <a:buNone/>
                <a:defRPr sz="1800" kern="1200" baseline="0">
                  <a:solidFill>
                    <a:schemeClr val="bg1"/>
                  </a:solidFill>
                  <a:latin typeface="+mn-lt"/>
                  <a:ea typeface="+mn-ea"/>
                  <a:cs typeface="+mn-cs"/>
                </a:defRPr>
              </a:lvl8pPr>
              <a:lvl9pPr marL="55563" indent="0" algn="l" defTabSz="914400" rtl="0" eaLnBrk="1" latinLnBrk="0" hangingPunct="1">
                <a:lnSpc>
                  <a:spcPct val="110000"/>
                </a:lnSpc>
                <a:spcBef>
                  <a:spcPts val="0"/>
                </a:spcBef>
                <a:spcAft>
                  <a:spcPts val="600"/>
                </a:spcAft>
                <a:buFont typeface="Arial" panose="020B0604020202020204" pitchFamily="34" charset="0"/>
                <a:buNone/>
                <a:defRPr sz="1200" kern="1200">
                  <a:solidFill>
                    <a:schemeClr val="bg1"/>
                  </a:solidFill>
                  <a:latin typeface="+mn-lt"/>
                  <a:ea typeface="+mn-ea"/>
                  <a:cs typeface="+mn-cs"/>
                </a:defRPr>
              </a:lvl9pPr>
            </a:lstStyle>
            <a:p>
              <a:pPr marL="0" marR="0" lvl="0" indent="0" algn="l" defTabSz="685800" rtl="0" eaLnBrk="1" fontAlgn="base" latinLnBrk="0" hangingPunct="1">
                <a:lnSpc>
                  <a:spcPts val="2380"/>
                </a:lnSpc>
                <a:spcBef>
                  <a:spcPts val="0"/>
                </a:spcBef>
                <a:spcAft>
                  <a:spcPts val="0"/>
                </a:spcAft>
                <a:buClr>
                  <a:srgbClr val="66AA44"/>
                </a:buClr>
                <a:buSzTx/>
                <a:buFont typeface="Arial" panose="020B0604020202020204" pitchFamily="34" charset="0"/>
                <a:buNone/>
                <a:tabLst/>
                <a:defRPr/>
              </a:pPr>
              <a:r>
                <a:rPr kumimoji="0" lang="sv-SE" sz="2400" b="1" i="0" u="none" strike="noStrike" kern="1200" cap="all" spc="0" normalizeH="0" baseline="0" noProof="0" dirty="0">
                  <a:ln>
                    <a:noFill/>
                  </a:ln>
                  <a:solidFill>
                    <a:srgbClr val="000000"/>
                  </a:solidFill>
                  <a:effectLst/>
                  <a:uLnTx/>
                  <a:uFillTx/>
                  <a:latin typeface="Arial Black"/>
                  <a:ea typeface="+mn-ea"/>
                  <a:cs typeface="Arial" charset="0"/>
                </a:rPr>
                <a:t>Booking Process</a:t>
              </a:r>
            </a:p>
            <a:p>
              <a:pPr marL="285750" marR="0" lvl="0" indent="-285750" algn="l" defTabSz="685800" rtl="0" eaLnBrk="1" fontAlgn="base" latinLnBrk="0" hangingPunct="1">
                <a:lnSpc>
                  <a:spcPts val="2380"/>
                </a:lnSpc>
                <a:spcBef>
                  <a:spcPts val="0"/>
                </a:spcBef>
                <a:spcAft>
                  <a:spcPts val="0"/>
                </a:spcAft>
                <a:buClr>
                  <a:srgbClr val="66AA44"/>
                </a:buClr>
                <a:buSzTx/>
                <a:buFontTx/>
                <a:buChar char="-"/>
                <a:tabLst/>
                <a:defRPr/>
              </a:pPr>
              <a:r>
                <a:rPr lang="sv-SE" sz="1400" dirty="0">
                  <a:solidFill>
                    <a:srgbClr val="000000"/>
                  </a:solidFill>
                  <a:latin typeface="Arial Black"/>
                  <a:cs typeface="Arial" charset="0"/>
                </a:rPr>
                <a:t>Create Accommodation Voucher</a:t>
              </a:r>
            </a:p>
            <a:p>
              <a:pPr marL="285750" marR="0" lvl="0" indent="-285750" algn="l" defTabSz="685800" rtl="0" eaLnBrk="1" fontAlgn="base" latinLnBrk="0" hangingPunct="1">
                <a:lnSpc>
                  <a:spcPts val="2380"/>
                </a:lnSpc>
                <a:spcBef>
                  <a:spcPts val="0"/>
                </a:spcBef>
                <a:spcAft>
                  <a:spcPts val="0"/>
                </a:spcAft>
                <a:buClr>
                  <a:srgbClr val="66AA44"/>
                </a:buClr>
                <a:buSzTx/>
                <a:buFontTx/>
                <a:buChar char="-"/>
                <a:tabLst/>
                <a:defRPr/>
              </a:pPr>
              <a:r>
                <a:rPr lang="sv-SE" sz="1400" dirty="0">
                  <a:solidFill>
                    <a:srgbClr val="000000"/>
                  </a:solidFill>
                  <a:latin typeface="Arial Black"/>
                  <a:cs typeface="Arial" charset="0"/>
                </a:rPr>
                <a:t>Apartment</a:t>
              </a:r>
            </a:p>
            <a:p>
              <a:pPr marL="285750" lvl="0" indent="-285750" defTabSz="685800" fontAlgn="base">
                <a:lnSpc>
                  <a:spcPts val="2380"/>
                </a:lnSpc>
                <a:buClr>
                  <a:srgbClr val="66AA44"/>
                </a:buClr>
                <a:buFontTx/>
                <a:buChar char="-"/>
                <a:defRPr/>
              </a:pPr>
              <a:r>
                <a:rPr lang="sv-SE" sz="1400" dirty="0">
                  <a:solidFill>
                    <a:srgbClr val="000000"/>
                  </a:solidFill>
                  <a:latin typeface="Arial Black"/>
                  <a:cs typeface="Arial" charset="0"/>
                </a:rPr>
                <a:t>Revoke an Accommodation Voucher</a:t>
              </a:r>
            </a:p>
            <a:p>
              <a:pPr marL="285750" lvl="0" indent="-285750" defTabSz="685800" fontAlgn="base">
                <a:lnSpc>
                  <a:spcPts val="2380"/>
                </a:lnSpc>
                <a:buClr>
                  <a:srgbClr val="66AA44"/>
                </a:buClr>
                <a:buFontTx/>
                <a:buChar char="-"/>
                <a:defRPr/>
              </a:pPr>
              <a:r>
                <a:rPr kumimoji="0" lang="sv-SE" sz="1400" b="1" i="0" u="none" strike="noStrike" kern="1200" cap="all" spc="0" normalizeH="0" baseline="0" noProof="0" dirty="0">
                  <a:ln>
                    <a:noFill/>
                  </a:ln>
                  <a:solidFill>
                    <a:srgbClr val="000000"/>
                  </a:solidFill>
                  <a:effectLst/>
                  <a:uLnTx/>
                  <a:uFillTx/>
                  <a:latin typeface="Arial Black"/>
                  <a:ea typeface="+mn-ea"/>
                  <a:cs typeface="Arial" charset="0"/>
                </a:rPr>
                <a:t>Booking confirmation</a:t>
              </a:r>
            </a:p>
          </p:txBody>
        </p:sp>
        <p:sp>
          <p:nvSpPr>
            <p:cNvPr id="39" name="Oval 38">
              <a:extLst>
                <a:ext uri="{FF2B5EF4-FFF2-40B4-BE49-F238E27FC236}">
                  <a16:creationId xmlns:a16="http://schemas.microsoft.com/office/drawing/2014/main" id="{F7AD6956-33AB-4BEB-936A-0FBAD3EE6C75}"/>
                </a:ext>
              </a:extLst>
            </p:cNvPr>
            <p:cNvSpPr/>
            <p:nvPr/>
          </p:nvSpPr>
          <p:spPr>
            <a:xfrm>
              <a:off x="328153" y="2740843"/>
              <a:ext cx="480296" cy="480296"/>
            </a:xfrm>
            <a:prstGeom prst="ellipse">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Arial Black"/>
                  <a:ea typeface="Graphik" charset="0"/>
                  <a:cs typeface="Arial" panose="020B0604020202020204" pitchFamily="34" charset="0"/>
                </a:rPr>
                <a:t>2</a:t>
              </a:r>
            </a:p>
          </p:txBody>
        </p:sp>
      </p:grpSp>
      <p:grpSp>
        <p:nvGrpSpPr>
          <p:cNvPr id="3" name="Group 2">
            <a:extLst>
              <a:ext uri="{FF2B5EF4-FFF2-40B4-BE49-F238E27FC236}">
                <a16:creationId xmlns:a16="http://schemas.microsoft.com/office/drawing/2014/main" id="{6271F945-3EC7-41DD-8634-D0BF3F2CEE93}"/>
              </a:ext>
            </a:extLst>
          </p:cNvPr>
          <p:cNvGrpSpPr/>
          <p:nvPr/>
        </p:nvGrpSpPr>
        <p:grpSpPr>
          <a:xfrm>
            <a:off x="328153" y="1484784"/>
            <a:ext cx="5507247" cy="480296"/>
            <a:chOff x="328153" y="1844824"/>
            <a:chExt cx="5507247" cy="480296"/>
          </a:xfrm>
        </p:grpSpPr>
        <p:sp>
          <p:nvSpPr>
            <p:cNvPr id="35" name="Text Placeholder 2">
              <a:extLst>
                <a:ext uri="{FF2B5EF4-FFF2-40B4-BE49-F238E27FC236}">
                  <a16:creationId xmlns:a16="http://schemas.microsoft.com/office/drawing/2014/main" id="{09A0EF46-0A73-40B8-9C68-EAB04257EFCF}"/>
                </a:ext>
              </a:extLst>
            </p:cNvPr>
            <p:cNvSpPr txBox="1">
              <a:spLocks/>
            </p:cNvSpPr>
            <p:nvPr/>
          </p:nvSpPr>
          <p:spPr>
            <a:xfrm>
              <a:off x="1010864" y="1957335"/>
              <a:ext cx="4824536" cy="305175"/>
            </a:xfrm>
            <a:prstGeom prst="rect">
              <a:avLst/>
            </a:prstGeom>
          </p:spPr>
          <p:txBody>
            <a:bodyPr vert="horz" lIns="0" tIns="0" rIns="0" bIns="0" rtlCol="0" anchor="ctr">
              <a:noAutofit/>
            </a:bodyPr>
            <a:lstStyle>
              <a:lvl1pPr marL="0" indent="0" algn="l" defTabSz="914400" rtl="0" eaLnBrk="1" latinLnBrk="0" hangingPunct="1">
                <a:lnSpc>
                  <a:spcPct val="65000"/>
                </a:lnSpc>
                <a:spcBef>
                  <a:spcPts val="0"/>
                </a:spcBef>
                <a:buFont typeface="Arial" panose="020B0604020202020204" pitchFamily="34" charset="0"/>
                <a:buNone/>
                <a:defRPr sz="10000" b="1" kern="1200" cap="all" baseline="0">
                  <a:solidFill>
                    <a:schemeClr val="bg1"/>
                  </a:solidFill>
                  <a:latin typeface="+mn-lt"/>
                  <a:ea typeface="+mn-ea"/>
                  <a:cs typeface="+mn-cs"/>
                </a:defRPr>
              </a:lvl1pPr>
              <a:lvl2pPr marL="57150" indent="0" algn="l" defTabSz="914400" rtl="0" eaLnBrk="1" latinLnBrk="0" hangingPunct="1">
                <a:lnSpc>
                  <a:spcPct val="70000"/>
                </a:lnSpc>
                <a:spcBef>
                  <a:spcPts val="0"/>
                </a:spcBef>
                <a:spcAft>
                  <a:spcPts val="0"/>
                </a:spcAft>
                <a:buFont typeface="Arial" panose="020B0604020202020204" pitchFamily="34" charset="0"/>
                <a:buNone/>
                <a:defRPr sz="5000" b="1" kern="1200" cap="all" baseline="0">
                  <a:solidFill>
                    <a:schemeClr val="bg1"/>
                  </a:solidFill>
                  <a:latin typeface="+mn-lt"/>
                  <a:ea typeface="+mn-ea"/>
                  <a:cs typeface="+mn-cs"/>
                </a:defRPr>
              </a:lvl2pPr>
              <a:lvl3pPr marL="57150" indent="0" algn="l" defTabSz="914400" rtl="0" eaLnBrk="1" latinLnBrk="0" hangingPunct="1">
                <a:lnSpc>
                  <a:spcPct val="75000"/>
                </a:lnSpc>
                <a:spcBef>
                  <a:spcPts val="0"/>
                </a:spcBef>
                <a:spcAft>
                  <a:spcPts val="0"/>
                </a:spcAft>
                <a:buFont typeface="Arial" panose="020B0604020202020204" pitchFamily="34" charset="0"/>
                <a:buNone/>
                <a:defRPr sz="3300" b="1" kern="1200" cap="all" baseline="0">
                  <a:solidFill>
                    <a:schemeClr val="bg1"/>
                  </a:solidFill>
                  <a:latin typeface="+mn-lt"/>
                  <a:ea typeface="+mn-ea"/>
                  <a:cs typeface="+mn-cs"/>
                </a:defRPr>
              </a:lvl3pPr>
              <a:lvl4pPr marL="55563" indent="0" algn="l" defTabSz="914400" rtl="0" eaLnBrk="1" latinLnBrk="0" hangingPunct="1">
                <a:lnSpc>
                  <a:spcPct val="80000"/>
                </a:lnSpc>
                <a:spcBef>
                  <a:spcPts val="0"/>
                </a:spcBef>
                <a:spcAft>
                  <a:spcPts val="0"/>
                </a:spcAft>
                <a:buFont typeface="Arial" panose="020B0604020202020204" pitchFamily="34" charset="0"/>
                <a:buNone/>
                <a:defRPr sz="2500" b="1" kern="1200" cap="all" baseline="0">
                  <a:solidFill>
                    <a:schemeClr val="bg1"/>
                  </a:solidFill>
                  <a:latin typeface="+mn-lt"/>
                  <a:ea typeface="+mn-ea"/>
                  <a:cs typeface="+mn-cs"/>
                </a:defRPr>
              </a:lvl4pPr>
              <a:lvl5pPr marL="55563" indent="0" algn="l" defTabSz="914400" rtl="0" eaLnBrk="1" latinLnBrk="0" hangingPunct="1">
                <a:lnSpc>
                  <a:spcPct val="85000"/>
                </a:lnSpc>
                <a:spcBef>
                  <a:spcPts val="0"/>
                </a:spcBef>
                <a:spcAft>
                  <a:spcPts val="0"/>
                </a:spcAft>
                <a:buFont typeface="Graphik" panose="020B0503030202060203" pitchFamily="34" charset="0"/>
                <a:buNone/>
                <a:defRPr sz="1600" b="1" kern="1200" cap="all" baseline="0">
                  <a:solidFill>
                    <a:schemeClr val="bg1"/>
                  </a:solidFill>
                  <a:latin typeface="+mn-lt"/>
                  <a:ea typeface="+mn-ea"/>
                  <a:cs typeface="+mn-cs"/>
                </a:defRPr>
              </a:lvl5pPr>
              <a:lvl6pPr marL="571500" indent="-173038"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6pPr>
              <a:lvl7pPr marL="55563" indent="0" algn="l" defTabSz="914400" rtl="0" eaLnBrk="1" latinLnBrk="0" hangingPunct="1">
                <a:lnSpc>
                  <a:spcPct val="90000"/>
                </a:lnSpc>
                <a:spcBef>
                  <a:spcPts val="800"/>
                </a:spcBef>
                <a:buFont typeface="Arial" panose="020B0604020202020204" pitchFamily="34" charset="0"/>
                <a:buNone/>
                <a:defRPr sz="1200" b="1" kern="1200" cap="all" baseline="0">
                  <a:solidFill>
                    <a:schemeClr val="bg1"/>
                  </a:solidFill>
                  <a:latin typeface="+mj-lt"/>
                  <a:ea typeface="+mn-ea"/>
                  <a:cs typeface="+mn-cs"/>
                </a:defRPr>
              </a:lvl7pPr>
              <a:lvl8pPr marL="55563" indent="0" algn="l" defTabSz="914400" rtl="0" eaLnBrk="1" latinLnBrk="0" hangingPunct="1">
                <a:lnSpc>
                  <a:spcPct val="100000"/>
                </a:lnSpc>
                <a:spcBef>
                  <a:spcPts val="0"/>
                </a:spcBef>
                <a:spcAft>
                  <a:spcPts val="800"/>
                </a:spcAft>
                <a:buFont typeface="Arial" panose="020B0604020202020204" pitchFamily="34" charset="0"/>
                <a:buNone/>
                <a:defRPr sz="1800" kern="1200" baseline="0">
                  <a:solidFill>
                    <a:schemeClr val="bg1"/>
                  </a:solidFill>
                  <a:latin typeface="+mn-lt"/>
                  <a:ea typeface="+mn-ea"/>
                  <a:cs typeface="+mn-cs"/>
                </a:defRPr>
              </a:lvl8pPr>
              <a:lvl9pPr marL="55563" indent="0" algn="l" defTabSz="914400" rtl="0" eaLnBrk="1" latinLnBrk="0" hangingPunct="1">
                <a:lnSpc>
                  <a:spcPct val="110000"/>
                </a:lnSpc>
                <a:spcBef>
                  <a:spcPts val="0"/>
                </a:spcBef>
                <a:spcAft>
                  <a:spcPts val="600"/>
                </a:spcAft>
                <a:buFont typeface="Arial" panose="020B0604020202020204" pitchFamily="34" charset="0"/>
                <a:buNone/>
                <a:defRPr sz="1200" kern="1200">
                  <a:solidFill>
                    <a:schemeClr val="bg1"/>
                  </a:solidFill>
                  <a:latin typeface="+mn-lt"/>
                  <a:ea typeface="+mn-ea"/>
                  <a:cs typeface="+mn-cs"/>
                </a:defRPr>
              </a:lvl9pPr>
            </a:lstStyle>
            <a:p>
              <a:pPr marL="0" marR="0" lvl="0" indent="0" algn="l" defTabSz="685800" rtl="0" eaLnBrk="1" fontAlgn="base" latinLnBrk="0" hangingPunct="1">
                <a:lnSpc>
                  <a:spcPts val="2380"/>
                </a:lnSpc>
                <a:spcBef>
                  <a:spcPts val="0"/>
                </a:spcBef>
                <a:spcAft>
                  <a:spcPts val="0"/>
                </a:spcAft>
                <a:buClr>
                  <a:srgbClr val="66AA44"/>
                </a:buClr>
                <a:buSzTx/>
                <a:buFont typeface="Arial" panose="020B0604020202020204" pitchFamily="34" charset="0"/>
                <a:buNone/>
                <a:tabLst/>
                <a:defRPr/>
              </a:pPr>
              <a:r>
                <a:rPr kumimoji="0" lang="sv-SE" sz="2400" b="1" i="0" u="none" strike="noStrike" kern="1200" cap="all" spc="0" normalizeH="0" baseline="0" noProof="0" dirty="0">
                  <a:ln>
                    <a:noFill/>
                  </a:ln>
                  <a:solidFill>
                    <a:srgbClr val="000000"/>
                  </a:solidFill>
                  <a:effectLst/>
                  <a:uLnTx/>
                  <a:uFillTx/>
                  <a:latin typeface="Arial Black"/>
                  <a:ea typeface="+mn-ea"/>
                  <a:cs typeface="Arial" charset="0"/>
                </a:rPr>
                <a:t>General Information</a:t>
              </a:r>
            </a:p>
          </p:txBody>
        </p:sp>
        <p:sp>
          <p:nvSpPr>
            <p:cNvPr id="45" name="Oval 44">
              <a:extLst>
                <a:ext uri="{FF2B5EF4-FFF2-40B4-BE49-F238E27FC236}">
                  <a16:creationId xmlns:a16="http://schemas.microsoft.com/office/drawing/2014/main" id="{4D95953A-654B-4A14-B55B-7C56435C9D09}"/>
                </a:ext>
              </a:extLst>
            </p:cNvPr>
            <p:cNvSpPr/>
            <p:nvPr/>
          </p:nvSpPr>
          <p:spPr>
            <a:xfrm>
              <a:off x="328153" y="1844824"/>
              <a:ext cx="480296" cy="480296"/>
            </a:xfrm>
            <a:prstGeom prst="ellipse">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Arial Black"/>
                  <a:ea typeface="Graphik" charset="0"/>
                  <a:cs typeface="Arial" panose="020B0604020202020204" pitchFamily="34" charset="0"/>
                </a:rPr>
                <a:t>1</a:t>
              </a:r>
            </a:p>
          </p:txBody>
        </p:sp>
      </p:grpSp>
      <p:sp>
        <p:nvSpPr>
          <p:cNvPr id="2" name="Title 1">
            <a:extLst>
              <a:ext uri="{FF2B5EF4-FFF2-40B4-BE49-F238E27FC236}">
                <a16:creationId xmlns:a16="http://schemas.microsoft.com/office/drawing/2014/main" id="{83419B38-E834-4A74-9EFB-AF061469FC13}"/>
              </a:ext>
            </a:extLst>
          </p:cNvPr>
          <p:cNvSpPr>
            <a:spLocks noGrp="1"/>
          </p:cNvSpPr>
          <p:nvPr>
            <p:ph type="title"/>
          </p:nvPr>
        </p:nvSpPr>
        <p:spPr>
          <a:xfrm>
            <a:off x="345018" y="323625"/>
            <a:ext cx="10935558" cy="776139"/>
          </a:xfrm>
        </p:spPr>
        <p:txBody>
          <a:bodyPr>
            <a:noAutofit/>
          </a:bodyPr>
          <a:lstStyle/>
          <a:p>
            <a:r>
              <a:rPr lang="en-US" sz="3200" dirty="0"/>
              <a:t>Corporate Housing Assistance P750 - GCP</a:t>
            </a:r>
            <a:br>
              <a:rPr lang="en-US" sz="3200" dirty="0"/>
            </a:br>
            <a:r>
              <a:rPr lang="en-US" sz="3200" dirty="0"/>
              <a:t>- First 30 days accommodation in Germany</a:t>
            </a:r>
          </a:p>
        </p:txBody>
      </p:sp>
      <p:grpSp>
        <p:nvGrpSpPr>
          <p:cNvPr id="17" name="Group 16">
            <a:extLst>
              <a:ext uri="{FF2B5EF4-FFF2-40B4-BE49-F238E27FC236}">
                <a16:creationId xmlns:a16="http://schemas.microsoft.com/office/drawing/2014/main" id="{CE3C6AAB-86D2-4238-A85A-FFD01AF9F187}"/>
              </a:ext>
            </a:extLst>
          </p:cNvPr>
          <p:cNvGrpSpPr/>
          <p:nvPr/>
        </p:nvGrpSpPr>
        <p:grpSpPr>
          <a:xfrm>
            <a:off x="6317624" y="4781017"/>
            <a:ext cx="7239730" cy="602888"/>
            <a:chOff x="354168" y="5169651"/>
            <a:chExt cx="7239730" cy="602888"/>
          </a:xfrm>
        </p:grpSpPr>
        <p:sp>
          <p:nvSpPr>
            <p:cNvPr id="19" name="Text Placeholder 2">
              <a:extLst>
                <a:ext uri="{FF2B5EF4-FFF2-40B4-BE49-F238E27FC236}">
                  <a16:creationId xmlns:a16="http://schemas.microsoft.com/office/drawing/2014/main" id="{1B7B4519-CD58-408C-BCD7-6A7960685807}"/>
                </a:ext>
              </a:extLst>
            </p:cNvPr>
            <p:cNvSpPr txBox="1">
              <a:spLocks/>
            </p:cNvSpPr>
            <p:nvPr/>
          </p:nvSpPr>
          <p:spPr>
            <a:xfrm>
              <a:off x="1003260" y="5412499"/>
              <a:ext cx="6590638" cy="360040"/>
            </a:xfrm>
            <a:prstGeom prst="rect">
              <a:avLst/>
            </a:prstGeom>
          </p:spPr>
          <p:txBody>
            <a:bodyPr vert="horz" lIns="0" tIns="0" rIns="0" bIns="0" rtlCol="0" anchor="ctr">
              <a:noAutofit/>
            </a:bodyPr>
            <a:lstStyle>
              <a:lvl1pPr marL="0" indent="0" algn="l" defTabSz="914400" rtl="0" eaLnBrk="1" latinLnBrk="0" hangingPunct="1">
                <a:lnSpc>
                  <a:spcPct val="65000"/>
                </a:lnSpc>
                <a:spcBef>
                  <a:spcPts val="0"/>
                </a:spcBef>
                <a:buFont typeface="Arial" panose="020B0604020202020204" pitchFamily="34" charset="0"/>
                <a:buNone/>
                <a:defRPr sz="10000" b="1" kern="1200" cap="all" baseline="0">
                  <a:solidFill>
                    <a:schemeClr val="bg1"/>
                  </a:solidFill>
                  <a:latin typeface="+mn-lt"/>
                  <a:ea typeface="+mn-ea"/>
                  <a:cs typeface="+mn-cs"/>
                </a:defRPr>
              </a:lvl1pPr>
              <a:lvl2pPr marL="57150" indent="0" algn="l" defTabSz="914400" rtl="0" eaLnBrk="1" latinLnBrk="0" hangingPunct="1">
                <a:lnSpc>
                  <a:spcPct val="70000"/>
                </a:lnSpc>
                <a:spcBef>
                  <a:spcPts val="0"/>
                </a:spcBef>
                <a:spcAft>
                  <a:spcPts val="0"/>
                </a:spcAft>
                <a:buFont typeface="Arial" panose="020B0604020202020204" pitchFamily="34" charset="0"/>
                <a:buNone/>
                <a:defRPr sz="5000" b="1" kern="1200" cap="all" baseline="0">
                  <a:solidFill>
                    <a:schemeClr val="bg1"/>
                  </a:solidFill>
                  <a:latin typeface="+mn-lt"/>
                  <a:ea typeface="+mn-ea"/>
                  <a:cs typeface="+mn-cs"/>
                </a:defRPr>
              </a:lvl2pPr>
              <a:lvl3pPr marL="57150" indent="0" algn="l" defTabSz="914400" rtl="0" eaLnBrk="1" latinLnBrk="0" hangingPunct="1">
                <a:lnSpc>
                  <a:spcPct val="75000"/>
                </a:lnSpc>
                <a:spcBef>
                  <a:spcPts val="0"/>
                </a:spcBef>
                <a:spcAft>
                  <a:spcPts val="0"/>
                </a:spcAft>
                <a:buFont typeface="Arial" panose="020B0604020202020204" pitchFamily="34" charset="0"/>
                <a:buNone/>
                <a:defRPr sz="3300" b="1" kern="1200" cap="all" baseline="0">
                  <a:solidFill>
                    <a:schemeClr val="bg1"/>
                  </a:solidFill>
                  <a:latin typeface="+mn-lt"/>
                  <a:ea typeface="+mn-ea"/>
                  <a:cs typeface="+mn-cs"/>
                </a:defRPr>
              </a:lvl3pPr>
              <a:lvl4pPr marL="55563" indent="0" algn="l" defTabSz="914400" rtl="0" eaLnBrk="1" latinLnBrk="0" hangingPunct="1">
                <a:lnSpc>
                  <a:spcPct val="80000"/>
                </a:lnSpc>
                <a:spcBef>
                  <a:spcPts val="0"/>
                </a:spcBef>
                <a:spcAft>
                  <a:spcPts val="0"/>
                </a:spcAft>
                <a:buFont typeface="Arial" panose="020B0604020202020204" pitchFamily="34" charset="0"/>
                <a:buNone/>
                <a:defRPr sz="2500" b="1" kern="1200" cap="all" baseline="0">
                  <a:solidFill>
                    <a:schemeClr val="bg1"/>
                  </a:solidFill>
                  <a:latin typeface="+mn-lt"/>
                  <a:ea typeface="+mn-ea"/>
                  <a:cs typeface="+mn-cs"/>
                </a:defRPr>
              </a:lvl4pPr>
              <a:lvl5pPr marL="55563" indent="0" algn="l" defTabSz="914400" rtl="0" eaLnBrk="1" latinLnBrk="0" hangingPunct="1">
                <a:lnSpc>
                  <a:spcPct val="85000"/>
                </a:lnSpc>
                <a:spcBef>
                  <a:spcPts val="0"/>
                </a:spcBef>
                <a:spcAft>
                  <a:spcPts val="0"/>
                </a:spcAft>
                <a:buFont typeface="Graphik" panose="020B0503030202060203" pitchFamily="34" charset="0"/>
                <a:buNone/>
                <a:defRPr sz="1600" b="1" kern="1200" cap="all" baseline="0">
                  <a:solidFill>
                    <a:schemeClr val="bg1"/>
                  </a:solidFill>
                  <a:latin typeface="+mn-lt"/>
                  <a:ea typeface="+mn-ea"/>
                  <a:cs typeface="+mn-cs"/>
                </a:defRPr>
              </a:lvl5pPr>
              <a:lvl6pPr marL="571500" indent="-173038"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6pPr>
              <a:lvl7pPr marL="55563" indent="0" algn="l" defTabSz="914400" rtl="0" eaLnBrk="1" latinLnBrk="0" hangingPunct="1">
                <a:lnSpc>
                  <a:spcPct val="90000"/>
                </a:lnSpc>
                <a:spcBef>
                  <a:spcPts val="800"/>
                </a:spcBef>
                <a:buFont typeface="Arial" panose="020B0604020202020204" pitchFamily="34" charset="0"/>
                <a:buNone/>
                <a:defRPr sz="1200" b="1" kern="1200" cap="all" baseline="0">
                  <a:solidFill>
                    <a:schemeClr val="bg1"/>
                  </a:solidFill>
                  <a:latin typeface="+mj-lt"/>
                  <a:ea typeface="+mn-ea"/>
                  <a:cs typeface="+mn-cs"/>
                </a:defRPr>
              </a:lvl7pPr>
              <a:lvl8pPr marL="55563" indent="0" algn="l" defTabSz="914400" rtl="0" eaLnBrk="1" latinLnBrk="0" hangingPunct="1">
                <a:lnSpc>
                  <a:spcPct val="100000"/>
                </a:lnSpc>
                <a:spcBef>
                  <a:spcPts val="0"/>
                </a:spcBef>
                <a:spcAft>
                  <a:spcPts val="800"/>
                </a:spcAft>
                <a:buFont typeface="Arial" panose="020B0604020202020204" pitchFamily="34" charset="0"/>
                <a:buNone/>
                <a:defRPr sz="1800" kern="1200" baseline="0">
                  <a:solidFill>
                    <a:schemeClr val="bg1"/>
                  </a:solidFill>
                  <a:latin typeface="+mn-lt"/>
                  <a:ea typeface="+mn-ea"/>
                  <a:cs typeface="+mn-cs"/>
                </a:defRPr>
              </a:lvl8pPr>
              <a:lvl9pPr marL="55563" indent="0" algn="l" defTabSz="914400" rtl="0" eaLnBrk="1" latinLnBrk="0" hangingPunct="1">
                <a:lnSpc>
                  <a:spcPct val="110000"/>
                </a:lnSpc>
                <a:spcBef>
                  <a:spcPts val="0"/>
                </a:spcBef>
                <a:spcAft>
                  <a:spcPts val="600"/>
                </a:spcAft>
                <a:buFont typeface="Arial" panose="020B0604020202020204" pitchFamily="34" charset="0"/>
                <a:buNone/>
                <a:defRPr sz="1200" kern="1200">
                  <a:solidFill>
                    <a:schemeClr val="bg1"/>
                  </a:solidFill>
                  <a:latin typeface="+mn-lt"/>
                  <a:ea typeface="+mn-ea"/>
                  <a:cs typeface="+mn-cs"/>
                </a:defRPr>
              </a:lvl9pPr>
            </a:lstStyle>
            <a:p>
              <a:pPr lvl="0" defTabSz="685800" fontAlgn="base">
                <a:lnSpc>
                  <a:spcPct val="100000"/>
                </a:lnSpc>
                <a:buClr>
                  <a:srgbClr val="66AA44"/>
                </a:buClr>
                <a:defRPr/>
              </a:pPr>
              <a:r>
                <a:rPr lang="sv-SE" sz="2400" dirty="0">
                  <a:solidFill>
                    <a:srgbClr val="000000"/>
                  </a:solidFill>
                  <a:latin typeface="Arial Black"/>
                  <a:cs typeface="Arial" charset="0"/>
                </a:rPr>
                <a:t>Other Tips &amp; </a:t>
              </a:r>
            </a:p>
            <a:p>
              <a:pPr lvl="0" defTabSz="685800" fontAlgn="base">
                <a:lnSpc>
                  <a:spcPct val="100000"/>
                </a:lnSpc>
                <a:buClr>
                  <a:srgbClr val="66AA44"/>
                </a:buClr>
                <a:defRPr/>
              </a:pPr>
              <a:r>
                <a:rPr lang="sv-SE" sz="2400" dirty="0">
                  <a:solidFill>
                    <a:srgbClr val="000000"/>
                  </a:solidFill>
                  <a:latin typeface="Arial Black"/>
                  <a:cs typeface="Arial" charset="0"/>
                </a:rPr>
                <a:t>Covid Information</a:t>
              </a:r>
              <a:endParaRPr kumimoji="0" lang="sv-SE" sz="2400" b="1" i="0" u="none" strike="noStrike" kern="1200" cap="all" spc="0" normalizeH="0" baseline="0" noProof="0" dirty="0">
                <a:ln>
                  <a:noFill/>
                </a:ln>
                <a:solidFill>
                  <a:srgbClr val="000000"/>
                </a:solidFill>
                <a:effectLst/>
                <a:uLnTx/>
                <a:uFillTx/>
                <a:latin typeface="Arial Black"/>
                <a:ea typeface="+mn-ea"/>
                <a:cs typeface="Arial" charset="0"/>
              </a:endParaRPr>
            </a:p>
          </p:txBody>
        </p:sp>
        <p:sp>
          <p:nvSpPr>
            <p:cNvPr id="21" name="Oval 20">
              <a:extLst>
                <a:ext uri="{FF2B5EF4-FFF2-40B4-BE49-F238E27FC236}">
                  <a16:creationId xmlns:a16="http://schemas.microsoft.com/office/drawing/2014/main" id="{0CA0E9A6-F293-422A-986D-F8D8CE9D7F9E}"/>
                </a:ext>
              </a:extLst>
            </p:cNvPr>
            <p:cNvSpPr/>
            <p:nvPr/>
          </p:nvSpPr>
          <p:spPr>
            <a:xfrm>
              <a:off x="354168" y="5169651"/>
              <a:ext cx="480296" cy="480296"/>
            </a:xfrm>
            <a:prstGeom prst="ellipse">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Arial Black"/>
                  <a:ea typeface="Graphik" charset="0"/>
                  <a:cs typeface="Arial" panose="020B0604020202020204" pitchFamily="34" charset="0"/>
                </a:rPr>
                <a:t>6</a:t>
              </a:r>
            </a:p>
          </p:txBody>
        </p:sp>
      </p:grpSp>
      <p:sp>
        <p:nvSpPr>
          <p:cNvPr id="22" name="Text Placeholder 2">
            <a:extLst>
              <a:ext uri="{FF2B5EF4-FFF2-40B4-BE49-F238E27FC236}">
                <a16:creationId xmlns:a16="http://schemas.microsoft.com/office/drawing/2014/main" id="{6C893BE7-0B96-404A-BBD5-40D597D5E862}"/>
              </a:ext>
            </a:extLst>
          </p:cNvPr>
          <p:cNvSpPr txBox="1">
            <a:spLocks/>
          </p:cNvSpPr>
          <p:nvPr/>
        </p:nvSpPr>
        <p:spPr>
          <a:xfrm>
            <a:off x="1010864" y="3035429"/>
            <a:ext cx="4824536" cy="787142"/>
          </a:xfrm>
          <a:prstGeom prst="rect">
            <a:avLst/>
          </a:prstGeom>
        </p:spPr>
        <p:txBody>
          <a:bodyPr vert="horz" lIns="0" tIns="0" rIns="0" bIns="0" rtlCol="0" anchor="ctr">
            <a:noAutofit/>
          </a:bodyPr>
          <a:lstStyle>
            <a:lvl1pPr marL="0" indent="0" algn="l" defTabSz="914400" rtl="0" eaLnBrk="1" latinLnBrk="0" hangingPunct="1">
              <a:lnSpc>
                <a:spcPct val="65000"/>
              </a:lnSpc>
              <a:spcBef>
                <a:spcPts val="0"/>
              </a:spcBef>
              <a:buFont typeface="Arial" panose="020B0604020202020204" pitchFamily="34" charset="0"/>
              <a:buNone/>
              <a:defRPr sz="10000" b="1" kern="1200" cap="all" baseline="0">
                <a:solidFill>
                  <a:schemeClr val="bg1"/>
                </a:solidFill>
                <a:latin typeface="+mn-lt"/>
                <a:ea typeface="+mn-ea"/>
                <a:cs typeface="+mn-cs"/>
              </a:defRPr>
            </a:lvl1pPr>
            <a:lvl2pPr marL="57150" indent="0" algn="l" defTabSz="914400" rtl="0" eaLnBrk="1" latinLnBrk="0" hangingPunct="1">
              <a:lnSpc>
                <a:spcPct val="70000"/>
              </a:lnSpc>
              <a:spcBef>
                <a:spcPts val="0"/>
              </a:spcBef>
              <a:spcAft>
                <a:spcPts val="0"/>
              </a:spcAft>
              <a:buFont typeface="Arial" panose="020B0604020202020204" pitchFamily="34" charset="0"/>
              <a:buNone/>
              <a:defRPr sz="5000" b="1" kern="1200" cap="all" baseline="0">
                <a:solidFill>
                  <a:schemeClr val="bg1"/>
                </a:solidFill>
                <a:latin typeface="+mn-lt"/>
                <a:ea typeface="+mn-ea"/>
                <a:cs typeface="+mn-cs"/>
              </a:defRPr>
            </a:lvl2pPr>
            <a:lvl3pPr marL="57150" indent="0" algn="l" defTabSz="914400" rtl="0" eaLnBrk="1" latinLnBrk="0" hangingPunct="1">
              <a:lnSpc>
                <a:spcPct val="75000"/>
              </a:lnSpc>
              <a:spcBef>
                <a:spcPts val="0"/>
              </a:spcBef>
              <a:spcAft>
                <a:spcPts val="0"/>
              </a:spcAft>
              <a:buFont typeface="Arial" panose="020B0604020202020204" pitchFamily="34" charset="0"/>
              <a:buNone/>
              <a:defRPr sz="3300" b="1" kern="1200" cap="all" baseline="0">
                <a:solidFill>
                  <a:schemeClr val="bg1"/>
                </a:solidFill>
                <a:latin typeface="+mn-lt"/>
                <a:ea typeface="+mn-ea"/>
                <a:cs typeface="+mn-cs"/>
              </a:defRPr>
            </a:lvl3pPr>
            <a:lvl4pPr marL="55563" indent="0" algn="l" defTabSz="914400" rtl="0" eaLnBrk="1" latinLnBrk="0" hangingPunct="1">
              <a:lnSpc>
                <a:spcPct val="80000"/>
              </a:lnSpc>
              <a:spcBef>
                <a:spcPts val="0"/>
              </a:spcBef>
              <a:spcAft>
                <a:spcPts val="0"/>
              </a:spcAft>
              <a:buFont typeface="Arial" panose="020B0604020202020204" pitchFamily="34" charset="0"/>
              <a:buNone/>
              <a:defRPr sz="2500" b="1" kern="1200" cap="all" baseline="0">
                <a:solidFill>
                  <a:schemeClr val="bg1"/>
                </a:solidFill>
                <a:latin typeface="+mn-lt"/>
                <a:ea typeface="+mn-ea"/>
                <a:cs typeface="+mn-cs"/>
              </a:defRPr>
            </a:lvl4pPr>
            <a:lvl5pPr marL="55563" indent="0" algn="l" defTabSz="914400" rtl="0" eaLnBrk="1" latinLnBrk="0" hangingPunct="1">
              <a:lnSpc>
                <a:spcPct val="85000"/>
              </a:lnSpc>
              <a:spcBef>
                <a:spcPts val="0"/>
              </a:spcBef>
              <a:spcAft>
                <a:spcPts val="0"/>
              </a:spcAft>
              <a:buFont typeface="Graphik" panose="020B0503030202060203" pitchFamily="34" charset="0"/>
              <a:buNone/>
              <a:defRPr sz="1600" b="1" kern="1200" cap="all" baseline="0">
                <a:solidFill>
                  <a:schemeClr val="bg1"/>
                </a:solidFill>
                <a:latin typeface="+mn-lt"/>
                <a:ea typeface="+mn-ea"/>
                <a:cs typeface="+mn-cs"/>
              </a:defRPr>
            </a:lvl5pPr>
            <a:lvl6pPr marL="571500" indent="-173038"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6pPr>
            <a:lvl7pPr marL="55563" indent="0" algn="l" defTabSz="914400" rtl="0" eaLnBrk="1" latinLnBrk="0" hangingPunct="1">
              <a:lnSpc>
                <a:spcPct val="90000"/>
              </a:lnSpc>
              <a:spcBef>
                <a:spcPts val="800"/>
              </a:spcBef>
              <a:buFont typeface="Arial" panose="020B0604020202020204" pitchFamily="34" charset="0"/>
              <a:buNone/>
              <a:defRPr sz="1200" b="1" kern="1200" cap="all" baseline="0">
                <a:solidFill>
                  <a:schemeClr val="bg1"/>
                </a:solidFill>
                <a:latin typeface="+mj-lt"/>
                <a:ea typeface="+mn-ea"/>
                <a:cs typeface="+mn-cs"/>
              </a:defRPr>
            </a:lvl7pPr>
            <a:lvl8pPr marL="55563" indent="0" algn="l" defTabSz="914400" rtl="0" eaLnBrk="1" latinLnBrk="0" hangingPunct="1">
              <a:lnSpc>
                <a:spcPct val="100000"/>
              </a:lnSpc>
              <a:spcBef>
                <a:spcPts val="0"/>
              </a:spcBef>
              <a:spcAft>
                <a:spcPts val="800"/>
              </a:spcAft>
              <a:buFont typeface="Arial" panose="020B0604020202020204" pitchFamily="34" charset="0"/>
              <a:buNone/>
              <a:defRPr sz="1800" kern="1200" baseline="0">
                <a:solidFill>
                  <a:schemeClr val="bg1"/>
                </a:solidFill>
                <a:latin typeface="+mn-lt"/>
                <a:ea typeface="+mn-ea"/>
                <a:cs typeface="+mn-cs"/>
              </a:defRPr>
            </a:lvl8pPr>
            <a:lvl9pPr marL="55563" indent="0" algn="l" defTabSz="914400" rtl="0" eaLnBrk="1" latinLnBrk="0" hangingPunct="1">
              <a:lnSpc>
                <a:spcPct val="110000"/>
              </a:lnSpc>
              <a:spcBef>
                <a:spcPts val="0"/>
              </a:spcBef>
              <a:spcAft>
                <a:spcPts val="600"/>
              </a:spcAft>
              <a:buFont typeface="Arial" panose="020B0604020202020204" pitchFamily="34" charset="0"/>
              <a:buNone/>
              <a:defRPr sz="1200" kern="1200">
                <a:solidFill>
                  <a:schemeClr val="bg1"/>
                </a:solidFill>
                <a:latin typeface="+mn-lt"/>
                <a:ea typeface="+mn-ea"/>
                <a:cs typeface="+mn-cs"/>
              </a:defRPr>
            </a:lvl9pPr>
          </a:lstStyle>
          <a:p>
            <a:pPr marL="0" marR="0" lvl="0" indent="0" algn="l" defTabSz="685800" rtl="0" eaLnBrk="1" fontAlgn="base" latinLnBrk="0" hangingPunct="1">
              <a:lnSpc>
                <a:spcPts val="2380"/>
              </a:lnSpc>
              <a:spcBef>
                <a:spcPts val="0"/>
              </a:spcBef>
              <a:spcAft>
                <a:spcPts val="0"/>
              </a:spcAft>
              <a:buClr>
                <a:srgbClr val="66AA44"/>
              </a:buClr>
              <a:buSzTx/>
              <a:buFont typeface="Arial" panose="020B0604020202020204" pitchFamily="34" charset="0"/>
              <a:buNone/>
              <a:tabLst/>
              <a:defRPr/>
            </a:pPr>
            <a:r>
              <a:rPr kumimoji="0" lang="sv-SE" sz="2400" b="1" i="0" u="none" strike="noStrike" kern="1200" cap="all" spc="0" normalizeH="0" baseline="0" noProof="0" dirty="0">
                <a:ln>
                  <a:noFill/>
                </a:ln>
                <a:solidFill>
                  <a:srgbClr val="000000"/>
                </a:solidFill>
                <a:effectLst/>
                <a:uLnTx/>
                <a:uFillTx/>
                <a:latin typeface="Arial Black"/>
                <a:ea typeface="+mn-ea"/>
                <a:cs typeface="Arial" charset="0"/>
              </a:rPr>
              <a:t>Boardinghouse</a:t>
            </a:r>
          </a:p>
          <a:p>
            <a:pPr marL="0" marR="0" lvl="0" indent="0" algn="l" defTabSz="685800" rtl="0" eaLnBrk="1" fontAlgn="base" latinLnBrk="0" hangingPunct="1">
              <a:lnSpc>
                <a:spcPts val="2380"/>
              </a:lnSpc>
              <a:spcBef>
                <a:spcPts val="0"/>
              </a:spcBef>
              <a:spcAft>
                <a:spcPts val="0"/>
              </a:spcAft>
              <a:buClr>
                <a:srgbClr val="66AA44"/>
              </a:buClr>
              <a:buSzTx/>
              <a:buFont typeface="Arial" panose="020B0604020202020204" pitchFamily="34" charset="0"/>
              <a:buNone/>
              <a:tabLst/>
              <a:defRPr/>
            </a:pPr>
            <a:r>
              <a:rPr lang="sv-SE" sz="1400" dirty="0">
                <a:solidFill>
                  <a:srgbClr val="000000"/>
                </a:solidFill>
                <a:latin typeface="Arial Black"/>
                <a:cs typeface="Arial" charset="0"/>
              </a:rPr>
              <a:t>-</a:t>
            </a:r>
            <a:r>
              <a:rPr lang="sv-SE" sz="2400" dirty="0">
                <a:solidFill>
                  <a:srgbClr val="000000"/>
                </a:solidFill>
                <a:latin typeface="Arial Black"/>
                <a:cs typeface="Arial" charset="0"/>
              </a:rPr>
              <a:t> </a:t>
            </a:r>
            <a:r>
              <a:rPr lang="sv-SE" sz="1400" dirty="0">
                <a:solidFill>
                  <a:srgbClr val="000000"/>
                </a:solidFill>
                <a:latin typeface="Arial Black"/>
                <a:cs typeface="Arial" charset="0"/>
              </a:rPr>
              <a:t>What to expect</a:t>
            </a:r>
            <a:endParaRPr kumimoji="0" lang="sv-SE" sz="2400" b="1" i="0" u="none" strike="noStrike" kern="1200" cap="all" spc="0" normalizeH="0" baseline="0" noProof="0" dirty="0">
              <a:ln>
                <a:noFill/>
              </a:ln>
              <a:solidFill>
                <a:srgbClr val="000000"/>
              </a:solidFill>
              <a:effectLst/>
              <a:uLnTx/>
              <a:uFillTx/>
              <a:latin typeface="Arial Black"/>
              <a:ea typeface="+mn-ea"/>
              <a:cs typeface="Arial" charset="0"/>
            </a:endParaRPr>
          </a:p>
        </p:txBody>
      </p:sp>
      <p:grpSp>
        <p:nvGrpSpPr>
          <p:cNvPr id="18" name="Group 17">
            <a:extLst>
              <a:ext uri="{FF2B5EF4-FFF2-40B4-BE49-F238E27FC236}">
                <a16:creationId xmlns:a16="http://schemas.microsoft.com/office/drawing/2014/main" id="{AB990256-00DF-4EA7-AE27-162D86886D8E}"/>
              </a:ext>
            </a:extLst>
          </p:cNvPr>
          <p:cNvGrpSpPr/>
          <p:nvPr/>
        </p:nvGrpSpPr>
        <p:grpSpPr>
          <a:xfrm>
            <a:off x="6284006" y="1493407"/>
            <a:ext cx="7551181" cy="656278"/>
            <a:chOff x="328153" y="4532880"/>
            <a:chExt cx="7551181" cy="647447"/>
          </a:xfrm>
        </p:grpSpPr>
        <p:sp>
          <p:nvSpPr>
            <p:cNvPr id="23" name="Text Placeholder 2">
              <a:extLst>
                <a:ext uri="{FF2B5EF4-FFF2-40B4-BE49-F238E27FC236}">
                  <a16:creationId xmlns:a16="http://schemas.microsoft.com/office/drawing/2014/main" id="{D3E14FB9-09B5-4361-99A3-FBB2A119C123}"/>
                </a:ext>
              </a:extLst>
            </p:cNvPr>
            <p:cNvSpPr txBox="1">
              <a:spLocks/>
            </p:cNvSpPr>
            <p:nvPr/>
          </p:nvSpPr>
          <p:spPr>
            <a:xfrm>
              <a:off x="1010863" y="4532881"/>
              <a:ext cx="6868471" cy="647446"/>
            </a:xfrm>
            <a:prstGeom prst="rect">
              <a:avLst/>
            </a:prstGeom>
          </p:spPr>
          <p:txBody>
            <a:bodyPr vert="horz" lIns="0" tIns="0" rIns="0" bIns="0" rtlCol="0" anchor="ctr">
              <a:noAutofit/>
            </a:bodyPr>
            <a:lstStyle>
              <a:lvl1pPr marL="0" indent="0" algn="l" defTabSz="914400" rtl="0" eaLnBrk="1" latinLnBrk="0" hangingPunct="1">
                <a:lnSpc>
                  <a:spcPct val="65000"/>
                </a:lnSpc>
                <a:spcBef>
                  <a:spcPts val="0"/>
                </a:spcBef>
                <a:buFont typeface="Arial" panose="020B0604020202020204" pitchFamily="34" charset="0"/>
                <a:buNone/>
                <a:defRPr sz="10000" b="1" kern="1200" cap="all" baseline="0">
                  <a:solidFill>
                    <a:schemeClr val="bg1"/>
                  </a:solidFill>
                  <a:latin typeface="+mn-lt"/>
                  <a:ea typeface="+mn-ea"/>
                  <a:cs typeface="+mn-cs"/>
                </a:defRPr>
              </a:lvl1pPr>
              <a:lvl2pPr marL="57150" indent="0" algn="l" defTabSz="914400" rtl="0" eaLnBrk="1" latinLnBrk="0" hangingPunct="1">
                <a:lnSpc>
                  <a:spcPct val="70000"/>
                </a:lnSpc>
                <a:spcBef>
                  <a:spcPts val="0"/>
                </a:spcBef>
                <a:spcAft>
                  <a:spcPts val="0"/>
                </a:spcAft>
                <a:buFont typeface="Arial" panose="020B0604020202020204" pitchFamily="34" charset="0"/>
                <a:buNone/>
                <a:defRPr sz="5000" b="1" kern="1200" cap="all" baseline="0">
                  <a:solidFill>
                    <a:schemeClr val="bg1"/>
                  </a:solidFill>
                  <a:latin typeface="+mn-lt"/>
                  <a:ea typeface="+mn-ea"/>
                  <a:cs typeface="+mn-cs"/>
                </a:defRPr>
              </a:lvl2pPr>
              <a:lvl3pPr marL="57150" indent="0" algn="l" defTabSz="914400" rtl="0" eaLnBrk="1" latinLnBrk="0" hangingPunct="1">
                <a:lnSpc>
                  <a:spcPct val="75000"/>
                </a:lnSpc>
                <a:spcBef>
                  <a:spcPts val="0"/>
                </a:spcBef>
                <a:spcAft>
                  <a:spcPts val="0"/>
                </a:spcAft>
                <a:buFont typeface="Arial" panose="020B0604020202020204" pitchFamily="34" charset="0"/>
                <a:buNone/>
                <a:defRPr sz="3300" b="1" kern="1200" cap="all" baseline="0">
                  <a:solidFill>
                    <a:schemeClr val="bg1"/>
                  </a:solidFill>
                  <a:latin typeface="+mn-lt"/>
                  <a:ea typeface="+mn-ea"/>
                  <a:cs typeface="+mn-cs"/>
                </a:defRPr>
              </a:lvl3pPr>
              <a:lvl4pPr marL="55563" indent="0" algn="l" defTabSz="914400" rtl="0" eaLnBrk="1" latinLnBrk="0" hangingPunct="1">
                <a:lnSpc>
                  <a:spcPct val="80000"/>
                </a:lnSpc>
                <a:spcBef>
                  <a:spcPts val="0"/>
                </a:spcBef>
                <a:spcAft>
                  <a:spcPts val="0"/>
                </a:spcAft>
                <a:buFont typeface="Arial" panose="020B0604020202020204" pitchFamily="34" charset="0"/>
                <a:buNone/>
                <a:defRPr sz="2500" b="1" kern="1200" cap="all" baseline="0">
                  <a:solidFill>
                    <a:schemeClr val="bg1"/>
                  </a:solidFill>
                  <a:latin typeface="+mn-lt"/>
                  <a:ea typeface="+mn-ea"/>
                  <a:cs typeface="+mn-cs"/>
                </a:defRPr>
              </a:lvl4pPr>
              <a:lvl5pPr marL="55563" indent="0" algn="l" defTabSz="914400" rtl="0" eaLnBrk="1" latinLnBrk="0" hangingPunct="1">
                <a:lnSpc>
                  <a:spcPct val="85000"/>
                </a:lnSpc>
                <a:spcBef>
                  <a:spcPts val="0"/>
                </a:spcBef>
                <a:spcAft>
                  <a:spcPts val="0"/>
                </a:spcAft>
                <a:buFont typeface="Graphik" panose="020B0503030202060203" pitchFamily="34" charset="0"/>
                <a:buNone/>
                <a:defRPr sz="1600" b="1" kern="1200" cap="all" baseline="0">
                  <a:solidFill>
                    <a:schemeClr val="bg1"/>
                  </a:solidFill>
                  <a:latin typeface="+mn-lt"/>
                  <a:ea typeface="+mn-ea"/>
                  <a:cs typeface="+mn-cs"/>
                </a:defRPr>
              </a:lvl5pPr>
              <a:lvl6pPr marL="571500" indent="-173038"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6pPr>
              <a:lvl7pPr marL="55563" indent="0" algn="l" defTabSz="914400" rtl="0" eaLnBrk="1" latinLnBrk="0" hangingPunct="1">
                <a:lnSpc>
                  <a:spcPct val="90000"/>
                </a:lnSpc>
                <a:spcBef>
                  <a:spcPts val="800"/>
                </a:spcBef>
                <a:buFont typeface="Arial" panose="020B0604020202020204" pitchFamily="34" charset="0"/>
                <a:buNone/>
                <a:defRPr sz="1200" b="1" kern="1200" cap="all" baseline="0">
                  <a:solidFill>
                    <a:schemeClr val="bg1"/>
                  </a:solidFill>
                  <a:latin typeface="+mj-lt"/>
                  <a:ea typeface="+mn-ea"/>
                  <a:cs typeface="+mn-cs"/>
                </a:defRPr>
              </a:lvl7pPr>
              <a:lvl8pPr marL="55563" indent="0" algn="l" defTabSz="914400" rtl="0" eaLnBrk="1" latinLnBrk="0" hangingPunct="1">
                <a:lnSpc>
                  <a:spcPct val="100000"/>
                </a:lnSpc>
                <a:spcBef>
                  <a:spcPts val="0"/>
                </a:spcBef>
                <a:spcAft>
                  <a:spcPts val="800"/>
                </a:spcAft>
                <a:buFont typeface="Arial" panose="020B0604020202020204" pitchFamily="34" charset="0"/>
                <a:buNone/>
                <a:defRPr sz="1800" kern="1200" baseline="0">
                  <a:solidFill>
                    <a:schemeClr val="bg1"/>
                  </a:solidFill>
                  <a:latin typeface="+mn-lt"/>
                  <a:ea typeface="+mn-ea"/>
                  <a:cs typeface="+mn-cs"/>
                </a:defRPr>
              </a:lvl8pPr>
              <a:lvl9pPr marL="55563" indent="0" algn="l" defTabSz="914400" rtl="0" eaLnBrk="1" latinLnBrk="0" hangingPunct="1">
                <a:lnSpc>
                  <a:spcPct val="110000"/>
                </a:lnSpc>
                <a:spcBef>
                  <a:spcPts val="0"/>
                </a:spcBef>
                <a:spcAft>
                  <a:spcPts val="600"/>
                </a:spcAft>
                <a:buFont typeface="Arial" panose="020B0604020202020204" pitchFamily="34" charset="0"/>
                <a:buNone/>
                <a:defRPr sz="1200" kern="1200">
                  <a:solidFill>
                    <a:schemeClr val="bg1"/>
                  </a:solidFill>
                  <a:latin typeface="+mn-lt"/>
                  <a:ea typeface="+mn-ea"/>
                  <a:cs typeface="+mn-cs"/>
                </a:defRPr>
              </a:lvl9pPr>
            </a:lstStyle>
            <a:p>
              <a:pPr lvl="0" defTabSz="685800" fontAlgn="base">
                <a:lnSpc>
                  <a:spcPct val="100000"/>
                </a:lnSpc>
                <a:buClr>
                  <a:srgbClr val="66AA44"/>
                </a:buClr>
                <a:defRPr/>
              </a:pPr>
              <a:r>
                <a:rPr lang="sv-SE" sz="2400" dirty="0">
                  <a:solidFill>
                    <a:srgbClr val="000000"/>
                  </a:solidFill>
                  <a:latin typeface="Arial Black"/>
                  <a:cs typeface="Arial" charset="0"/>
                </a:rPr>
                <a:t>Documents for </a:t>
              </a:r>
            </a:p>
            <a:p>
              <a:pPr lvl="0" defTabSz="685800" fontAlgn="base">
                <a:lnSpc>
                  <a:spcPct val="100000"/>
                </a:lnSpc>
                <a:buClr>
                  <a:srgbClr val="66AA44"/>
                </a:buClr>
                <a:defRPr/>
              </a:pPr>
              <a:r>
                <a:rPr lang="sv-SE" sz="2400" dirty="0">
                  <a:solidFill>
                    <a:srgbClr val="000000"/>
                  </a:solidFill>
                  <a:latin typeface="Arial Black"/>
                  <a:cs typeface="Arial" charset="0"/>
                </a:rPr>
                <a:t>the authorities</a:t>
              </a:r>
              <a:endParaRPr kumimoji="0" lang="sv-SE" sz="2400" b="1" i="0" u="none" strike="noStrike" kern="1200" cap="all" spc="0" normalizeH="0" baseline="0" noProof="0" dirty="0">
                <a:ln>
                  <a:noFill/>
                </a:ln>
                <a:solidFill>
                  <a:srgbClr val="000000"/>
                </a:solidFill>
                <a:effectLst/>
                <a:uLnTx/>
                <a:uFillTx/>
                <a:latin typeface="Arial Black"/>
                <a:ea typeface="+mn-ea"/>
                <a:cs typeface="Arial" charset="0"/>
              </a:endParaRPr>
            </a:p>
          </p:txBody>
        </p:sp>
        <p:sp>
          <p:nvSpPr>
            <p:cNvPr id="24" name="Oval 23">
              <a:extLst>
                <a:ext uri="{FF2B5EF4-FFF2-40B4-BE49-F238E27FC236}">
                  <a16:creationId xmlns:a16="http://schemas.microsoft.com/office/drawing/2014/main" id="{2C5933AA-1515-4064-9B70-A3B6EE307760}"/>
                </a:ext>
              </a:extLst>
            </p:cNvPr>
            <p:cNvSpPr/>
            <p:nvPr/>
          </p:nvSpPr>
          <p:spPr>
            <a:xfrm>
              <a:off x="328153" y="4532880"/>
              <a:ext cx="480296" cy="480296"/>
            </a:xfrm>
            <a:prstGeom prst="ellipse">
              <a:avLst/>
            </a:prstGeom>
            <a:solidFill>
              <a:schemeClr val="accent2"/>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FFFFFF"/>
                  </a:solidFill>
                  <a:effectLst/>
                  <a:uLnTx/>
                  <a:uFillTx/>
                  <a:latin typeface="Arial Black"/>
                  <a:ea typeface="Graphik" charset="0"/>
                  <a:cs typeface="Arial" panose="020B0604020202020204" pitchFamily="34" charset="0"/>
                </a:rPr>
                <a:t>4</a:t>
              </a:r>
            </a:p>
          </p:txBody>
        </p:sp>
      </p:grpSp>
    </p:spTree>
    <p:extLst>
      <p:ext uri="{BB962C8B-B14F-4D97-AF65-F5344CB8AC3E}">
        <p14:creationId xmlns:p14="http://schemas.microsoft.com/office/powerpoint/2010/main" val="705487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4963" y="347250"/>
            <a:ext cx="10873208" cy="454035"/>
          </a:xfrm>
        </p:spPr>
        <p:txBody>
          <a:bodyPr/>
          <a:lstStyle/>
          <a:p>
            <a:r>
              <a:rPr lang="sv-SE" sz="3600" dirty="0"/>
              <a:t>General Information</a:t>
            </a:r>
            <a:endParaRPr lang="en-US" sz="3600" dirty="0"/>
          </a:p>
        </p:txBody>
      </p:sp>
      <p:sp>
        <p:nvSpPr>
          <p:cNvPr id="7" name="Text Placeholder 6"/>
          <p:cNvSpPr>
            <a:spLocks noGrp="1"/>
          </p:cNvSpPr>
          <p:nvPr>
            <p:ph type="body" sz="quarter" idx="11"/>
          </p:nvPr>
        </p:nvSpPr>
        <p:spPr>
          <a:xfrm>
            <a:off x="360172" y="1510948"/>
            <a:ext cx="11495278" cy="767390"/>
          </a:xfrm>
        </p:spPr>
        <p:txBody>
          <a:bodyPr wrap="square">
            <a:spAutoFit/>
          </a:bodyPr>
          <a:lstStyle/>
          <a:p>
            <a:r>
              <a:rPr lang="de-DE" sz="1600" dirty="0"/>
              <a:t>Within Germany People Mobility and Corporate Housing ASG </a:t>
            </a:r>
            <a:r>
              <a:rPr lang="en-US" sz="1600" dirty="0"/>
              <a:t>offers the employee on P750 assignment to Germany cost free accommodation in a boarding house up to the first 30 days after arrival</a:t>
            </a:r>
            <a:r>
              <a:rPr lang="de-DE" sz="1600" dirty="0"/>
              <a:t>.</a:t>
            </a:r>
          </a:p>
          <a:p>
            <a:r>
              <a:rPr lang="de-DE" sz="1600" dirty="0"/>
              <a:t>This </a:t>
            </a:r>
            <a:r>
              <a:rPr lang="de-DE" sz="1600" dirty="0" err="1"/>
              <a:t>accommodation</a:t>
            </a:r>
            <a:r>
              <a:rPr lang="de-DE" sz="1600" dirty="0"/>
              <a:t> </a:t>
            </a:r>
            <a:r>
              <a:rPr lang="de-DE" sz="1600" dirty="0" err="1"/>
              <a:t>offer</a:t>
            </a:r>
            <a:r>
              <a:rPr lang="de-DE" sz="1600" dirty="0"/>
              <a:t> </a:t>
            </a:r>
            <a:r>
              <a:rPr lang="de-DE" sz="1600" dirty="0" err="1"/>
              <a:t>is</a:t>
            </a:r>
            <a:r>
              <a:rPr lang="de-DE" sz="1600" dirty="0"/>
              <a:t> valid </a:t>
            </a:r>
            <a:r>
              <a:rPr lang="de-DE" sz="1600" dirty="0" err="1"/>
              <a:t>for</a:t>
            </a:r>
            <a:r>
              <a:rPr lang="de-DE" sz="1600" dirty="0"/>
              <a:t> </a:t>
            </a:r>
            <a:r>
              <a:rPr lang="de-DE" sz="1600" dirty="0" err="1"/>
              <a:t>only</a:t>
            </a:r>
            <a:r>
              <a:rPr lang="de-DE" sz="1600" dirty="0"/>
              <a:t> initial 30 </a:t>
            </a:r>
            <a:r>
              <a:rPr lang="de-DE" sz="1600" dirty="0" err="1"/>
              <a:t>days</a:t>
            </a:r>
            <a:r>
              <a:rPr lang="de-DE" sz="1600" dirty="0"/>
              <a:t> </a:t>
            </a:r>
            <a:r>
              <a:rPr lang="de-DE" sz="1600" dirty="0" err="1"/>
              <a:t>of</a:t>
            </a:r>
            <a:r>
              <a:rPr lang="de-DE" sz="1600" dirty="0"/>
              <a:t> </a:t>
            </a:r>
            <a:r>
              <a:rPr lang="de-DE" sz="1600" dirty="0" err="1"/>
              <a:t>your</a:t>
            </a:r>
            <a:r>
              <a:rPr lang="de-DE" sz="1600" dirty="0"/>
              <a:t> </a:t>
            </a:r>
            <a:r>
              <a:rPr lang="de-DE" sz="1600" dirty="0" err="1"/>
              <a:t>landing</a:t>
            </a:r>
            <a:r>
              <a:rPr lang="de-DE" sz="1600" dirty="0"/>
              <a:t> in Germany. </a:t>
            </a:r>
          </a:p>
        </p:txBody>
      </p:sp>
      <p:sp>
        <p:nvSpPr>
          <p:cNvPr id="5" name="Text Placeholder 6">
            <a:extLst>
              <a:ext uri="{FF2B5EF4-FFF2-40B4-BE49-F238E27FC236}">
                <a16:creationId xmlns:a16="http://schemas.microsoft.com/office/drawing/2014/main" id="{E72920EE-CB5B-4378-8E1E-9694F11966AE}"/>
              </a:ext>
            </a:extLst>
          </p:cNvPr>
          <p:cNvSpPr txBox="1">
            <a:spLocks/>
          </p:cNvSpPr>
          <p:nvPr/>
        </p:nvSpPr>
        <p:spPr>
          <a:xfrm>
            <a:off x="334962" y="2564904"/>
            <a:ext cx="11520487" cy="3598934"/>
          </a:xfrm>
          <a:prstGeom prst="rect">
            <a:avLst/>
          </a:prstGeom>
        </p:spPr>
        <p:txBody>
          <a:bodyPr vert="horz" wrap="square" lIns="0" tIns="0" rIns="0" bIns="0" rtlCol="0">
            <a:spAutoFit/>
          </a:bodyPr>
          <a:lstStyle>
            <a:lvl1pPr marL="0" indent="0" algn="l" defTabSz="1734634" rtl="0" eaLnBrk="1" latinLnBrk="0" hangingPunct="1">
              <a:lnSpc>
                <a:spcPct val="90000"/>
              </a:lnSpc>
              <a:spcBef>
                <a:spcPts val="800"/>
              </a:spcBef>
              <a:buFont typeface="Arial" charset="0"/>
              <a:buNone/>
              <a:defRPr lang="en-US" sz="1800" b="1" i="0" kern="1200" cap="none" baseline="0" dirty="0" smtClean="0">
                <a:solidFill>
                  <a:schemeClr val="tx1"/>
                </a:solidFill>
                <a:latin typeface="+mn-lt"/>
                <a:ea typeface="Arial Black" charset="0"/>
                <a:cs typeface="Arial Black" charset="0"/>
              </a:defRPr>
            </a:lvl1pPr>
            <a:lvl2pPr marL="182875" indent="-182875" algn="l" defTabSz="1734634" rtl="0" eaLnBrk="1" latinLnBrk="0" hangingPunct="1">
              <a:lnSpc>
                <a:spcPct val="90000"/>
              </a:lnSpc>
              <a:spcBef>
                <a:spcPts val="800"/>
              </a:spcBef>
              <a:buFont typeface="Arial" charset="0"/>
              <a:buChar char="•"/>
              <a:defRPr lang="en-US" sz="1800" b="1" i="0" kern="1200" cap="none" baseline="0" dirty="0" smtClean="0">
                <a:solidFill>
                  <a:schemeClr val="tx1"/>
                </a:solidFill>
                <a:latin typeface="+mn-lt"/>
                <a:ea typeface="Arial Black" charset="0"/>
                <a:cs typeface="Arial Black" charset="0"/>
              </a:defRPr>
            </a:lvl2pPr>
            <a:lvl3pPr marL="365751" indent="-182875" algn="l" defTabSz="1734634" rtl="0" eaLnBrk="1" latinLnBrk="0" hangingPunct="1">
              <a:lnSpc>
                <a:spcPct val="90000"/>
              </a:lnSpc>
              <a:spcBef>
                <a:spcPts val="800"/>
              </a:spcBef>
              <a:buFont typeface="Arial" charset="0"/>
              <a:buChar char="•"/>
              <a:defRPr lang="en-US" sz="1800" b="1" i="0" kern="1200" cap="none" baseline="0" dirty="0" smtClean="0">
                <a:solidFill>
                  <a:schemeClr val="tx1"/>
                </a:solidFill>
                <a:latin typeface="+mn-lt"/>
                <a:ea typeface="Arial Black" charset="0"/>
                <a:cs typeface="Arial Black" charset="0"/>
              </a:defRPr>
            </a:lvl3pPr>
            <a:lvl4pPr marL="0" indent="0" algn="l" defTabSz="1734634" rtl="0" eaLnBrk="1" latinLnBrk="0" hangingPunct="1">
              <a:lnSpc>
                <a:spcPct val="90000"/>
              </a:lnSpc>
              <a:spcBef>
                <a:spcPts val="800"/>
              </a:spcBef>
              <a:buFont typeface="Arial" charset="0"/>
              <a:buNone/>
              <a:defRPr lang="en-US" sz="1800" b="0" i="0" kern="1200" cap="none" baseline="0" dirty="0" smtClean="0">
                <a:solidFill>
                  <a:schemeClr val="bg1">
                    <a:lumMod val="65000"/>
                  </a:schemeClr>
                </a:solidFill>
                <a:latin typeface="+mn-lt"/>
                <a:ea typeface="Arial Black" charset="0"/>
                <a:cs typeface="Arial Black" charset="0"/>
              </a:defRPr>
            </a:lvl4pPr>
            <a:lvl5pPr marL="182875" indent="-182875" algn="l" defTabSz="1734634" rtl="0" eaLnBrk="1" latinLnBrk="0" hangingPunct="1">
              <a:lnSpc>
                <a:spcPct val="90000"/>
              </a:lnSpc>
              <a:spcBef>
                <a:spcPts val="800"/>
              </a:spcBef>
              <a:buFont typeface="Arial" charset="0"/>
              <a:buChar char="•"/>
              <a:defRPr lang="en-US" sz="1800" b="0" i="0" kern="1200" cap="none" baseline="0" dirty="0">
                <a:solidFill>
                  <a:schemeClr val="bg1">
                    <a:lumMod val="65000"/>
                  </a:schemeClr>
                </a:solidFill>
                <a:latin typeface="+mn-lt"/>
                <a:ea typeface="Arial Black" charset="0"/>
                <a:cs typeface="Arial Black" charset="0"/>
              </a:defRPr>
            </a:lvl5pPr>
            <a:lvl6pPr marL="365751" indent="-182875" algn="l" defTabSz="1734634" rtl="0" eaLnBrk="1" latinLnBrk="0" hangingPunct="1">
              <a:lnSpc>
                <a:spcPct val="90000"/>
              </a:lnSpc>
              <a:spcBef>
                <a:spcPts val="800"/>
              </a:spcBef>
              <a:buFont typeface="Arial" charset="0"/>
              <a:buChar char="•"/>
              <a:defRPr sz="2133" b="1" i="0" kern="1200" cap="none" baseline="0">
                <a:solidFill>
                  <a:schemeClr val="tx2"/>
                </a:solidFill>
                <a:latin typeface="Arial Bold" charset="0"/>
                <a:ea typeface="Arial Bold" charset="0"/>
                <a:cs typeface="Arial Bold" charset="0"/>
              </a:defRPr>
            </a:lvl6pPr>
            <a:lvl7pPr marL="0" indent="0" algn="l" defTabSz="1734634" rtl="0" eaLnBrk="1" latinLnBrk="0" hangingPunct="1">
              <a:lnSpc>
                <a:spcPct val="90000"/>
              </a:lnSpc>
              <a:spcBef>
                <a:spcPts val="800"/>
              </a:spcBef>
              <a:buFont typeface="Arial" charset="0"/>
              <a:buNone/>
              <a:defRPr sz="1867" b="1" i="0" kern="1200" cap="none" baseline="0">
                <a:solidFill>
                  <a:schemeClr val="tx1"/>
                </a:solidFill>
                <a:latin typeface="Arial Bold" charset="0"/>
                <a:ea typeface="Arial Bold" charset="0"/>
                <a:cs typeface="Arial Bold" charset="0"/>
              </a:defRPr>
            </a:lvl7pPr>
            <a:lvl8pPr marL="182875"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old" charset="0"/>
                <a:cs typeface="Arial Bold" charset="0"/>
              </a:defRPr>
            </a:lvl8pPr>
            <a:lvl9pPr marL="365751"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lack" charset="0"/>
                <a:cs typeface="Arial Black" charset="0"/>
              </a:defRPr>
            </a:lvl9pPr>
          </a:lstStyle>
          <a:p>
            <a:r>
              <a:rPr lang="en-US" sz="1600" b="0" dirty="0"/>
              <a:t>If you have not already found a private accommodation  and you would like to take advantage of this offer, you will find all the information about the process and how to apply for a boardinghouse in this presentation.</a:t>
            </a:r>
          </a:p>
          <a:p>
            <a:endParaRPr lang="en-US" sz="1600" b="0" dirty="0"/>
          </a:p>
          <a:p>
            <a:r>
              <a:rPr lang="en-US" sz="1600" b="0" dirty="0"/>
              <a:t>The use of this offer by Accenture is only possible through our external provider Chairos Corporate Housing Services GmbH and must be done through the booking tool </a:t>
            </a:r>
            <a:r>
              <a:rPr lang="en-US" sz="1600" b="0" dirty="0">
                <a:hlinkClick r:id="rId2"/>
              </a:rPr>
              <a:t>myCHS</a:t>
            </a:r>
            <a:r>
              <a:rPr lang="en-US" sz="1600" b="0" dirty="0"/>
              <a:t>. Detailed information about the booking process and steps can be found starting on slide 7.</a:t>
            </a:r>
          </a:p>
          <a:p>
            <a:r>
              <a:rPr lang="en-US" sz="1600" b="0" dirty="0"/>
              <a:t>Accommodation costs are settled directly with Accenture and are not charged to the employee.</a:t>
            </a:r>
          </a:p>
          <a:p>
            <a:r>
              <a:rPr lang="en-US" sz="1600" b="0" dirty="0"/>
              <a:t>Other accommodation for the first 30 days will </a:t>
            </a:r>
            <a:r>
              <a:rPr lang="en-US" sz="1600" b="0" u="sng" dirty="0"/>
              <a:t>not</a:t>
            </a:r>
            <a:r>
              <a:rPr lang="en-US" sz="1600" b="0" dirty="0"/>
              <a:t> be supported by Accenture.</a:t>
            </a:r>
          </a:p>
          <a:p>
            <a:endParaRPr lang="en-US" sz="1600" b="0" dirty="0"/>
          </a:p>
          <a:p>
            <a:r>
              <a:rPr lang="en-US" sz="1600" b="0" dirty="0"/>
              <a:t>If your destination cannot be supported through the boardinghouse network, you will get an alternative offer in respective of your travel information provided.</a:t>
            </a:r>
          </a:p>
          <a:p>
            <a:r>
              <a:rPr lang="en-US" sz="1600" dirty="0">
                <a:solidFill>
                  <a:srgbClr val="FF0000"/>
                </a:solidFill>
              </a:rPr>
              <a:t>! Due to the situation in Europe and the refugee’s, accommodation possibilities are very limited! Travel time up to 45 minutes to project location can be expected.</a:t>
            </a:r>
          </a:p>
        </p:txBody>
      </p:sp>
    </p:spTree>
    <p:extLst>
      <p:ext uri="{BB962C8B-B14F-4D97-AF65-F5344CB8AC3E}">
        <p14:creationId xmlns:p14="http://schemas.microsoft.com/office/powerpoint/2010/main" val="309620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34963" y="349081"/>
            <a:ext cx="10873208" cy="454035"/>
          </a:xfrm>
        </p:spPr>
        <p:txBody>
          <a:bodyPr/>
          <a:lstStyle/>
          <a:p>
            <a:r>
              <a:rPr lang="sv-SE" sz="3600" dirty="0"/>
              <a:t>General Information</a:t>
            </a:r>
            <a:endParaRPr lang="en-US" sz="3600" dirty="0"/>
          </a:p>
        </p:txBody>
      </p:sp>
      <p:sp>
        <p:nvSpPr>
          <p:cNvPr id="5" name="Text Placeholder 6">
            <a:extLst>
              <a:ext uri="{FF2B5EF4-FFF2-40B4-BE49-F238E27FC236}">
                <a16:creationId xmlns:a16="http://schemas.microsoft.com/office/drawing/2014/main" id="{E72920EE-CB5B-4378-8E1E-9694F11966AE}"/>
              </a:ext>
            </a:extLst>
          </p:cNvPr>
          <p:cNvSpPr txBox="1">
            <a:spLocks/>
          </p:cNvSpPr>
          <p:nvPr/>
        </p:nvSpPr>
        <p:spPr>
          <a:xfrm>
            <a:off x="314147" y="1281089"/>
            <a:ext cx="11520090" cy="5901103"/>
          </a:xfrm>
          <a:prstGeom prst="rect">
            <a:avLst/>
          </a:prstGeom>
        </p:spPr>
        <p:txBody>
          <a:bodyPr vert="horz" wrap="square" lIns="0" tIns="0" rIns="0" bIns="0" rtlCol="0">
            <a:spAutoFit/>
          </a:bodyPr>
          <a:lstStyle>
            <a:lvl1pPr marL="0" indent="0" algn="l" defTabSz="1734634" rtl="0" eaLnBrk="1" latinLnBrk="0" hangingPunct="1">
              <a:lnSpc>
                <a:spcPct val="90000"/>
              </a:lnSpc>
              <a:spcBef>
                <a:spcPts val="800"/>
              </a:spcBef>
              <a:buFont typeface="Arial" charset="0"/>
              <a:buNone/>
              <a:defRPr lang="en-US" sz="1800" b="1" i="0" kern="1200" cap="none" baseline="0" dirty="0" smtClean="0">
                <a:solidFill>
                  <a:schemeClr val="tx1"/>
                </a:solidFill>
                <a:latin typeface="+mn-lt"/>
                <a:ea typeface="Arial Black" charset="0"/>
                <a:cs typeface="Arial Black" charset="0"/>
              </a:defRPr>
            </a:lvl1pPr>
            <a:lvl2pPr marL="182875" indent="-182875" algn="l" defTabSz="1734634" rtl="0" eaLnBrk="1" latinLnBrk="0" hangingPunct="1">
              <a:lnSpc>
                <a:spcPct val="90000"/>
              </a:lnSpc>
              <a:spcBef>
                <a:spcPts val="800"/>
              </a:spcBef>
              <a:buFont typeface="Arial" charset="0"/>
              <a:buChar char="•"/>
              <a:defRPr lang="en-US" sz="1800" b="1" i="0" kern="1200" cap="none" baseline="0" dirty="0" smtClean="0">
                <a:solidFill>
                  <a:schemeClr val="tx1"/>
                </a:solidFill>
                <a:latin typeface="+mn-lt"/>
                <a:ea typeface="Arial Black" charset="0"/>
                <a:cs typeface="Arial Black" charset="0"/>
              </a:defRPr>
            </a:lvl2pPr>
            <a:lvl3pPr marL="365751" indent="-182875" algn="l" defTabSz="1734634" rtl="0" eaLnBrk="1" latinLnBrk="0" hangingPunct="1">
              <a:lnSpc>
                <a:spcPct val="90000"/>
              </a:lnSpc>
              <a:spcBef>
                <a:spcPts val="800"/>
              </a:spcBef>
              <a:buFont typeface="Arial" charset="0"/>
              <a:buChar char="•"/>
              <a:defRPr lang="en-US" sz="1800" b="1" i="0" kern="1200" cap="none" baseline="0" dirty="0" smtClean="0">
                <a:solidFill>
                  <a:schemeClr val="tx1"/>
                </a:solidFill>
                <a:latin typeface="+mn-lt"/>
                <a:ea typeface="Arial Black" charset="0"/>
                <a:cs typeface="Arial Black" charset="0"/>
              </a:defRPr>
            </a:lvl3pPr>
            <a:lvl4pPr marL="0" indent="0" algn="l" defTabSz="1734634" rtl="0" eaLnBrk="1" latinLnBrk="0" hangingPunct="1">
              <a:lnSpc>
                <a:spcPct val="90000"/>
              </a:lnSpc>
              <a:spcBef>
                <a:spcPts val="800"/>
              </a:spcBef>
              <a:buFont typeface="Arial" charset="0"/>
              <a:buNone/>
              <a:defRPr lang="en-US" sz="1800" b="0" i="0" kern="1200" cap="none" baseline="0" dirty="0" smtClean="0">
                <a:solidFill>
                  <a:schemeClr val="bg1">
                    <a:lumMod val="65000"/>
                  </a:schemeClr>
                </a:solidFill>
                <a:latin typeface="+mn-lt"/>
                <a:ea typeface="Arial Black" charset="0"/>
                <a:cs typeface="Arial Black" charset="0"/>
              </a:defRPr>
            </a:lvl4pPr>
            <a:lvl5pPr marL="182875" indent="-182875" algn="l" defTabSz="1734634" rtl="0" eaLnBrk="1" latinLnBrk="0" hangingPunct="1">
              <a:lnSpc>
                <a:spcPct val="90000"/>
              </a:lnSpc>
              <a:spcBef>
                <a:spcPts val="800"/>
              </a:spcBef>
              <a:buFont typeface="Arial" charset="0"/>
              <a:buChar char="•"/>
              <a:defRPr lang="en-US" sz="1800" b="0" i="0" kern="1200" cap="none" baseline="0" dirty="0">
                <a:solidFill>
                  <a:schemeClr val="bg1">
                    <a:lumMod val="65000"/>
                  </a:schemeClr>
                </a:solidFill>
                <a:latin typeface="+mn-lt"/>
                <a:ea typeface="Arial Black" charset="0"/>
                <a:cs typeface="Arial Black" charset="0"/>
              </a:defRPr>
            </a:lvl5pPr>
            <a:lvl6pPr marL="365751" indent="-182875" algn="l" defTabSz="1734634" rtl="0" eaLnBrk="1" latinLnBrk="0" hangingPunct="1">
              <a:lnSpc>
                <a:spcPct val="90000"/>
              </a:lnSpc>
              <a:spcBef>
                <a:spcPts val="800"/>
              </a:spcBef>
              <a:buFont typeface="Arial" charset="0"/>
              <a:buChar char="•"/>
              <a:defRPr sz="2133" b="1" i="0" kern="1200" cap="none" baseline="0">
                <a:solidFill>
                  <a:schemeClr val="tx2"/>
                </a:solidFill>
                <a:latin typeface="Arial Bold" charset="0"/>
                <a:ea typeface="Arial Bold" charset="0"/>
                <a:cs typeface="Arial Bold" charset="0"/>
              </a:defRPr>
            </a:lvl6pPr>
            <a:lvl7pPr marL="0" indent="0" algn="l" defTabSz="1734634" rtl="0" eaLnBrk="1" latinLnBrk="0" hangingPunct="1">
              <a:lnSpc>
                <a:spcPct val="90000"/>
              </a:lnSpc>
              <a:spcBef>
                <a:spcPts val="800"/>
              </a:spcBef>
              <a:buFont typeface="Arial" charset="0"/>
              <a:buNone/>
              <a:defRPr sz="1867" b="1" i="0" kern="1200" cap="none" baseline="0">
                <a:solidFill>
                  <a:schemeClr val="tx1"/>
                </a:solidFill>
                <a:latin typeface="Arial Bold" charset="0"/>
                <a:ea typeface="Arial Bold" charset="0"/>
                <a:cs typeface="Arial Bold" charset="0"/>
              </a:defRPr>
            </a:lvl7pPr>
            <a:lvl8pPr marL="182875"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old" charset="0"/>
                <a:cs typeface="Arial Bold" charset="0"/>
              </a:defRPr>
            </a:lvl8pPr>
            <a:lvl9pPr marL="365751"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lack" charset="0"/>
                <a:cs typeface="Arial Black" charset="0"/>
              </a:defRPr>
            </a:lvl9pPr>
          </a:lstStyle>
          <a:p>
            <a:r>
              <a:rPr lang="en-US" sz="1600" b="0" dirty="0"/>
              <a:t>Please note that the search of your boardinghouse will be supported during normal working days and hours (8.00am – 5 pm CET) by Chairos. </a:t>
            </a:r>
            <a:r>
              <a:rPr lang="en-US" sz="1600" dirty="0"/>
              <a:t>Please start your booking </a:t>
            </a:r>
            <a:r>
              <a:rPr lang="en-US" sz="1600" u="sng" dirty="0"/>
              <a:t>directly</a:t>
            </a:r>
            <a:r>
              <a:rPr lang="en-US" sz="1600" dirty="0"/>
              <a:t> after all your documents and flight are confirmed, but if possible latest 15 working days prior the arrival, so the arrangement can be guaranteed. </a:t>
            </a:r>
            <a:r>
              <a:rPr lang="en-US" sz="1600" dirty="0">
                <a:solidFill>
                  <a:srgbClr val="FF0000"/>
                </a:solidFill>
              </a:rPr>
              <a:t>*1</a:t>
            </a:r>
          </a:p>
          <a:p>
            <a:r>
              <a:rPr lang="en-US" sz="1600" b="0" dirty="0"/>
              <a:t>Boardinghouse Check-In time varies on your arrival time and the provider, mostly 3pm. Chairos will consult you, if an early check-in is necessary.</a:t>
            </a:r>
          </a:p>
          <a:p>
            <a:r>
              <a:rPr lang="en-US" sz="1600" b="0" dirty="0"/>
              <a:t>After the move-in into the arrangement, you can download necessary rental contract &amp; city registration (WGB) through the booking tool myCHS, which enables you to register at the local authorities and to set up a bank account. Please check out slide 15-17.</a:t>
            </a:r>
          </a:p>
          <a:p>
            <a:r>
              <a:rPr lang="en-US" sz="1600" b="0" dirty="0"/>
              <a:t>During your arrangement by Chairos please make sure to search for your subsequent private accommodation, after the first 30 days. </a:t>
            </a:r>
          </a:p>
          <a:p>
            <a:r>
              <a:rPr lang="en-US" sz="1600" dirty="0"/>
              <a:t>After the first 30 days of your landing, you are no longer eligible to get paid accommodation by Accenture. Please keep in mind to look for a private housing within these 30 days, so you can move individual housing post 30 days of organization accommodation. Please </a:t>
            </a:r>
            <a:r>
              <a:rPr lang="de-DE" sz="1600" dirty="0"/>
              <a:t>connect in time </a:t>
            </a:r>
            <a:r>
              <a:rPr lang="de-DE" sz="1600" dirty="0" err="1"/>
              <a:t>with</a:t>
            </a:r>
            <a:r>
              <a:rPr lang="de-DE" sz="1600" dirty="0"/>
              <a:t> </a:t>
            </a:r>
            <a:r>
              <a:rPr lang="de-DE" sz="1600" dirty="0" err="1"/>
              <a:t>your</a:t>
            </a:r>
            <a:r>
              <a:rPr lang="de-DE" sz="1600" dirty="0"/>
              <a:t> </a:t>
            </a:r>
            <a:r>
              <a:rPr lang="de-DE" sz="1600" dirty="0" err="1"/>
              <a:t>community</a:t>
            </a:r>
            <a:r>
              <a:rPr lang="de-DE" sz="1600" dirty="0"/>
              <a:t> </a:t>
            </a:r>
            <a:r>
              <a:rPr lang="de-DE" sz="1600" dirty="0" err="1"/>
              <a:t>or</a:t>
            </a:r>
            <a:r>
              <a:rPr lang="de-DE" sz="1600" dirty="0"/>
              <a:t> </a:t>
            </a:r>
            <a:r>
              <a:rPr lang="de-DE" sz="1600" dirty="0" err="1"/>
              <a:t>look</a:t>
            </a:r>
            <a:r>
              <a:rPr lang="de-DE" sz="1600" dirty="0"/>
              <a:t> </a:t>
            </a:r>
            <a:r>
              <a:rPr lang="de-DE" sz="1600" dirty="0" err="1"/>
              <a:t>for</a:t>
            </a:r>
            <a:r>
              <a:rPr lang="de-DE" sz="1600" dirty="0"/>
              <a:t> </a:t>
            </a:r>
            <a:r>
              <a:rPr lang="de-DE" sz="1600" dirty="0" err="1"/>
              <a:t>your</a:t>
            </a:r>
            <a:r>
              <a:rPr lang="de-DE" sz="1600" dirty="0"/>
              <a:t> own </a:t>
            </a:r>
            <a:r>
              <a:rPr lang="de-DE" sz="1600" dirty="0" err="1"/>
              <a:t>housing</a:t>
            </a:r>
            <a:r>
              <a:rPr lang="de-DE" sz="1600" dirty="0"/>
              <a:t> </a:t>
            </a:r>
            <a:r>
              <a:rPr lang="de-DE" sz="1600" dirty="0" err="1"/>
              <a:t>independently</a:t>
            </a:r>
            <a:r>
              <a:rPr lang="en-US" sz="1600" dirty="0"/>
              <a:t>.</a:t>
            </a:r>
          </a:p>
          <a:p>
            <a:r>
              <a:rPr lang="en-US" sz="1600" b="0" dirty="0"/>
              <a:t>If you would like to extend the rental agreement of the boardinghouse, please contact the boardinghouse provider directly. It must be checked individually, and the rental agreement must be continued and extended in your name and your private costs.</a:t>
            </a:r>
          </a:p>
          <a:p>
            <a:r>
              <a:rPr lang="en-US" sz="1600" b="0" dirty="0"/>
              <a:t>Private extension has to be requested as soon as possible. </a:t>
            </a:r>
          </a:p>
          <a:p>
            <a:r>
              <a:rPr lang="en-US" sz="1600" b="0" dirty="0"/>
              <a:t>Support by Chairos or Accenture is not possible.   </a:t>
            </a:r>
          </a:p>
          <a:p>
            <a:endParaRPr lang="en-US" sz="1600" b="0" dirty="0"/>
          </a:p>
          <a:p>
            <a:r>
              <a:rPr lang="en-US" sz="1600" dirty="0">
                <a:solidFill>
                  <a:srgbClr val="FF0000"/>
                </a:solidFill>
              </a:rPr>
              <a:t>*1 - ! Due to the situation in Europe and the refugee’s, accommodation possibilities are very limited! Therefore, also start searching for private accommodation as soon as possible.</a:t>
            </a:r>
          </a:p>
          <a:p>
            <a:endParaRPr lang="en-US" sz="1600" b="0" dirty="0"/>
          </a:p>
        </p:txBody>
      </p:sp>
    </p:spTree>
    <p:extLst>
      <p:ext uri="{BB962C8B-B14F-4D97-AF65-F5344CB8AC3E}">
        <p14:creationId xmlns:p14="http://schemas.microsoft.com/office/powerpoint/2010/main" val="1213325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F79D-D405-488F-8A52-ABF832F720B7}"/>
              </a:ext>
            </a:extLst>
          </p:cNvPr>
          <p:cNvSpPr>
            <a:spLocks noGrp="1"/>
          </p:cNvSpPr>
          <p:nvPr>
            <p:ph type="title"/>
          </p:nvPr>
        </p:nvSpPr>
        <p:spPr>
          <a:xfrm>
            <a:off x="334963" y="325425"/>
            <a:ext cx="7344816" cy="454035"/>
          </a:xfrm>
        </p:spPr>
        <p:txBody>
          <a:bodyPr/>
          <a:lstStyle/>
          <a:p>
            <a:r>
              <a:rPr lang="de-DE" sz="3600" dirty="0"/>
              <a:t>Boardinghouse</a:t>
            </a:r>
          </a:p>
        </p:txBody>
      </p:sp>
      <p:sp>
        <p:nvSpPr>
          <p:cNvPr id="3" name="Text Placeholder 2">
            <a:extLst>
              <a:ext uri="{FF2B5EF4-FFF2-40B4-BE49-F238E27FC236}">
                <a16:creationId xmlns:a16="http://schemas.microsoft.com/office/drawing/2014/main" id="{D7DD6127-5243-4CDF-B75D-EE26F2C473FE}"/>
              </a:ext>
            </a:extLst>
          </p:cNvPr>
          <p:cNvSpPr>
            <a:spLocks noGrp="1"/>
          </p:cNvSpPr>
          <p:nvPr>
            <p:ph type="body" sz="quarter" idx="11"/>
          </p:nvPr>
        </p:nvSpPr>
        <p:spPr>
          <a:xfrm>
            <a:off x="334963" y="1124744"/>
            <a:ext cx="11520487" cy="5884688"/>
          </a:xfrm>
        </p:spPr>
        <p:txBody>
          <a:bodyPr/>
          <a:lstStyle/>
          <a:p>
            <a:r>
              <a:rPr lang="de-DE" sz="1600" dirty="0"/>
              <a:t>A Boardinghouse </a:t>
            </a:r>
            <a:r>
              <a:rPr lang="en-US" sz="1600" dirty="0"/>
              <a:t>designates a fully furnished apartment.</a:t>
            </a:r>
          </a:p>
          <a:p>
            <a:endParaRPr lang="en-US" sz="1600" dirty="0"/>
          </a:p>
          <a:p>
            <a:r>
              <a:rPr lang="en-US" sz="1600" b="0" dirty="0"/>
              <a:t>Basically, a boardinghouse can be defined as a hotel-like lodging establishment with larger apartments and fewer services.</a:t>
            </a:r>
          </a:p>
          <a:p>
            <a:r>
              <a:rPr lang="en-US" sz="1600" b="0" dirty="0"/>
              <a:t>The equipment of a boarding house offers cooking facilities and a refrigerator, as well as towels and bed linen. </a:t>
            </a:r>
          </a:p>
          <a:p>
            <a:r>
              <a:rPr lang="en-US" sz="1600" dirty="0"/>
              <a:t>Please consider quarantine restrictions and accordingly arrange your food and beverages</a:t>
            </a:r>
            <a:r>
              <a:rPr lang="en-US" sz="1600" b="0" dirty="0"/>
              <a:t>. Room service is also not available.</a:t>
            </a:r>
          </a:p>
          <a:p>
            <a:r>
              <a:rPr lang="en-US" sz="1600" b="0" dirty="0"/>
              <a:t>Cleaning will be provided once a week.</a:t>
            </a:r>
          </a:p>
          <a:p>
            <a:r>
              <a:rPr lang="en-US" sz="1600" b="0" dirty="0"/>
              <a:t>Washing machines are offered in separate laundry rooms, mostly in the basements.</a:t>
            </a:r>
          </a:p>
          <a:p>
            <a:r>
              <a:rPr lang="en-US" sz="1600" b="0" dirty="0"/>
              <a:t>In general rental services as well as the utilities for the apartment are covered by Accenture in the rental payment.</a:t>
            </a:r>
          </a:p>
          <a:p>
            <a:pPr>
              <a:lnSpc>
                <a:spcPct val="100000"/>
              </a:lnSpc>
            </a:pPr>
            <a:r>
              <a:rPr lang="en-US" sz="1600" b="0" dirty="0"/>
              <a:t>However additional costs such as e.g., usage of washing machine will have to be covered by you.</a:t>
            </a:r>
          </a:p>
          <a:p>
            <a:pPr>
              <a:lnSpc>
                <a:spcPct val="100000"/>
              </a:lnSpc>
            </a:pPr>
            <a:r>
              <a:rPr lang="en-US" sz="1600" b="0" dirty="0"/>
              <a:t>International tv-programs are not a standard and cannot be requested. Be aware, that Illegal streaming and download is strictly forbidden.  If an illegal  usage of a streaming service should come to the attention of the authorities, you are personally held liable for all punishments and costs.</a:t>
            </a:r>
          </a:p>
          <a:p>
            <a:pPr>
              <a:lnSpc>
                <a:spcPct val="100000"/>
              </a:lnSpc>
            </a:pPr>
            <a:r>
              <a:rPr lang="en-US" sz="1600" b="0" dirty="0"/>
              <a:t>Family accommodation: Boardinghouse apartments are equipped for business travels. Family apartments for 1-2 dependents are not available everywhere. There is no eligibility for a separate dormitory for the dependents. Chairos will try to find an accommodation suitable as possible, but it could also be expected a rental of two sperate apartments or an apartment with fold-out couch  - depending on market availability.</a:t>
            </a:r>
          </a:p>
          <a:p>
            <a:pPr>
              <a:lnSpc>
                <a:spcPct val="100000"/>
              </a:lnSpc>
            </a:pPr>
            <a:r>
              <a:rPr lang="en-US" sz="1600" dirty="0">
                <a:solidFill>
                  <a:srgbClr val="FF0000"/>
                </a:solidFill>
              </a:rPr>
              <a:t>! Due to the situation in Europe and the refugee’s, accommodation possibilities are very limited! Travel time up to 45 minutes to project location can be expected.</a:t>
            </a:r>
          </a:p>
          <a:p>
            <a:pPr>
              <a:lnSpc>
                <a:spcPct val="100000"/>
              </a:lnSpc>
            </a:pPr>
            <a:endParaRPr lang="en-US" sz="1600" b="0" dirty="0"/>
          </a:p>
        </p:txBody>
      </p:sp>
    </p:spTree>
    <p:extLst>
      <p:ext uri="{BB962C8B-B14F-4D97-AF65-F5344CB8AC3E}">
        <p14:creationId xmlns:p14="http://schemas.microsoft.com/office/powerpoint/2010/main" val="230540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F79D-D405-488F-8A52-ABF832F720B7}"/>
              </a:ext>
            </a:extLst>
          </p:cNvPr>
          <p:cNvSpPr>
            <a:spLocks noGrp="1"/>
          </p:cNvSpPr>
          <p:nvPr>
            <p:ph type="title"/>
          </p:nvPr>
        </p:nvSpPr>
        <p:spPr>
          <a:xfrm>
            <a:off x="334963" y="330670"/>
            <a:ext cx="7344816" cy="454035"/>
          </a:xfrm>
        </p:spPr>
        <p:txBody>
          <a:bodyPr/>
          <a:lstStyle/>
          <a:p>
            <a:r>
              <a:rPr lang="de-DE" sz="3600" dirty="0"/>
              <a:t>Booking </a:t>
            </a:r>
            <a:r>
              <a:rPr lang="de-DE" sz="3600" dirty="0" err="1"/>
              <a:t>process</a:t>
            </a:r>
            <a:endParaRPr lang="de-DE" sz="3600" dirty="0"/>
          </a:p>
        </p:txBody>
      </p:sp>
      <p:sp>
        <p:nvSpPr>
          <p:cNvPr id="3" name="Text Placeholder 2">
            <a:extLst>
              <a:ext uri="{FF2B5EF4-FFF2-40B4-BE49-F238E27FC236}">
                <a16:creationId xmlns:a16="http://schemas.microsoft.com/office/drawing/2014/main" id="{D7DD6127-5243-4CDF-B75D-EE26F2C473FE}"/>
              </a:ext>
            </a:extLst>
          </p:cNvPr>
          <p:cNvSpPr>
            <a:spLocks noGrp="1"/>
          </p:cNvSpPr>
          <p:nvPr>
            <p:ph type="body" sz="quarter" idx="11"/>
          </p:nvPr>
        </p:nvSpPr>
        <p:spPr>
          <a:xfrm>
            <a:off x="350924" y="1196752"/>
            <a:ext cx="11490151" cy="2712537"/>
          </a:xfrm>
        </p:spPr>
        <p:txBody>
          <a:bodyPr/>
          <a:lstStyle/>
          <a:p>
            <a:r>
              <a:rPr lang="de-DE" sz="1600" dirty="0" err="1"/>
              <a:t>Requirements</a:t>
            </a:r>
            <a:endParaRPr lang="de-DE" sz="1600" dirty="0"/>
          </a:p>
          <a:p>
            <a:r>
              <a:rPr lang="en-US" sz="1600" b="0" dirty="0"/>
              <a:t>Please start your booking </a:t>
            </a:r>
            <a:r>
              <a:rPr lang="en-US" sz="1600" b="0" u="sng" dirty="0"/>
              <a:t>directly</a:t>
            </a:r>
            <a:r>
              <a:rPr lang="en-US" sz="1600" b="0" dirty="0"/>
              <a:t> after all your documents and flight are confirmed, but if possible latest 15 working days prior the arrival, so the arrangement can be guaranteed </a:t>
            </a:r>
            <a:r>
              <a:rPr lang="en-US" sz="1600" b="0" dirty="0">
                <a:solidFill>
                  <a:srgbClr val="FF0000"/>
                </a:solidFill>
              </a:rPr>
              <a:t>*1</a:t>
            </a:r>
          </a:p>
          <a:p>
            <a:r>
              <a:rPr lang="de-DE" sz="1600" b="0" dirty="0" err="1"/>
              <a:t>Following</a:t>
            </a:r>
            <a:r>
              <a:rPr lang="de-DE" sz="1600" b="0" dirty="0"/>
              <a:t> </a:t>
            </a:r>
            <a:r>
              <a:rPr lang="de-DE" sz="1600" b="0" dirty="0" err="1"/>
              <a:t>information</a:t>
            </a:r>
            <a:r>
              <a:rPr lang="de-DE" sz="1600" b="0" dirty="0"/>
              <a:t> will </a:t>
            </a:r>
            <a:r>
              <a:rPr lang="de-DE" sz="1600" b="0" dirty="0" err="1"/>
              <a:t>be</a:t>
            </a:r>
            <a:r>
              <a:rPr lang="de-DE" sz="1600" b="0" dirty="0"/>
              <a:t> </a:t>
            </a:r>
            <a:r>
              <a:rPr lang="de-DE" sz="1600" b="0" dirty="0" err="1"/>
              <a:t>asked</a:t>
            </a:r>
            <a:r>
              <a:rPr lang="de-DE" sz="1600" b="0" dirty="0"/>
              <a:t> </a:t>
            </a:r>
            <a:r>
              <a:rPr lang="de-DE" sz="1600" b="0" dirty="0" err="1"/>
              <a:t>during</a:t>
            </a:r>
            <a:r>
              <a:rPr lang="de-DE" sz="1600" b="0" dirty="0"/>
              <a:t> the </a:t>
            </a:r>
            <a:r>
              <a:rPr lang="de-DE" sz="1600" b="0" dirty="0" err="1"/>
              <a:t>booking</a:t>
            </a:r>
            <a:r>
              <a:rPr lang="de-DE" sz="1600" b="0" dirty="0"/>
              <a:t> </a:t>
            </a:r>
            <a:r>
              <a:rPr lang="de-DE" sz="1600" b="0" dirty="0" err="1"/>
              <a:t>process</a:t>
            </a:r>
            <a:r>
              <a:rPr lang="de-DE" sz="1600" b="0" dirty="0"/>
              <a:t>:</a:t>
            </a:r>
          </a:p>
          <a:p>
            <a:pPr marL="285750" indent="-285750">
              <a:buFontTx/>
              <a:buChar char="-"/>
            </a:pPr>
            <a:r>
              <a:rPr lang="de-DE" sz="1600" b="0" dirty="0"/>
              <a:t>WBS (</a:t>
            </a:r>
            <a:r>
              <a:rPr lang="de-DE" sz="1600" b="0" dirty="0" err="1"/>
              <a:t>for</a:t>
            </a:r>
            <a:r>
              <a:rPr lang="de-DE" sz="1600" b="0" dirty="0"/>
              <a:t> </a:t>
            </a:r>
            <a:r>
              <a:rPr lang="de-DE" sz="1600" b="0" dirty="0" err="1"/>
              <a:t>accommodation</a:t>
            </a:r>
            <a:r>
              <a:rPr lang="de-DE" sz="1600" b="0" dirty="0"/>
              <a:t> </a:t>
            </a:r>
            <a:r>
              <a:rPr lang="de-DE" sz="1600" b="0" dirty="0" err="1"/>
              <a:t>costs</a:t>
            </a:r>
            <a:r>
              <a:rPr lang="de-DE" sz="1600" b="0" dirty="0"/>
              <a:t>)</a:t>
            </a:r>
          </a:p>
          <a:p>
            <a:pPr marL="285750" indent="-285750">
              <a:buFontTx/>
              <a:buChar char="-"/>
            </a:pPr>
            <a:r>
              <a:rPr lang="de-DE" sz="1600" b="0" dirty="0"/>
              <a:t>Project </a:t>
            </a:r>
            <a:r>
              <a:rPr lang="de-DE" sz="1600" b="0" dirty="0" err="1"/>
              <a:t>location</a:t>
            </a:r>
            <a:r>
              <a:rPr lang="de-DE" sz="1600" b="0" dirty="0"/>
              <a:t> and </a:t>
            </a:r>
            <a:r>
              <a:rPr lang="de-DE" sz="1600" b="0" dirty="0" err="1"/>
              <a:t>accomodation</a:t>
            </a:r>
            <a:r>
              <a:rPr lang="de-DE" sz="1600" b="0" dirty="0"/>
              <a:t> </a:t>
            </a:r>
            <a:r>
              <a:rPr lang="de-DE" sz="1600" b="0" dirty="0" err="1"/>
              <a:t>location</a:t>
            </a:r>
            <a:r>
              <a:rPr lang="de-DE" sz="1600" b="0" dirty="0"/>
              <a:t> (</a:t>
            </a:r>
            <a:r>
              <a:rPr lang="de-DE" sz="1600" b="0" dirty="0" err="1"/>
              <a:t>if</a:t>
            </a:r>
            <a:r>
              <a:rPr lang="de-DE" sz="1600" b="0" dirty="0"/>
              <a:t> </a:t>
            </a:r>
            <a:r>
              <a:rPr lang="de-DE" sz="1600" b="0" dirty="0" err="1"/>
              <a:t>differs</a:t>
            </a:r>
            <a:r>
              <a:rPr lang="de-DE" sz="1600" b="0" dirty="0"/>
              <a:t> </a:t>
            </a:r>
            <a:r>
              <a:rPr lang="de-DE" sz="1600" b="0" dirty="0" err="1"/>
              <a:t>from</a:t>
            </a:r>
            <a:r>
              <a:rPr lang="de-DE" sz="1600" b="0" dirty="0"/>
              <a:t> </a:t>
            </a:r>
            <a:r>
              <a:rPr lang="de-DE" sz="1600" b="0" dirty="0" err="1"/>
              <a:t>project</a:t>
            </a:r>
            <a:r>
              <a:rPr lang="de-DE" sz="1600" b="0" dirty="0"/>
              <a:t> </a:t>
            </a:r>
            <a:r>
              <a:rPr lang="de-DE" sz="1600" b="0" dirty="0" err="1"/>
              <a:t>location</a:t>
            </a:r>
            <a:r>
              <a:rPr lang="de-DE" sz="1600" b="0" dirty="0"/>
              <a:t>)</a:t>
            </a:r>
          </a:p>
          <a:p>
            <a:pPr marL="285750" indent="-285750">
              <a:buFontTx/>
              <a:buChar char="-"/>
            </a:pPr>
            <a:r>
              <a:rPr lang="de-DE" sz="1600" b="0" dirty="0" err="1"/>
              <a:t>Number</a:t>
            </a:r>
            <a:r>
              <a:rPr lang="de-DE" sz="1600" b="0" dirty="0"/>
              <a:t> </a:t>
            </a:r>
            <a:r>
              <a:rPr lang="de-DE" sz="1600" b="0" dirty="0" err="1"/>
              <a:t>of</a:t>
            </a:r>
            <a:r>
              <a:rPr lang="de-DE" sz="1600" b="0" dirty="0"/>
              <a:t> </a:t>
            </a:r>
            <a:r>
              <a:rPr lang="de-DE" sz="1600" b="0" dirty="0" err="1"/>
              <a:t>occupants</a:t>
            </a:r>
            <a:endParaRPr lang="de-DE" sz="1600" b="0" dirty="0"/>
          </a:p>
          <a:p>
            <a:pPr marL="285750" indent="-285750">
              <a:buFontTx/>
              <a:buChar char="-"/>
            </a:pPr>
            <a:r>
              <a:rPr lang="de-DE" sz="1600" b="0" dirty="0"/>
              <a:t>Arrival Date &amp; Time</a:t>
            </a:r>
          </a:p>
          <a:p>
            <a:pPr marL="285750" indent="-285750">
              <a:buFontTx/>
              <a:buChar char="-"/>
            </a:pPr>
            <a:r>
              <a:rPr lang="de-DE" sz="1600" b="0" dirty="0"/>
              <a:t>COVID </a:t>
            </a:r>
            <a:r>
              <a:rPr lang="de-DE" sz="1600" b="0" dirty="0" err="1"/>
              <a:t>Vaccination</a:t>
            </a:r>
            <a:r>
              <a:rPr lang="de-DE" sz="1600" b="0" dirty="0"/>
              <a:t> </a:t>
            </a:r>
            <a:r>
              <a:rPr lang="de-DE" sz="1600" b="0" dirty="0" err="1"/>
              <a:t>status</a:t>
            </a:r>
            <a:r>
              <a:rPr lang="de-DE" sz="1600" b="0" dirty="0"/>
              <a:t> (</a:t>
            </a:r>
            <a:r>
              <a:rPr lang="de-DE" sz="1600" b="0" dirty="0" err="1"/>
              <a:t>if</a:t>
            </a:r>
            <a:r>
              <a:rPr lang="de-DE" sz="1600" b="0" dirty="0"/>
              <a:t> </a:t>
            </a:r>
            <a:r>
              <a:rPr lang="de-DE" sz="1600" b="0" dirty="0" err="1"/>
              <a:t>by</a:t>
            </a:r>
            <a:r>
              <a:rPr lang="de-DE" sz="1600" b="0" dirty="0"/>
              <a:t> </a:t>
            </a:r>
            <a:r>
              <a:rPr lang="de-DE" sz="1600" b="0" dirty="0" err="1"/>
              <a:t>goverment</a:t>
            </a:r>
            <a:r>
              <a:rPr lang="de-DE" sz="1600" b="0" dirty="0"/>
              <a:t> </a:t>
            </a:r>
            <a:r>
              <a:rPr lang="de-DE" sz="1600" b="0" dirty="0" err="1"/>
              <a:t>regulation</a:t>
            </a:r>
            <a:r>
              <a:rPr lang="de-DE" sz="1600" b="0" dirty="0"/>
              <a:t> </a:t>
            </a:r>
            <a:r>
              <a:rPr lang="de-DE" sz="1600" b="0" dirty="0" err="1"/>
              <a:t>is</a:t>
            </a:r>
            <a:r>
              <a:rPr lang="de-DE" sz="1600" b="0" dirty="0"/>
              <a:t> </a:t>
            </a:r>
            <a:r>
              <a:rPr lang="de-DE" sz="1600" b="0" dirty="0" err="1"/>
              <a:t>required</a:t>
            </a:r>
            <a:r>
              <a:rPr lang="de-DE" sz="1600" b="0" dirty="0"/>
              <a:t>)</a:t>
            </a:r>
          </a:p>
        </p:txBody>
      </p:sp>
      <p:sp>
        <p:nvSpPr>
          <p:cNvPr id="5" name="Text Placeholder 2">
            <a:extLst>
              <a:ext uri="{FF2B5EF4-FFF2-40B4-BE49-F238E27FC236}">
                <a16:creationId xmlns:a16="http://schemas.microsoft.com/office/drawing/2014/main" id="{8C8FA60E-A371-4136-9B6F-07DE383F9B66}"/>
              </a:ext>
            </a:extLst>
          </p:cNvPr>
          <p:cNvSpPr txBox="1">
            <a:spLocks/>
          </p:cNvSpPr>
          <p:nvPr/>
        </p:nvSpPr>
        <p:spPr>
          <a:xfrm>
            <a:off x="334963" y="4077072"/>
            <a:ext cx="11490151" cy="2008755"/>
          </a:xfrm>
          <a:prstGeom prst="rect">
            <a:avLst/>
          </a:prstGeom>
        </p:spPr>
        <p:txBody>
          <a:bodyPr vert="horz" wrap="square" lIns="0" tIns="0" rIns="0" bIns="0" rtlCol="0">
            <a:spAutoFit/>
          </a:bodyPr>
          <a:lstStyle>
            <a:lvl1pPr marL="0" indent="0" algn="l" defTabSz="1734634" rtl="0" eaLnBrk="1" latinLnBrk="0" hangingPunct="1">
              <a:lnSpc>
                <a:spcPct val="90000"/>
              </a:lnSpc>
              <a:spcBef>
                <a:spcPts val="800"/>
              </a:spcBef>
              <a:buFont typeface="Arial" charset="0"/>
              <a:buNone/>
              <a:defRPr lang="en-US" sz="1800" b="1" i="0" kern="1200" cap="none" baseline="0" dirty="0" smtClean="0">
                <a:solidFill>
                  <a:schemeClr val="tx1"/>
                </a:solidFill>
                <a:latin typeface="+mn-lt"/>
                <a:ea typeface="Arial Black" charset="0"/>
                <a:cs typeface="Arial Black" charset="0"/>
              </a:defRPr>
            </a:lvl1pPr>
            <a:lvl2pPr marL="182875" indent="-182875" algn="l" defTabSz="1734634" rtl="0" eaLnBrk="1" latinLnBrk="0" hangingPunct="1">
              <a:lnSpc>
                <a:spcPct val="90000"/>
              </a:lnSpc>
              <a:spcBef>
                <a:spcPts val="800"/>
              </a:spcBef>
              <a:buFont typeface="Arial" charset="0"/>
              <a:buChar char="•"/>
              <a:defRPr lang="en-US" sz="1800" b="1" i="0" kern="1200" cap="none" baseline="0" dirty="0" smtClean="0">
                <a:solidFill>
                  <a:schemeClr val="tx1"/>
                </a:solidFill>
                <a:latin typeface="+mn-lt"/>
                <a:ea typeface="Arial Black" charset="0"/>
                <a:cs typeface="Arial Black" charset="0"/>
              </a:defRPr>
            </a:lvl2pPr>
            <a:lvl3pPr marL="365751" indent="-182875" algn="l" defTabSz="1734634" rtl="0" eaLnBrk="1" latinLnBrk="0" hangingPunct="1">
              <a:lnSpc>
                <a:spcPct val="90000"/>
              </a:lnSpc>
              <a:spcBef>
                <a:spcPts val="800"/>
              </a:spcBef>
              <a:buFont typeface="Arial" charset="0"/>
              <a:buChar char="•"/>
              <a:defRPr lang="en-US" sz="1800" b="1" i="0" kern="1200" cap="none" baseline="0" dirty="0" smtClean="0">
                <a:solidFill>
                  <a:schemeClr val="tx1"/>
                </a:solidFill>
                <a:latin typeface="+mn-lt"/>
                <a:ea typeface="Arial Black" charset="0"/>
                <a:cs typeface="Arial Black" charset="0"/>
              </a:defRPr>
            </a:lvl3pPr>
            <a:lvl4pPr marL="0" indent="0" algn="l" defTabSz="1734634" rtl="0" eaLnBrk="1" latinLnBrk="0" hangingPunct="1">
              <a:lnSpc>
                <a:spcPct val="90000"/>
              </a:lnSpc>
              <a:spcBef>
                <a:spcPts val="800"/>
              </a:spcBef>
              <a:buFont typeface="Arial" charset="0"/>
              <a:buNone/>
              <a:defRPr lang="en-US" sz="1800" b="0" i="0" kern="1200" cap="none" baseline="0" dirty="0" smtClean="0">
                <a:solidFill>
                  <a:schemeClr val="bg1">
                    <a:lumMod val="65000"/>
                  </a:schemeClr>
                </a:solidFill>
                <a:latin typeface="+mn-lt"/>
                <a:ea typeface="Arial Black" charset="0"/>
                <a:cs typeface="Arial Black" charset="0"/>
              </a:defRPr>
            </a:lvl4pPr>
            <a:lvl5pPr marL="182875" indent="-182875" algn="l" defTabSz="1734634" rtl="0" eaLnBrk="1" latinLnBrk="0" hangingPunct="1">
              <a:lnSpc>
                <a:spcPct val="90000"/>
              </a:lnSpc>
              <a:spcBef>
                <a:spcPts val="800"/>
              </a:spcBef>
              <a:buFont typeface="Arial" charset="0"/>
              <a:buChar char="•"/>
              <a:defRPr lang="en-US" sz="1800" b="0" i="0" kern="1200" cap="none" baseline="0" dirty="0">
                <a:solidFill>
                  <a:schemeClr val="bg1">
                    <a:lumMod val="65000"/>
                  </a:schemeClr>
                </a:solidFill>
                <a:latin typeface="+mn-lt"/>
                <a:ea typeface="Arial Black" charset="0"/>
                <a:cs typeface="Arial Black" charset="0"/>
              </a:defRPr>
            </a:lvl5pPr>
            <a:lvl6pPr marL="365751" indent="-182875" algn="l" defTabSz="1734634" rtl="0" eaLnBrk="1" latinLnBrk="0" hangingPunct="1">
              <a:lnSpc>
                <a:spcPct val="90000"/>
              </a:lnSpc>
              <a:spcBef>
                <a:spcPts val="800"/>
              </a:spcBef>
              <a:buFont typeface="Arial" charset="0"/>
              <a:buChar char="•"/>
              <a:defRPr sz="2133" b="1" i="0" kern="1200" cap="none" baseline="0">
                <a:solidFill>
                  <a:schemeClr val="tx2"/>
                </a:solidFill>
                <a:latin typeface="Arial Bold" charset="0"/>
                <a:ea typeface="Arial Bold" charset="0"/>
                <a:cs typeface="Arial Bold" charset="0"/>
              </a:defRPr>
            </a:lvl6pPr>
            <a:lvl7pPr marL="0" indent="0" algn="l" defTabSz="1734634" rtl="0" eaLnBrk="1" latinLnBrk="0" hangingPunct="1">
              <a:lnSpc>
                <a:spcPct val="90000"/>
              </a:lnSpc>
              <a:spcBef>
                <a:spcPts val="800"/>
              </a:spcBef>
              <a:buFont typeface="Arial" charset="0"/>
              <a:buNone/>
              <a:defRPr sz="1867" b="1" i="0" kern="1200" cap="none" baseline="0">
                <a:solidFill>
                  <a:schemeClr val="tx1"/>
                </a:solidFill>
                <a:latin typeface="Arial Bold" charset="0"/>
                <a:ea typeface="Arial Bold" charset="0"/>
                <a:cs typeface="Arial Bold" charset="0"/>
              </a:defRPr>
            </a:lvl7pPr>
            <a:lvl8pPr marL="182875"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old" charset="0"/>
                <a:cs typeface="Arial Bold" charset="0"/>
              </a:defRPr>
            </a:lvl8pPr>
            <a:lvl9pPr marL="365751" indent="-182875" algn="l" defTabSz="1734634" rtl="0" eaLnBrk="1" latinLnBrk="0" hangingPunct="1">
              <a:lnSpc>
                <a:spcPct val="90000"/>
              </a:lnSpc>
              <a:spcBef>
                <a:spcPts val="800"/>
              </a:spcBef>
              <a:buFont typeface="Arial" charset="0"/>
              <a:buChar char="•"/>
              <a:defRPr sz="1867" b="1" i="0" kern="1200" cap="none" baseline="0">
                <a:solidFill>
                  <a:schemeClr val="tx1"/>
                </a:solidFill>
                <a:latin typeface="Arial Bold" charset="0"/>
                <a:ea typeface="Arial Black" charset="0"/>
                <a:cs typeface="Arial Black" charset="0"/>
              </a:defRPr>
            </a:lvl9pPr>
          </a:lstStyle>
          <a:p>
            <a:r>
              <a:rPr lang="de-DE" sz="1600" b="0" dirty="0"/>
              <a:t>In </a:t>
            </a:r>
            <a:r>
              <a:rPr lang="de-DE" sz="1600" b="0" dirty="0" err="1"/>
              <a:t>following</a:t>
            </a:r>
            <a:r>
              <a:rPr lang="de-DE" sz="1600" b="0" dirty="0"/>
              <a:t> </a:t>
            </a:r>
            <a:r>
              <a:rPr lang="de-DE" sz="1600" b="0" dirty="0" err="1"/>
              <a:t>slides</a:t>
            </a:r>
            <a:r>
              <a:rPr lang="de-DE" sz="1600" b="0" dirty="0"/>
              <a:t>, </a:t>
            </a:r>
            <a:r>
              <a:rPr lang="de-DE" sz="1600" b="0" dirty="0" err="1"/>
              <a:t>you</a:t>
            </a:r>
            <a:r>
              <a:rPr lang="de-DE" sz="1600" b="0" dirty="0"/>
              <a:t> will </a:t>
            </a:r>
            <a:r>
              <a:rPr lang="de-DE" sz="1600" b="0" dirty="0" err="1"/>
              <a:t>get</a:t>
            </a:r>
            <a:r>
              <a:rPr lang="de-DE" sz="1600" b="0" dirty="0"/>
              <a:t> </a:t>
            </a:r>
            <a:r>
              <a:rPr lang="de-DE" sz="1600" b="0" dirty="0" err="1"/>
              <a:t>guidance</a:t>
            </a:r>
            <a:r>
              <a:rPr lang="de-DE" sz="1600" b="0" dirty="0"/>
              <a:t> </a:t>
            </a:r>
            <a:r>
              <a:rPr lang="de-DE" sz="1600" b="0" dirty="0" err="1"/>
              <a:t>through</a:t>
            </a:r>
            <a:r>
              <a:rPr lang="de-DE" sz="1600" b="0" dirty="0"/>
              <a:t> the </a:t>
            </a:r>
            <a:r>
              <a:rPr lang="de-DE" sz="1600" b="0" dirty="0" err="1"/>
              <a:t>process</a:t>
            </a:r>
            <a:endParaRPr lang="de-DE" sz="1600" b="0" dirty="0"/>
          </a:p>
          <a:p>
            <a:endParaRPr lang="de-DE" sz="1600" b="0" dirty="0"/>
          </a:p>
          <a:p>
            <a:r>
              <a:rPr lang="de-DE" sz="1600" b="0" dirty="0" err="1"/>
              <a:t>You</a:t>
            </a:r>
            <a:r>
              <a:rPr lang="de-DE" sz="1600" b="0" dirty="0"/>
              <a:t> will </a:t>
            </a:r>
            <a:r>
              <a:rPr lang="de-DE" sz="1600" b="0" dirty="0" err="1"/>
              <a:t>receive</a:t>
            </a:r>
            <a:r>
              <a:rPr lang="de-DE" sz="1600" b="0" dirty="0"/>
              <a:t> the </a:t>
            </a:r>
            <a:r>
              <a:rPr lang="de-DE" sz="1600" b="0" dirty="0" err="1"/>
              <a:t>information</a:t>
            </a:r>
            <a:r>
              <a:rPr lang="de-DE" sz="1600" b="0" dirty="0"/>
              <a:t> </a:t>
            </a:r>
            <a:r>
              <a:rPr lang="de-DE" sz="1600" b="0" dirty="0" err="1"/>
              <a:t>about</a:t>
            </a:r>
            <a:r>
              <a:rPr lang="de-DE" sz="1600" b="0" dirty="0"/>
              <a:t> </a:t>
            </a:r>
            <a:r>
              <a:rPr lang="de-DE" sz="1600" b="0" dirty="0" err="1"/>
              <a:t>your</a:t>
            </a:r>
            <a:r>
              <a:rPr lang="de-DE" sz="1600" b="0" dirty="0"/>
              <a:t> </a:t>
            </a:r>
            <a:r>
              <a:rPr lang="de-DE" sz="1600" b="0" dirty="0" err="1"/>
              <a:t>accommodation</a:t>
            </a:r>
            <a:r>
              <a:rPr lang="de-DE" sz="1600" b="0" dirty="0"/>
              <a:t> </a:t>
            </a:r>
            <a:r>
              <a:rPr lang="de-DE" sz="1600" b="0" dirty="0" err="1"/>
              <a:t>within</a:t>
            </a:r>
            <a:r>
              <a:rPr lang="de-DE" sz="1600" b="0" dirty="0"/>
              <a:t> 3 – 5 </a:t>
            </a:r>
            <a:r>
              <a:rPr lang="de-DE" sz="1600" b="0" dirty="0" err="1"/>
              <a:t>working</a:t>
            </a:r>
            <a:r>
              <a:rPr lang="de-DE" sz="1600" b="0" dirty="0"/>
              <a:t> </a:t>
            </a:r>
            <a:r>
              <a:rPr lang="de-DE" sz="1600" b="0" dirty="0" err="1"/>
              <a:t>days</a:t>
            </a:r>
            <a:r>
              <a:rPr lang="de-DE" sz="1600" b="0" dirty="0"/>
              <a:t> (</a:t>
            </a:r>
            <a:r>
              <a:rPr lang="de-DE" sz="1600" b="0" dirty="0" err="1"/>
              <a:t>depends</a:t>
            </a:r>
            <a:r>
              <a:rPr lang="de-DE" sz="1600" b="0" dirty="0"/>
              <a:t> on the </a:t>
            </a:r>
            <a:r>
              <a:rPr lang="de-DE" sz="1600" b="0" dirty="0" err="1"/>
              <a:t>market</a:t>
            </a:r>
            <a:r>
              <a:rPr lang="de-DE" sz="1600" b="0" dirty="0"/>
              <a:t> availibity).</a:t>
            </a:r>
            <a:r>
              <a:rPr lang="de-DE" sz="1200" b="0" dirty="0">
                <a:solidFill>
                  <a:srgbClr val="FF0000"/>
                </a:solidFill>
              </a:rPr>
              <a:t>*1</a:t>
            </a:r>
          </a:p>
          <a:p>
            <a:endParaRPr lang="de-DE" sz="1200" b="0" dirty="0">
              <a:solidFill>
                <a:srgbClr val="FF0000"/>
              </a:solidFill>
            </a:endParaRPr>
          </a:p>
          <a:p>
            <a:r>
              <a:rPr lang="en-US" sz="1600" dirty="0">
                <a:solidFill>
                  <a:srgbClr val="FF0000"/>
                </a:solidFill>
              </a:rPr>
              <a:t>*1- ! Due to the situation in Europe and the refugee’s, accommodation possibilities are very limited! Travel time up to 45 minutes to project location can be expected.</a:t>
            </a:r>
          </a:p>
          <a:p>
            <a:endParaRPr lang="de-DE" sz="1600" b="0" dirty="0">
              <a:highlight>
                <a:srgbClr val="FFFF00"/>
              </a:highlight>
            </a:endParaRPr>
          </a:p>
        </p:txBody>
      </p:sp>
    </p:spTree>
    <p:extLst>
      <p:ext uri="{BB962C8B-B14F-4D97-AF65-F5344CB8AC3E}">
        <p14:creationId xmlns:p14="http://schemas.microsoft.com/office/powerpoint/2010/main" val="4259994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F79D-D405-488F-8A52-ABF832F720B7}"/>
              </a:ext>
            </a:extLst>
          </p:cNvPr>
          <p:cNvSpPr>
            <a:spLocks noGrp="1"/>
          </p:cNvSpPr>
          <p:nvPr>
            <p:ph type="title"/>
          </p:nvPr>
        </p:nvSpPr>
        <p:spPr>
          <a:xfrm>
            <a:off x="334963" y="360773"/>
            <a:ext cx="7344816" cy="454035"/>
          </a:xfrm>
        </p:spPr>
        <p:txBody>
          <a:bodyPr/>
          <a:lstStyle/>
          <a:p>
            <a:r>
              <a:rPr lang="de-DE" sz="3600" dirty="0"/>
              <a:t>Booking </a:t>
            </a:r>
            <a:r>
              <a:rPr lang="de-DE" sz="3600" dirty="0" err="1"/>
              <a:t>process</a:t>
            </a:r>
            <a:endParaRPr lang="de-DE" sz="3600" dirty="0"/>
          </a:p>
        </p:txBody>
      </p:sp>
      <p:sp>
        <p:nvSpPr>
          <p:cNvPr id="4" name="Rectangle 1">
            <a:extLst>
              <a:ext uri="{FF2B5EF4-FFF2-40B4-BE49-F238E27FC236}">
                <a16:creationId xmlns:a16="http://schemas.microsoft.com/office/drawing/2014/main" id="{B6F975F3-BED7-4B47-9FF6-AB1D5BA76876}"/>
              </a:ext>
            </a:extLst>
          </p:cNvPr>
          <p:cNvSpPr>
            <a:spLocks noChangeArrowheads="1"/>
          </p:cNvSpPr>
          <p:nvPr/>
        </p:nvSpPr>
        <p:spPr bwMode="auto">
          <a:xfrm>
            <a:off x="335161" y="1736127"/>
            <a:ext cx="11521677" cy="13378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defTabSz="1734634" eaLnBrk="1" fontAlgn="base" hangingPunct="1">
              <a:lnSpc>
                <a:spcPct val="90000"/>
              </a:lnSpc>
              <a:spcBef>
                <a:spcPts val="800"/>
              </a:spcBef>
              <a:spcAft>
                <a:spcPct val="0"/>
              </a:spcAft>
              <a:buClrTx/>
              <a:buSzTx/>
              <a:tabLst/>
            </a:pPr>
            <a:r>
              <a:rPr lang="en-US" altLang="de-DE" sz="1600" dirty="0">
                <a:latin typeface="+mn-lt"/>
                <a:ea typeface="Arial Black" charset="0"/>
                <a:cs typeface="Arial Black" charset="0"/>
              </a:rPr>
              <a:t>Please log into </a:t>
            </a:r>
            <a:r>
              <a:rPr lang="en-US" altLang="de-DE" sz="1600" dirty="0">
                <a:solidFill>
                  <a:schemeClr val="accent4"/>
                </a:solidFill>
                <a:latin typeface="+mn-lt"/>
                <a:ea typeface="Arial Black" charset="0"/>
                <a:cs typeface="Arial Black" charset="0"/>
                <a:hlinkClick r:id="rId2">
                  <a:extLst>
                    <a:ext uri="{A12FA001-AC4F-418D-AE19-62706E023703}">
                      <ahyp:hlinkClr xmlns:ahyp="http://schemas.microsoft.com/office/drawing/2018/hyperlinkcolor" val="tx"/>
                    </a:ext>
                  </a:extLst>
                </a:hlinkClick>
              </a:rPr>
              <a:t>https://mycorporatehousing.chairos-chs.de</a:t>
            </a:r>
            <a:r>
              <a:rPr lang="en-US" altLang="de-DE" sz="1600" dirty="0">
                <a:solidFill>
                  <a:schemeClr val="accent4"/>
                </a:solidFill>
                <a:latin typeface="+mn-lt"/>
                <a:ea typeface="Arial Black" charset="0"/>
                <a:cs typeface="Arial Black" charset="0"/>
              </a:rPr>
              <a:t>  </a:t>
            </a:r>
            <a:r>
              <a:rPr lang="en-US" altLang="de-DE" sz="1600" dirty="0">
                <a:latin typeface="+mn-lt"/>
                <a:ea typeface="Arial Black" charset="0"/>
                <a:cs typeface="Arial Black" charset="0"/>
              </a:rPr>
              <a:t>- booking tool of Chairos – with your Accenture email address and make sure  the role you are currently logged in is "User" (see upper right-hand corner).</a:t>
            </a:r>
          </a:p>
          <a:p>
            <a:pPr marR="0" lvl="0" defTabSz="1734634" eaLnBrk="1" fontAlgn="base" hangingPunct="1">
              <a:lnSpc>
                <a:spcPct val="90000"/>
              </a:lnSpc>
              <a:spcBef>
                <a:spcPts val="800"/>
              </a:spcBef>
              <a:spcAft>
                <a:spcPct val="0"/>
              </a:spcAft>
              <a:buClrTx/>
              <a:buSzTx/>
              <a:tabLst/>
            </a:pPr>
            <a:endParaRPr lang="en-US" altLang="de-DE" sz="1600" dirty="0">
              <a:latin typeface="+mn-lt"/>
              <a:ea typeface="Arial Black" charset="0"/>
              <a:cs typeface="Arial Black" charset="0"/>
            </a:endParaRPr>
          </a:p>
          <a:p>
            <a:pPr marR="0" lvl="0" defTabSz="1734634" eaLnBrk="1" fontAlgn="base" hangingPunct="1">
              <a:lnSpc>
                <a:spcPct val="90000"/>
              </a:lnSpc>
              <a:spcBef>
                <a:spcPts val="800"/>
              </a:spcBef>
              <a:spcAft>
                <a:spcPct val="0"/>
              </a:spcAft>
              <a:buClrTx/>
              <a:buSzTx/>
              <a:tabLst/>
            </a:pPr>
            <a:r>
              <a:rPr lang="en-US" altLang="de-DE" sz="1600" dirty="0">
                <a:latin typeface="+mn-lt"/>
                <a:ea typeface="Arial Black" charset="0"/>
                <a:cs typeface="Arial Black" charset="0"/>
              </a:rPr>
              <a:t>Now, single onto the section 'New Accommodation Voucher’</a:t>
            </a:r>
          </a:p>
          <a:p>
            <a:pPr lvl="0"/>
            <a:endParaRPr lang="en-US" altLang="de-DE" sz="1600" dirty="0">
              <a:latin typeface="+mn-lt"/>
            </a:endParaRPr>
          </a:p>
        </p:txBody>
      </p:sp>
      <p:sp>
        <p:nvSpPr>
          <p:cNvPr id="5" name="Rectangle 3">
            <a:extLst>
              <a:ext uri="{FF2B5EF4-FFF2-40B4-BE49-F238E27FC236}">
                <a16:creationId xmlns:a16="http://schemas.microsoft.com/office/drawing/2014/main" id="{9FB96B21-DE0E-4893-88BF-53428066BB47}"/>
              </a:ext>
            </a:extLst>
          </p:cNvPr>
          <p:cNvSpPr>
            <a:spLocks noChangeArrowheads="1"/>
          </p:cNvSpPr>
          <p:nvPr/>
        </p:nvSpPr>
        <p:spPr bwMode="auto">
          <a:xfrm>
            <a:off x="835224" y="3684587"/>
            <a:ext cx="17462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a:ln>
                  <a:noFill/>
                </a:ln>
                <a:solidFill>
                  <a:srgbClr val="444444"/>
                </a:solidFill>
                <a:effectLst/>
                <a:latin typeface="-apple-system"/>
              </a:rPr>
              <a:t> </a:t>
            </a:r>
            <a:endParaRPr kumimoji="0" lang="de-DE" altLang="de-DE"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a:ln>
                  <a:noFill/>
                </a:ln>
                <a:solidFill>
                  <a:srgbClr val="444444"/>
                </a:solidFill>
                <a:effectLst/>
                <a:latin typeface="-apple-system"/>
              </a:rPr>
              <a:t> </a:t>
            </a:r>
            <a:endParaRPr kumimoji="0" lang="de-DE" altLang="de-DE" sz="1800" b="0" i="0" u="none" strike="noStrike" cap="none" normalizeH="0" baseline="0">
              <a:ln>
                <a:noFill/>
              </a:ln>
              <a:solidFill>
                <a:schemeClr val="tx1"/>
              </a:solidFill>
              <a:effectLst/>
              <a:latin typeface="Arial" panose="020B0604020202020204" pitchFamily="34" charset="0"/>
            </a:endParaRPr>
          </a:p>
        </p:txBody>
      </p:sp>
      <p:pic>
        <p:nvPicPr>
          <p:cNvPr id="1026" name="Picture 2">
            <a:hlinkClick r:id="rId3"/>
            <a:extLst>
              <a:ext uri="{FF2B5EF4-FFF2-40B4-BE49-F238E27FC236}">
                <a16:creationId xmlns:a16="http://schemas.microsoft.com/office/drawing/2014/main" id="{58402903-C89E-4F30-A26D-882CD1F571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963" y="3183818"/>
            <a:ext cx="6552728" cy="33387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2">
            <a:extLst>
              <a:ext uri="{FF2B5EF4-FFF2-40B4-BE49-F238E27FC236}">
                <a16:creationId xmlns:a16="http://schemas.microsoft.com/office/drawing/2014/main" id="{BD6EBCE3-D9F2-4A17-AA36-A1C3077F3847}"/>
              </a:ext>
            </a:extLst>
          </p:cNvPr>
          <p:cNvSpPr>
            <a:spLocks noGrp="1"/>
          </p:cNvSpPr>
          <p:nvPr>
            <p:ph type="body" sz="quarter" idx="11"/>
          </p:nvPr>
        </p:nvSpPr>
        <p:spPr>
          <a:xfrm>
            <a:off x="334963" y="1466850"/>
            <a:ext cx="4536504" cy="292737"/>
          </a:xfrm>
        </p:spPr>
        <p:txBody>
          <a:bodyPr/>
          <a:lstStyle/>
          <a:p>
            <a:pPr fontAlgn="base"/>
            <a:r>
              <a:rPr lang="de-DE" sz="1600" dirty="0"/>
              <a:t>Create Accommodation Voucher</a:t>
            </a:r>
            <a:endParaRPr lang="de-DE" sz="1600" dirty="0">
              <a:highlight>
                <a:srgbClr val="FFFF00"/>
              </a:highlight>
            </a:endParaRPr>
          </a:p>
        </p:txBody>
      </p:sp>
    </p:spTree>
    <p:extLst>
      <p:ext uri="{BB962C8B-B14F-4D97-AF65-F5344CB8AC3E}">
        <p14:creationId xmlns:p14="http://schemas.microsoft.com/office/powerpoint/2010/main" val="2551304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6F79D-D405-488F-8A52-ABF832F720B7}"/>
              </a:ext>
            </a:extLst>
          </p:cNvPr>
          <p:cNvSpPr>
            <a:spLocks noGrp="1"/>
          </p:cNvSpPr>
          <p:nvPr>
            <p:ph type="title"/>
          </p:nvPr>
        </p:nvSpPr>
        <p:spPr>
          <a:xfrm>
            <a:off x="334963" y="323850"/>
            <a:ext cx="7344816" cy="454035"/>
          </a:xfrm>
        </p:spPr>
        <p:txBody>
          <a:bodyPr/>
          <a:lstStyle/>
          <a:p>
            <a:r>
              <a:rPr lang="de-DE" sz="3600" dirty="0"/>
              <a:t>Booking </a:t>
            </a:r>
            <a:r>
              <a:rPr lang="de-DE" sz="3600" dirty="0" err="1"/>
              <a:t>process</a:t>
            </a:r>
            <a:endParaRPr lang="de-DE" sz="3600" dirty="0"/>
          </a:p>
        </p:txBody>
      </p:sp>
      <p:pic>
        <p:nvPicPr>
          <p:cNvPr id="2050" name="Picture 2">
            <a:hlinkClick r:id="rId2"/>
            <a:extLst>
              <a:ext uri="{FF2B5EF4-FFF2-40B4-BE49-F238E27FC236}">
                <a16:creationId xmlns:a16="http://schemas.microsoft.com/office/drawing/2014/main" id="{B83E4E13-A2B8-409B-A3DB-C61BFBBC9F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4054284"/>
            <a:ext cx="4824933" cy="24699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a:extLst>
              <a:ext uri="{FF2B5EF4-FFF2-40B4-BE49-F238E27FC236}">
                <a16:creationId xmlns:a16="http://schemas.microsoft.com/office/drawing/2014/main" id="{16E82892-90F4-474A-B931-07D0B277926D}"/>
              </a:ext>
            </a:extLst>
          </p:cNvPr>
          <p:cNvSpPr>
            <a:spLocks noChangeArrowheads="1"/>
          </p:cNvSpPr>
          <p:nvPr/>
        </p:nvSpPr>
        <p:spPr bwMode="auto">
          <a:xfrm>
            <a:off x="263352" y="1034656"/>
            <a:ext cx="11522074" cy="2944396"/>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734634" eaLnBrk="1" hangingPunct="1">
              <a:lnSpc>
                <a:spcPct val="90000"/>
              </a:lnSpc>
              <a:spcBef>
                <a:spcPts val="800"/>
              </a:spcBef>
            </a:pPr>
            <a:r>
              <a:rPr lang="de-DE" sz="1600" b="1" dirty="0"/>
              <a:t>Create Accommodation Voucher</a:t>
            </a:r>
            <a:endParaRPr lang="en-US" altLang="de-DE" sz="1600" dirty="0">
              <a:latin typeface="+mn-lt"/>
            </a:endParaRPr>
          </a:p>
          <a:p>
            <a:pPr lvl="0" defTabSz="1734634" eaLnBrk="1" hangingPunct="1">
              <a:lnSpc>
                <a:spcPct val="90000"/>
              </a:lnSpc>
              <a:spcBef>
                <a:spcPts val="800"/>
              </a:spcBef>
            </a:pPr>
            <a:r>
              <a:rPr lang="en-US" altLang="de-DE" sz="1600" dirty="0">
                <a:latin typeface="+mn-lt"/>
              </a:rPr>
              <a:t>Fill out the form with your data.</a:t>
            </a:r>
          </a:p>
          <a:p>
            <a:pPr lvl="0" defTabSz="1734634" eaLnBrk="1" hangingPunct="1">
              <a:lnSpc>
                <a:spcPct val="90000"/>
              </a:lnSpc>
              <a:spcBef>
                <a:spcPts val="800"/>
              </a:spcBef>
            </a:pPr>
            <a:r>
              <a:rPr lang="en-US" sz="1600" u="sng" dirty="0">
                <a:latin typeface="+mn-lt"/>
              </a:rPr>
              <a:t>Search type: </a:t>
            </a:r>
            <a:r>
              <a:rPr lang="en-US" sz="1600" dirty="0">
                <a:latin typeface="+mn-lt"/>
              </a:rPr>
              <a:t>"B2BHomer/Chairos search“</a:t>
            </a:r>
          </a:p>
          <a:p>
            <a:pPr lvl="0" defTabSz="1734634" eaLnBrk="1" hangingPunct="1">
              <a:lnSpc>
                <a:spcPct val="90000"/>
              </a:lnSpc>
              <a:spcBef>
                <a:spcPts val="800"/>
              </a:spcBef>
            </a:pPr>
            <a:r>
              <a:rPr lang="en-US" altLang="de-DE" sz="1600" u="sng" dirty="0">
                <a:latin typeface="+mn-lt"/>
              </a:rPr>
              <a:t>Budget: </a:t>
            </a:r>
            <a:r>
              <a:rPr lang="en-US" altLang="de-DE" sz="1600" dirty="0">
                <a:latin typeface="+mn-lt"/>
              </a:rPr>
              <a:t>1000 (amount not relevant, accommodation will be booked on individual market situation)</a:t>
            </a:r>
          </a:p>
          <a:p>
            <a:pPr lvl="0" defTabSz="1734634" eaLnBrk="1" hangingPunct="1">
              <a:lnSpc>
                <a:spcPct val="90000"/>
              </a:lnSpc>
              <a:spcBef>
                <a:spcPts val="800"/>
              </a:spcBef>
            </a:pPr>
            <a:r>
              <a:rPr lang="en-US" altLang="de-DE" sz="1600" u="sng" dirty="0">
                <a:latin typeface="+mn-lt"/>
              </a:rPr>
              <a:t>City: </a:t>
            </a:r>
            <a:r>
              <a:rPr lang="en-US" altLang="de-DE" sz="1600" dirty="0">
                <a:latin typeface="+mn-lt"/>
              </a:rPr>
              <a:t>Please enter your accommodation location.</a:t>
            </a:r>
          </a:p>
          <a:p>
            <a:pPr lvl="0" defTabSz="1734634" eaLnBrk="1" hangingPunct="1">
              <a:lnSpc>
                <a:spcPct val="90000"/>
              </a:lnSpc>
              <a:spcBef>
                <a:spcPts val="800"/>
              </a:spcBef>
            </a:pPr>
            <a:r>
              <a:rPr lang="en-US" altLang="de-DE" sz="1600" u="sng" dirty="0">
                <a:latin typeface="+mn-lt"/>
              </a:rPr>
              <a:t>Move-In</a:t>
            </a:r>
            <a:r>
              <a:rPr lang="en-US" altLang="de-DE" sz="1600" dirty="0">
                <a:latin typeface="+mn-lt"/>
              </a:rPr>
              <a:t>: Please enter your arrival date</a:t>
            </a:r>
          </a:p>
          <a:p>
            <a:pPr lvl="0" defTabSz="1734634" eaLnBrk="1" hangingPunct="1">
              <a:lnSpc>
                <a:spcPct val="90000"/>
              </a:lnSpc>
              <a:spcBef>
                <a:spcPts val="800"/>
              </a:spcBef>
            </a:pPr>
            <a:r>
              <a:rPr lang="en-US" altLang="de-DE" sz="1600" u="sng" dirty="0">
                <a:latin typeface="+mn-lt"/>
              </a:rPr>
              <a:t>Move-Out</a:t>
            </a:r>
            <a:r>
              <a:rPr lang="en-US" altLang="de-DE" sz="1600" dirty="0">
                <a:latin typeface="+mn-lt"/>
              </a:rPr>
              <a:t>: Please enter destination date maximum after 30 night of arrival date (not unlimited!)</a:t>
            </a:r>
          </a:p>
          <a:p>
            <a:pPr lvl="0" defTabSz="1734634" eaLnBrk="1" hangingPunct="1">
              <a:lnSpc>
                <a:spcPct val="90000"/>
              </a:lnSpc>
              <a:spcBef>
                <a:spcPts val="800"/>
              </a:spcBef>
            </a:pPr>
            <a:r>
              <a:rPr lang="en-US" altLang="de-DE" sz="1400" b="1" dirty="0">
                <a:solidFill>
                  <a:srgbClr val="FF0000"/>
                </a:solidFill>
              </a:rPr>
              <a:t>If you are asked for the name of a project manager </a:t>
            </a:r>
            <a:r>
              <a:rPr lang="en-US" altLang="de-DE" sz="1400" b="1" u="sng" dirty="0">
                <a:solidFill>
                  <a:srgbClr val="FF0000"/>
                </a:solidFill>
              </a:rPr>
              <a:t>after</a:t>
            </a:r>
            <a:r>
              <a:rPr lang="en-US" altLang="de-DE" sz="1400" b="1" dirty="0">
                <a:solidFill>
                  <a:srgbClr val="FF0000"/>
                </a:solidFill>
              </a:rPr>
              <a:t> you entered all data, you have entered the wrong WBS (or with typo/space).</a:t>
            </a:r>
          </a:p>
          <a:p>
            <a:pPr lvl="0" defTabSz="1734634" eaLnBrk="1" hangingPunct="1">
              <a:lnSpc>
                <a:spcPct val="90000"/>
              </a:lnSpc>
              <a:spcBef>
                <a:spcPts val="800"/>
              </a:spcBef>
            </a:pPr>
            <a:r>
              <a:rPr lang="en-US" altLang="de-DE" sz="1400" b="1" dirty="0">
                <a:solidFill>
                  <a:srgbClr val="FF0000"/>
                </a:solidFill>
              </a:rPr>
              <a:t>Please make sure you enter a WBS that is exactly eight character long. </a:t>
            </a:r>
            <a:endParaRPr lang="en-US" altLang="de-DE" sz="1400" dirty="0">
              <a:latin typeface="+mn-lt"/>
            </a:endParaRPr>
          </a:p>
          <a:p>
            <a:pPr lvl="0"/>
            <a:endParaRPr lang="en-US" altLang="de-DE" sz="1200" dirty="0">
              <a:solidFill>
                <a:srgbClr val="767171"/>
              </a:solidFill>
              <a:latin typeface="inherit"/>
            </a:endParaRPr>
          </a:p>
        </p:txBody>
      </p:sp>
    </p:spTree>
    <p:extLst>
      <p:ext uri="{BB962C8B-B14F-4D97-AF65-F5344CB8AC3E}">
        <p14:creationId xmlns:p14="http://schemas.microsoft.com/office/powerpoint/2010/main" val="27388021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TBOX" val="DISABILITY &amp; DIVERSITY"/>
</p:tagLst>
</file>

<file path=ppt/theme/theme1.xml><?xml version="1.0" encoding="utf-8"?>
<a:theme xmlns:a="http://schemas.openxmlformats.org/drawingml/2006/main" name="2_16-3406 Accenture Security Template 16x9">
  <a:themeElements>
    <a:clrScheme name="Global Mobility">
      <a:dk1>
        <a:srgbClr val="000000"/>
      </a:dk1>
      <a:lt1>
        <a:srgbClr val="FFFFFF"/>
      </a:lt1>
      <a:dk2>
        <a:srgbClr val="BEBEBE"/>
      </a:dk2>
      <a:lt2>
        <a:srgbClr val="5A5A5A"/>
      </a:lt2>
      <a:accent1>
        <a:srgbClr val="A100FF"/>
      </a:accent1>
      <a:accent2>
        <a:srgbClr val="7500C0"/>
      </a:accent2>
      <a:accent3>
        <a:srgbClr val="460073"/>
      </a:accent3>
      <a:accent4>
        <a:srgbClr val="004DFF"/>
      </a:accent4>
      <a:accent5>
        <a:srgbClr val="008EFF"/>
      </a:accent5>
      <a:accent6>
        <a:srgbClr val="00BAFF"/>
      </a:accent6>
      <a:hlink>
        <a:srgbClr val="0563C1"/>
      </a:hlink>
      <a:folHlink>
        <a:srgbClr val="954F72"/>
      </a:folHlink>
    </a:clrScheme>
    <a:fontScheme name="Custom 13">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effectLst/>
      </a:spPr>
      <a:bodyPr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txDef>
      <a:spPr/>
      <a:bodyPr vert="horz" lIns="0" tIns="0" rIns="0" bIns="0" rtlCol="0">
        <a:noAutofit/>
      </a:bodyPr>
      <a:lstStyle>
        <a:defPPr>
          <a:defRPr dirty="0" err="1"/>
        </a:defPPr>
      </a:lstStyle>
    </a:txDef>
  </a:objectDefaults>
  <a:extraClrSchemeLst/>
  <a:extLst>
    <a:ext uri="{05A4C25C-085E-4340-85A3-A5531E510DB2}">
      <thm15:themeFamily xmlns:thm15="http://schemas.microsoft.com/office/thememl/2012/main" name="17-1143 Accenture Technology Brand PPT (002) [Read-Only]" id="{3DF19122-EAFB-4EB2-A5CF-D0BBC7E1244B}" vid="{4B9FB44B-5063-4951-9157-8DCE94C9B8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21246852E00394E9469956127B48925" ma:contentTypeVersion="2" ma:contentTypeDescription="Create a new document." ma:contentTypeScope="" ma:versionID="6fce6f15d3e05e942807e4691fd7d155">
  <xsd:schema xmlns:xsd="http://www.w3.org/2001/XMLSchema" xmlns:xs="http://www.w3.org/2001/XMLSchema" xmlns:p="http://schemas.microsoft.com/office/2006/metadata/properties" xmlns:ns2="417957a1-8c0c-482f-bf5e-4affedc08054" targetNamespace="http://schemas.microsoft.com/office/2006/metadata/properties" ma:root="true" ma:fieldsID="7fea3e99d2f24e5877b4186258775c8f" ns2:_="">
    <xsd:import namespace="417957a1-8c0c-482f-bf5e-4affedc0805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7957a1-8c0c-482f-bf5e-4affedc080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4B709F-4A23-4CEF-9167-224AB6200C2A}">
  <ds:schemaRefs>
    <ds:schemaRef ds:uri="http://purl.org/dc/dcmitype/"/>
    <ds:schemaRef ds:uri="http://www.w3.org/XML/1998/namespace"/>
    <ds:schemaRef ds:uri="http://schemas.microsoft.com/office/2006/metadata/properties"/>
    <ds:schemaRef ds:uri="417957a1-8c0c-482f-bf5e-4affedc08054"/>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2E1B060A-616B-47D7-8989-28F678C783A8}">
  <ds:schemaRefs>
    <ds:schemaRef ds:uri="http://schemas.microsoft.com/sharepoint/v3/contenttype/forms"/>
  </ds:schemaRefs>
</ds:datastoreItem>
</file>

<file path=customXml/itemProps3.xml><?xml version="1.0" encoding="utf-8"?>
<ds:datastoreItem xmlns:ds="http://schemas.openxmlformats.org/officeDocument/2006/customXml" ds:itemID="{288967A9-1653-4B58-B1B2-DCB6DBB2BB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7957a1-8c0c-482f-bf5e-4affedc080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Accenture_Master_Arial_01_2017</Template>
  <TotalTime>0</TotalTime>
  <Words>2606</Words>
  <Application>Microsoft Office PowerPoint</Application>
  <PresentationFormat>Widescreen</PresentationFormat>
  <Paragraphs>212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Arial Black</vt:lpstr>
      <vt:lpstr>Arial Bold</vt:lpstr>
      <vt:lpstr>Calibri</vt:lpstr>
      <vt:lpstr>Graphik Black</vt:lpstr>
      <vt:lpstr>inherit</vt:lpstr>
      <vt:lpstr>2_16-3406 Accenture Security Template 16x9</vt:lpstr>
      <vt:lpstr>GLOBAL MOBILITY</vt:lpstr>
      <vt:lpstr>CorPorate Housing ASG</vt:lpstr>
      <vt:lpstr>Corporate Housing Assistance P750 - GCP - First 30 days accommodation in Germany</vt:lpstr>
      <vt:lpstr>General Information</vt:lpstr>
      <vt:lpstr>General Information</vt:lpstr>
      <vt:lpstr>Boardinghouse</vt:lpstr>
      <vt:lpstr>Booking process</vt:lpstr>
      <vt:lpstr>Booking process</vt:lpstr>
      <vt:lpstr>Booking process</vt:lpstr>
      <vt:lpstr>Booking process</vt:lpstr>
      <vt:lpstr>Booking process</vt:lpstr>
      <vt:lpstr>Booking process</vt:lpstr>
      <vt:lpstr>Booking process</vt:lpstr>
      <vt:lpstr>Booking process</vt:lpstr>
      <vt:lpstr>Documents for the authorities</vt:lpstr>
      <vt:lpstr>Documents for the authorities</vt:lpstr>
      <vt:lpstr>Documents for the authorities</vt:lpstr>
      <vt:lpstr>Arrival/Depature  Procedure</vt:lpstr>
      <vt:lpstr>Other TIPS &amp; Covid Information </vt:lpstr>
      <vt:lpstr>Other TIPS &amp; Covid Information </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c.phelan@accenture.com</dc:creator>
  <cp:lastModifiedBy>Zill, Nicole</cp:lastModifiedBy>
  <cp:revision>328</cp:revision>
  <dcterms:created xsi:type="dcterms:W3CDTF">2017-03-15T15:09:51Z</dcterms:created>
  <dcterms:modified xsi:type="dcterms:W3CDTF">2022-04-27T10:33:47Z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0x010100321246852E00394E9469956127B48925</vt:lpwstr>
  </property>
  <property fmtid="{D5CDD505-2E9C-101B-9397-08002B2CF9AE}" pid="3" name="MSIP_Label_ccb6fc37-a1d1-4252-981c-63836d1ca50c_Enabled">
    <vt:lpwstr>true</vt:lpwstr>
  </property>
  <property fmtid="{D5CDD505-2E9C-101B-9397-08002B2CF9AE}" pid="4" name="MSIP_Label_ccb6fc37-a1d1-4252-981c-63836d1ca50c_SetDate">
    <vt:lpwstr>2022-04-27T09:21:42Z</vt:lpwstr>
  </property>
  <property fmtid="{D5CDD505-2E9C-101B-9397-08002B2CF9AE}" pid="5" name="MSIP_Label_ccb6fc37-a1d1-4252-981c-63836d1ca50c_Method">
    <vt:lpwstr>Privileged</vt:lpwstr>
  </property>
  <property fmtid="{D5CDD505-2E9C-101B-9397-08002B2CF9AE}" pid="6" name="MSIP_Label_ccb6fc37-a1d1-4252-981c-63836d1ca50c_Name">
    <vt:lpwstr>ccb6fc37-a1d1-4252-981c-63836d1ca50c</vt:lpwstr>
  </property>
  <property fmtid="{D5CDD505-2E9C-101B-9397-08002B2CF9AE}" pid="7" name="MSIP_Label_ccb6fc37-a1d1-4252-981c-63836d1ca50c_SiteId">
    <vt:lpwstr>e0793d39-0939-496d-b129-198edd916feb</vt:lpwstr>
  </property>
  <property fmtid="{D5CDD505-2E9C-101B-9397-08002B2CF9AE}" pid="8" name="MSIP_Label_ccb6fc37-a1d1-4252-981c-63836d1ca50c_ActionId">
    <vt:lpwstr>af200102-3369-4adf-96c0-33a5fc05151b</vt:lpwstr>
  </property>
  <property fmtid="{D5CDD505-2E9C-101B-9397-08002B2CF9AE}" pid="9" name="MSIP_Label_ccb6fc37-a1d1-4252-981c-63836d1ca50c_ContentBits">
    <vt:lpwstr>1</vt:lpwstr>
  </property>
</Properties>
</file>