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517" r:id="rId2"/>
    <p:sldId id="518" r:id="rId3"/>
    <p:sldId id="51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F6C60-C11A-4B56-BECA-98DF8EC5E3BA}" type="datetimeFigureOut">
              <a:rPr lang="en-IN" smtClean="0"/>
              <a:t>02-02-2021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D084D-2B73-417D-AB4C-C2063E904483}" type="slidenum">
              <a:rPr lang="en-IN" smtClean="0"/>
              <a:t>‹#›</a:t>
            </a:fld>
            <a:endParaRPr lang="en-IN"/>
          </a:p>
        </p:txBody>
      </p:sp>
    </p:spTree>
    <p:extLst>
      <p:ext uri="{BB962C8B-B14F-4D97-AF65-F5344CB8AC3E}">
        <p14:creationId xmlns:p14="http://schemas.microsoft.com/office/powerpoint/2010/main" val="848495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Publisher can be any of the data source: file/Message Queue/Database</a:t>
            </a:r>
          </a:p>
          <a:p>
            <a:r>
              <a:rPr lang="en-IN"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293793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Publisher can be any of the data source: file/Message Queue/Database</a:t>
            </a:r>
          </a:p>
          <a:p>
            <a:r>
              <a:rPr lang="en-IN"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157E0A-F321-48DC-AF94-681D4DCF344D}"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2677960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C157E0A-F321-48DC-AF94-681D4DCF344D}" type="slidenum">
              <a:rPr lang="en-US" smtClean="0"/>
              <a:t>3</a:t>
            </a:fld>
            <a:endParaRPr lang="en-US" dirty="0"/>
          </a:p>
        </p:txBody>
      </p:sp>
    </p:spTree>
    <p:extLst>
      <p:ext uri="{BB962C8B-B14F-4D97-AF65-F5344CB8AC3E}">
        <p14:creationId xmlns:p14="http://schemas.microsoft.com/office/powerpoint/2010/main" val="3211771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Objectiv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8945464"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6298199" cy="458652"/>
          </a:xfrm>
          <a:prstGeom prst="rect">
            <a:avLst/>
          </a:prstGeom>
          <a:noFill/>
        </p:spPr>
        <p:txBody>
          <a:bodyPr wrap="squar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Objectives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865388" cy="353943"/>
          </a:xfrm>
          <a:prstGeom prst="rect">
            <a:avLst/>
          </a:prstGeom>
          <a:noFill/>
        </p:spPr>
        <p:txBody>
          <a:bodyPr wrap="none" lIns="0" tIns="0" rIns="0" bIns="45720" rtlCol="0">
            <a:spAutoFit/>
          </a:bodyPr>
          <a:lstStyle/>
          <a:p>
            <a:pPr lvl="0"/>
            <a:r>
              <a:rPr lang="en-US" sz="2000" b="1" dirty="0">
                <a:solidFill>
                  <a:schemeClr val="tx1"/>
                </a:solidFill>
              </a:rPr>
              <a:t>At the end of this course, you should be able to:</a:t>
            </a:r>
          </a:p>
        </p:txBody>
      </p:sp>
      <p:pic>
        <p:nvPicPr>
          <p:cNvPr id="5" name="Picture 4" descr="A picture containing drawing&#10;&#10;Description automatically generated">
            <a:extLst>
              <a:ext uri="{FF2B5EF4-FFF2-40B4-BE49-F238E27FC236}">
                <a16:creationId xmlns:a16="http://schemas.microsoft.com/office/drawing/2014/main" id="{69621754-0BA2-486D-94D1-3591D4832440}"/>
              </a:ext>
            </a:extLst>
          </p:cNvPr>
          <p:cNvPicPr>
            <a:picLocks noChangeAspect="1"/>
          </p:cNvPicPr>
          <p:nvPr userDrawn="1"/>
        </p:nvPicPr>
        <p:blipFill>
          <a:blip r:embed="rId2"/>
          <a:stretch>
            <a:fillRect/>
          </a:stretch>
        </p:blipFill>
        <p:spPr>
          <a:xfrm>
            <a:off x="9318527" y="1391038"/>
            <a:ext cx="2500410" cy="2489247"/>
          </a:xfrm>
          <a:prstGeom prst="rect">
            <a:avLst/>
          </a:prstGeom>
        </p:spPr>
      </p:pic>
      <p:sp>
        <p:nvSpPr>
          <p:cNvPr id="8" name="Rectangle 7">
            <a:extLst>
              <a:ext uri="{FF2B5EF4-FFF2-40B4-BE49-F238E27FC236}">
                <a16:creationId xmlns:a16="http://schemas.microsoft.com/office/drawing/2014/main" id="{2F049676-DED9-46DE-B73D-2D973729CA36}"/>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131875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rse Overview">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055914"/>
            <a:ext cx="11437937" cy="5402424"/>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5133970"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Overview</a:t>
            </a:r>
          </a:p>
        </p:txBody>
      </p:sp>
      <p:sp>
        <p:nvSpPr>
          <p:cNvPr id="7" name="Rectangle 6">
            <a:extLst>
              <a:ext uri="{FF2B5EF4-FFF2-40B4-BE49-F238E27FC236}">
                <a16:creationId xmlns:a16="http://schemas.microsoft.com/office/drawing/2014/main" id="{C2F80F6A-A93E-4C57-B99C-15A3DB10BD94}"/>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911654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opic List">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2965812"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Topic </a:t>
            </a:r>
            <a:r>
              <a:rPr lang="en-US" sz="3600" b="0" kern="1200" cap="all" baseline="0" dirty="0">
                <a:solidFill>
                  <a:srgbClr val="A700E6"/>
                </a:solidFill>
                <a:latin typeface="+mj-lt"/>
                <a:ea typeface="+mj-ea"/>
                <a:cs typeface="+mj-cs"/>
              </a:rPr>
              <a:t>List</a:t>
            </a:r>
          </a:p>
        </p:txBody>
      </p:sp>
      <p:sp>
        <p:nvSpPr>
          <p:cNvPr id="8" name="Table Placeholder 7">
            <a:extLst>
              <a:ext uri="{FF2B5EF4-FFF2-40B4-BE49-F238E27FC236}">
                <a16:creationId xmlns:a16="http://schemas.microsoft.com/office/drawing/2014/main" id="{91C9367B-8E61-4325-845F-EA23F2E39DE1}"/>
              </a:ext>
            </a:extLst>
          </p:cNvPr>
          <p:cNvSpPr>
            <a:spLocks noGrp="1"/>
          </p:cNvSpPr>
          <p:nvPr>
            <p:ph type="tbl" sz="quarter" idx="10"/>
          </p:nvPr>
        </p:nvSpPr>
        <p:spPr>
          <a:xfrm>
            <a:off x="3088165" y="1109663"/>
            <a:ext cx="6015671" cy="4899025"/>
          </a:xfrm>
          <a:prstGeom prst="rect">
            <a:avLst/>
          </a:prstGeom>
        </p:spPr>
        <p:txBody>
          <a:bodyPr/>
          <a:lstStyle/>
          <a:p>
            <a:endParaRPr lang="en-US" dirty="0"/>
          </a:p>
        </p:txBody>
      </p:sp>
      <p:sp>
        <p:nvSpPr>
          <p:cNvPr id="6" name="Rectangle 5">
            <a:extLst>
              <a:ext uri="{FF2B5EF4-FFF2-40B4-BE49-F238E27FC236}">
                <a16:creationId xmlns:a16="http://schemas.microsoft.com/office/drawing/2014/main" id="{2673E71B-8E8B-418C-8C9D-CAADAE88F27E}"/>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636816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Divider">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55C4B40-0AAA-4530-BDE6-D3F2C9DBA7A4}"/>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endParaRPr lang="en-GB" dirty="0"/>
          </a:p>
        </p:txBody>
      </p:sp>
      <p:sp>
        <p:nvSpPr>
          <p:cNvPr id="5" name="Rectangle 4">
            <a:extLst>
              <a:ext uri="{FF2B5EF4-FFF2-40B4-BE49-F238E27FC236}">
                <a16:creationId xmlns:a16="http://schemas.microsoft.com/office/drawing/2014/main" id="{EF6E3B53-4A09-42A8-A4D5-D2EAE01B6875}"/>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233955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Option 1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11437937" cy="5067300"/>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94562A4-B942-4166-AC75-3BA6998DDDB4}"/>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4171356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Option 2 (Topic, Sub-topic an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828800"/>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a:extLst>
              <a:ext uri="{FF2B5EF4-FFF2-40B4-BE49-F238E27FC236}">
                <a16:creationId xmlns:a16="http://schemas.microsoft.com/office/drawing/2014/main" id="{7A4713EB-8A98-4809-932D-73C4DABAD4C8}"/>
              </a:ext>
            </a:extLst>
          </p:cNvPr>
          <p:cNvSpPr>
            <a:spLocks noGrp="1"/>
          </p:cNvSpPr>
          <p:nvPr>
            <p:ph type="body" sz="quarter" idx="12" hasCustomPrompt="1"/>
          </p:nvPr>
        </p:nvSpPr>
        <p:spPr>
          <a:xfrm>
            <a:off x="373063" y="1398489"/>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8" name="Rectangle 7">
            <a:extLst>
              <a:ext uri="{FF2B5EF4-FFF2-40B4-BE49-F238E27FC236}">
                <a16:creationId xmlns:a16="http://schemas.microsoft.com/office/drawing/2014/main" id="{C946CAB8-5F02-4F75-91F5-09589A33283C}"/>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98885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Option 3 (2-column without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Content Placeholder 11">
            <a:extLst>
              <a:ext uri="{FF2B5EF4-FFF2-40B4-BE49-F238E27FC236}">
                <a16:creationId xmlns:a16="http://schemas.microsoft.com/office/drawing/2014/main" id="{F0E84C4E-2514-4AA0-8927-802E6E40FB64}"/>
              </a:ext>
            </a:extLst>
          </p:cNvPr>
          <p:cNvSpPr>
            <a:spLocks noGrp="1"/>
          </p:cNvSpPr>
          <p:nvPr>
            <p:ph sz="quarter" idx="13" hasCustomPrompt="1"/>
          </p:nvPr>
        </p:nvSpPr>
        <p:spPr>
          <a:xfrm>
            <a:off x="373063" y="1390244"/>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8" name="Content Placeholder 11">
            <a:extLst>
              <a:ext uri="{FF2B5EF4-FFF2-40B4-BE49-F238E27FC236}">
                <a16:creationId xmlns:a16="http://schemas.microsoft.com/office/drawing/2014/main" id="{C443D5FC-0C36-44DC-9556-2B1562D46421}"/>
              </a:ext>
            </a:extLst>
          </p:cNvPr>
          <p:cNvSpPr>
            <a:spLocks noGrp="1"/>
          </p:cNvSpPr>
          <p:nvPr>
            <p:ph sz="quarter" idx="14" hasCustomPrompt="1"/>
          </p:nvPr>
        </p:nvSpPr>
        <p:spPr>
          <a:xfrm>
            <a:off x="6264405" y="1387588"/>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9" name="Rectangle 8">
            <a:extLst>
              <a:ext uri="{FF2B5EF4-FFF2-40B4-BE49-F238E27FC236}">
                <a16:creationId xmlns:a16="http://schemas.microsoft.com/office/drawing/2014/main" id="{AB86ADCF-FC62-4011-8E8C-1375176138CB}"/>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8868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Option 4 (2-column with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3" name="Text Placeholder 3">
            <a:extLst>
              <a:ext uri="{FF2B5EF4-FFF2-40B4-BE49-F238E27FC236}">
                <a16:creationId xmlns:a16="http://schemas.microsoft.com/office/drawing/2014/main" id="{921F087A-B313-4B8E-BFBC-AB015A9A73C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6" name="Text Placeholder 3">
            <a:extLst>
              <a:ext uri="{FF2B5EF4-FFF2-40B4-BE49-F238E27FC236}">
                <a16:creationId xmlns:a16="http://schemas.microsoft.com/office/drawing/2014/main" id="{4AC6D44A-CC4D-4B1C-A8F8-784D9565B6FA}"/>
              </a:ext>
            </a:extLst>
          </p:cNvPr>
          <p:cNvSpPr>
            <a:spLocks noGrp="1"/>
          </p:cNvSpPr>
          <p:nvPr>
            <p:ph type="body" sz="quarter" idx="13" hasCustomPrompt="1"/>
          </p:nvPr>
        </p:nvSpPr>
        <p:spPr>
          <a:xfrm>
            <a:off x="373064" y="1398489"/>
            <a:ext cx="5548312"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7" name="Text Placeholder 3">
            <a:extLst>
              <a:ext uri="{FF2B5EF4-FFF2-40B4-BE49-F238E27FC236}">
                <a16:creationId xmlns:a16="http://schemas.microsoft.com/office/drawing/2014/main" id="{9C08F6D1-F4F0-4FD3-80B2-F864C3547694}"/>
              </a:ext>
            </a:extLst>
          </p:cNvPr>
          <p:cNvSpPr>
            <a:spLocks noGrp="1"/>
          </p:cNvSpPr>
          <p:nvPr>
            <p:ph type="body" sz="quarter" idx="14" hasCustomPrompt="1"/>
          </p:nvPr>
        </p:nvSpPr>
        <p:spPr>
          <a:xfrm>
            <a:off x="6233905" y="1392718"/>
            <a:ext cx="5577095"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8" name="Content Placeholder 11">
            <a:extLst>
              <a:ext uri="{FF2B5EF4-FFF2-40B4-BE49-F238E27FC236}">
                <a16:creationId xmlns:a16="http://schemas.microsoft.com/office/drawing/2014/main" id="{46EA2278-E384-46F0-AA75-C5B2389DD11C}"/>
              </a:ext>
            </a:extLst>
          </p:cNvPr>
          <p:cNvSpPr>
            <a:spLocks noGrp="1"/>
          </p:cNvSpPr>
          <p:nvPr>
            <p:ph sz="quarter" idx="15" hasCustomPrompt="1"/>
          </p:nvPr>
        </p:nvSpPr>
        <p:spPr>
          <a:xfrm>
            <a:off x="373063" y="1828779"/>
            <a:ext cx="5548312"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9" name="Content Placeholder 11">
            <a:extLst>
              <a:ext uri="{FF2B5EF4-FFF2-40B4-BE49-F238E27FC236}">
                <a16:creationId xmlns:a16="http://schemas.microsoft.com/office/drawing/2014/main" id="{48136356-513A-49D6-BFA8-09B174361F25}"/>
              </a:ext>
            </a:extLst>
          </p:cNvPr>
          <p:cNvSpPr>
            <a:spLocks noGrp="1"/>
          </p:cNvSpPr>
          <p:nvPr>
            <p:ph sz="quarter" idx="16" hasCustomPrompt="1"/>
          </p:nvPr>
        </p:nvSpPr>
        <p:spPr>
          <a:xfrm>
            <a:off x="6233115" y="1828779"/>
            <a:ext cx="5577095" cy="4045500"/>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11" name="Rectangle 10">
            <a:extLst>
              <a:ext uri="{FF2B5EF4-FFF2-40B4-BE49-F238E27FC236}">
                <a16:creationId xmlns:a16="http://schemas.microsoft.com/office/drawing/2014/main" id="{8C54CDAA-6DDA-437C-B0B2-09650C15A609}"/>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4119291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Option 5 (Long title with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791476"/>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8" name="Rectangle 7">
            <a:extLst>
              <a:ext uri="{FF2B5EF4-FFF2-40B4-BE49-F238E27FC236}">
                <a16:creationId xmlns:a16="http://schemas.microsoft.com/office/drawing/2014/main" id="{845243B9-9552-4636-AFCD-0124093A92B0}"/>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634384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Option 5 (Long title with Topic, Sub-topic an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2227812"/>
            <a:ext cx="11437937" cy="4193202"/>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8" name="Text Placeholder 3">
            <a:extLst>
              <a:ext uri="{FF2B5EF4-FFF2-40B4-BE49-F238E27FC236}">
                <a16:creationId xmlns:a16="http://schemas.microsoft.com/office/drawing/2014/main" id="{CF6D9BF5-C212-4161-90B8-9AEAC98C56AD}"/>
              </a:ext>
            </a:extLst>
          </p:cNvPr>
          <p:cNvSpPr>
            <a:spLocks noGrp="1"/>
          </p:cNvSpPr>
          <p:nvPr>
            <p:ph type="body" sz="quarter" idx="12" hasCustomPrompt="1"/>
          </p:nvPr>
        </p:nvSpPr>
        <p:spPr>
          <a:xfrm>
            <a:off x="373063" y="1799705"/>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9" name="Rectangle 8">
            <a:extLst>
              <a:ext uri="{FF2B5EF4-FFF2-40B4-BE49-F238E27FC236}">
                <a16:creationId xmlns:a16="http://schemas.microsoft.com/office/drawing/2014/main" id="{52F1CA65-5CA2-483C-A340-C1AD6A6F4AD6}"/>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995604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Table - Option 1">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1943099"/>
            <a:ext cx="11430000" cy="4233863"/>
          </a:xfrm>
          <a:prstGeom prst="rect">
            <a:avLst/>
          </a:prstGeom>
        </p:spPr>
        <p:txBody>
          <a:bodyPr vert="horz" lIns="0" tIns="0" rIns="0" bIns="0" rtlCol="0" anchor="ctr">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endParaRPr lang="en-GB" dirty="0"/>
          </a:p>
        </p:txBody>
      </p:sp>
      <p:sp>
        <p:nvSpPr>
          <p:cNvPr id="10" name="Title 1">
            <a:extLst>
              <a:ext uri="{FF2B5EF4-FFF2-40B4-BE49-F238E27FC236}">
                <a16:creationId xmlns:a16="http://schemas.microsoft.com/office/drawing/2014/main" id="{69BA48AF-B71B-48C6-AF26-D04B6769B984}"/>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11" name="Text Placeholder 3">
            <a:extLst>
              <a:ext uri="{FF2B5EF4-FFF2-40B4-BE49-F238E27FC236}">
                <a16:creationId xmlns:a16="http://schemas.microsoft.com/office/drawing/2014/main" id="{1B5FB249-9155-4549-8505-342C42B128B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12" name="Text Placeholder 5">
            <a:extLst>
              <a:ext uri="{FF2B5EF4-FFF2-40B4-BE49-F238E27FC236}">
                <a16:creationId xmlns:a16="http://schemas.microsoft.com/office/drawing/2014/main" id="{3342A2E1-34F4-4EDC-BD9F-4F2F5068608C}"/>
              </a:ext>
            </a:extLst>
          </p:cNvPr>
          <p:cNvSpPr>
            <a:spLocks noGrp="1"/>
          </p:cNvSpPr>
          <p:nvPr>
            <p:ph type="body" sz="quarter" idx="11" hasCustomPrompt="1"/>
          </p:nvPr>
        </p:nvSpPr>
        <p:spPr>
          <a:xfrm>
            <a:off x="381000" y="1389722"/>
            <a:ext cx="11437937" cy="533401"/>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dirty="0"/>
              <a:t>Table description</a:t>
            </a:r>
          </a:p>
        </p:txBody>
      </p:sp>
      <p:sp>
        <p:nvSpPr>
          <p:cNvPr id="7" name="Rectangle 6">
            <a:extLst>
              <a:ext uri="{FF2B5EF4-FFF2-40B4-BE49-F238E27FC236}">
                <a16:creationId xmlns:a16="http://schemas.microsoft.com/office/drawing/2014/main" id="{EAEBCD83-4406-4180-902C-48C5D08725DE}"/>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149424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Objective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8AF101C-5D87-4199-9538-2A190793D3E2}"/>
              </a:ext>
            </a:extLst>
          </p:cNvPr>
          <p:cNvGrpSpPr/>
          <p:nvPr userDrawn="1"/>
        </p:nvGrpSpPr>
        <p:grpSpPr>
          <a:xfrm>
            <a:off x="9282456" y="1517156"/>
            <a:ext cx="2572553" cy="2237009"/>
            <a:chOff x="7196318" y="2301786"/>
            <a:chExt cx="889083" cy="773118"/>
          </a:xfrm>
        </p:grpSpPr>
        <p:pic>
          <p:nvPicPr>
            <p:cNvPr id="15" name="Picture 19">
              <a:extLst>
                <a:ext uri="{FF2B5EF4-FFF2-40B4-BE49-F238E27FC236}">
                  <a16:creationId xmlns:a16="http://schemas.microsoft.com/office/drawing/2014/main" id="{422DCCAA-DC80-4F95-A097-10AAFA2CCA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a:extLst>
                <a:ext uri="{FF2B5EF4-FFF2-40B4-BE49-F238E27FC236}">
                  <a16:creationId xmlns:a16="http://schemas.microsoft.com/office/drawing/2014/main" id="{03A2CE09-6585-4FD6-8C5B-5BD6389EA7D4}"/>
                </a:ext>
              </a:extLst>
            </p:cNvPr>
            <p:cNvGrpSpPr/>
            <p:nvPr/>
          </p:nvGrpSpPr>
          <p:grpSpPr>
            <a:xfrm>
              <a:off x="7402731" y="2301786"/>
              <a:ext cx="543219" cy="620422"/>
              <a:chOff x="1420813" y="2441576"/>
              <a:chExt cx="614362" cy="701675"/>
            </a:xfrm>
          </p:grpSpPr>
          <p:sp>
            <p:nvSpPr>
              <p:cNvPr id="17" name="Freeform 26">
                <a:extLst>
                  <a:ext uri="{FF2B5EF4-FFF2-40B4-BE49-F238E27FC236}">
                    <a16:creationId xmlns:a16="http://schemas.microsoft.com/office/drawing/2014/main" id="{0D111403-6FC0-4618-9876-7A3C75524282}"/>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8" name="Freeform 27">
                <a:extLst>
                  <a:ext uri="{FF2B5EF4-FFF2-40B4-BE49-F238E27FC236}">
                    <a16:creationId xmlns:a16="http://schemas.microsoft.com/office/drawing/2014/main" id="{4F351114-39E5-4B50-9F02-C0B40CB65653}"/>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9" name="Freeform 28">
                <a:extLst>
                  <a:ext uri="{FF2B5EF4-FFF2-40B4-BE49-F238E27FC236}">
                    <a16:creationId xmlns:a16="http://schemas.microsoft.com/office/drawing/2014/main" id="{3CA9F99D-6A85-4381-B285-E266023D4102}"/>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9498520"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5725926"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Module </a:t>
            </a:r>
            <a:r>
              <a:rPr lang="en-US" sz="3600" b="0" kern="1200" cap="all" baseline="0" dirty="0">
                <a:solidFill>
                  <a:srgbClr val="A700E6"/>
                </a:solidFill>
                <a:latin typeface="+mj-lt"/>
                <a:ea typeface="+mj-ea"/>
                <a:cs typeface="+mj-cs"/>
              </a:rPr>
              <a:t>Objectives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935920" cy="353943"/>
          </a:xfrm>
          <a:prstGeom prst="rect">
            <a:avLst/>
          </a:prstGeom>
          <a:noFill/>
        </p:spPr>
        <p:txBody>
          <a:bodyPr wrap="none" lIns="0" tIns="0" rIns="0" bIns="45720" rtlCol="0">
            <a:spAutoFit/>
          </a:bodyPr>
          <a:lstStyle/>
          <a:p>
            <a:pPr lvl="0"/>
            <a:r>
              <a:rPr lang="en-US" sz="2000" b="1" dirty="0">
                <a:solidFill>
                  <a:schemeClr val="tx1"/>
                </a:solidFill>
              </a:rPr>
              <a:t>At the end of this module, you should be able to:</a:t>
            </a:r>
          </a:p>
        </p:txBody>
      </p:sp>
      <p:sp>
        <p:nvSpPr>
          <p:cNvPr id="12" name="Rectangle 11">
            <a:extLst>
              <a:ext uri="{FF2B5EF4-FFF2-40B4-BE49-F238E27FC236}">
                <a16:creationId xmlns:a16="http://schemas.microsoft.com/office/drawing/2014/main" id="{382474FE-D537-4323-AE99-752281986EA8}"/>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755619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able - Option 2">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1DBBD251-FD95-4A5E-9AAB-5656E1085BB7}"/>
              </a:ext>
            </a:extLst>
          </p:cNvPr>
          <p:cNvSpPr>
            <a:spLocks noGrp="1"/>
          </p:cNvSpPr>
          <p:nvPr>
            <p:ph type="tbl" sz="quarter" idx="18"/>
          </p:nvPr>
        </p:nvSpPr>
        <p:spPr>
          <a:xfrm>
            <a:off x="381000" y="2427776"/>
            <a:ext cx="11430000" cy="3749185"/>
          </a:xfrm>
          <a:prstGeom prst="rect">
            <a:avLst/>
          </a:prstGeom>
        </p:spPr>
        <p:txBody>
          <a:bodyPr vert="horz" lIns="0" tIns="0" rIns="0" bIns="0" rtlCol="0" anchor="ctr">
            <a:normAutofit/>
          </a:bodyPr>
          <a:lstStyle>
            <a:lvl1pPr marL="0" indent="0" algn="l" defTabSz="914377" rtl="0" eaLnBrk="1" latinLnBrk="0" hangingPunct="1">
              <a:lnSpc>
                <a:spcPct val="100000"/>
              </a:lnSpc>
              <a:spcBef>
                <a:spcPts val="120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0" indent="0" algn="l" defTabSz="914377" rtl="0" eaLnBrk="1" latinLnBrk="0" hangingPunct="1">
              <a:lnSpc>
                <a:spcPct val="10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10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endParaRPr lang="en-GB" dirty="0"/>
          </a:p>
        </p:txBody>
      </p:sp>
      <p:sp>
        <p:nvSpPr>
          <p:cNvPr id="9" name="Title 1">
            <a:extLst>
              <a:ext uri="{FF2B5EF4-FFF2-40B4-BE49-F238E27FC236}">
                <a16:creationId xmlns:a16="http://schemas.microsoft.com/office/drawing/2014/main" id="{1CC8C66A-3585-4926-A6F1-0519632E5B4D}"/>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10" name="Text Placeholder 3">
            <a:extLst>
              <a:ext uri="{FF2B5EF4-FFF2-40B4-BE49-F238E27FC236}">
                <a16:creationId xmlns:a16="http://schemas.microsoft.com/office/drawing/2014/main" id="{DB8EAA82-637A-4CF2-842E-D481B8B40A66}"/>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11" name="Text Placeholder 3">
            <a:extLst>
              <a:ext uri="{FF2B5EF4-FFF2-40B4-BE49-F238E27FC236}">
                <a16:creationId xmlns:a16="http://schemas.microsoft.com/office/drawing/2014/main" id="{DF2C48DF-45D7-4001-A3CD-163C99111F68}"/>
              </a:ext>
            </a:extLst>
          </p:cNvPr>
          <p:cNvSpPr>
            <a:spLocks noGrp="1"/>
          </p:cNvSpPr>
          <p:nvPr>
            <p:ph type="body" sz="quarter" idx="12" hasCustomPrompt="1"/>
          </p:nvPr>
        </p:nvSpPr>
        <p:spPr>
          <a:xfrm>
            <a:off x="373063" y="1398489"/>
            <a:ext cx="11437223" cy="397653"/>
          </a:xfrm>
          <a:prstGeom prst="rect">
            <a:avLst/>
          </a:prstGeom>
        </p:spPr>
        <p:txBody>
          <a:bodyPr anchor="ctr"/>
          <a:lstStyle>
            <a:lvl1pPr marL="0" indent="0" algn="l">
              <a:spcAft>
                <a:spcPts val="0"/>
              </a:spcAft>
              <a:buNone/>
              <a:defRPr lang="en-US" sz="1800" b="1" kern="1200" baseline="0" dirty="0" smtClean="0">
                <a:solidFill>
                  <a:srgbClr val="A700E6"/>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heading</a:t>
            </a:r>
          </a:p>
        </p:txBody>
      </p:sp>
      <p:sp>
        <p:nvSpPr>
          <p:cNvPr id="12" name="Text Placeholder 5">
            <a:extLst>
              <a:ext uri="{FF2B5EF4-FFF2-40B4-BE49-F238E27FC236}">
                <a16:creationId xmlns:a16="http://schemas.microsoft.com/office/drawing/2014/main" id="{83284317-2D2E-42D8-AF22-65BE86DCE5ED}"/>
              </a:ext>
            </a:extLst>
          </p:cNvPr>
          <p:cNvSpPr>
            <a:spLocks noGrp="1"/>
          </p:cNvSpPr>
          <p:nvPr>
            <p:ph type="body" sz="quarter" idx="11" hasCustomPrompt="1"/>
          </p:nvPr>
        </p:nvSpPr>
        <p:spPr>
          <a:xfrm>
            <a:off x="380117" y="1845259"/>
            <a:ext cx="11437937" cy="533401"/>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dirty="0"/>
              <a:t>Table description</a:t>
            </a:r>
          </a:p>
        </p:txBody>
      </p:sp>
      <p:sp>
        <p:nvSpPr>
          <p:cNvPr id="13" name="Rectangle 12">
            <a:extLst>
              <a:ext uri="{FF2B5EF4-FFF2-40B4-BE49-F238E27FC236}">
                <a16:creationId xmlns:a16="http://schemas.microsoft.com/office/drawing/2014/main" id="{2E775D4A-559F-427F-9C79-14972A35A5DE}"/>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715468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Image - Option 1">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9BA48AF-B71B-48C6-AF26-D04B6769B984}"/>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11" name="Text Placeholder 3">
            <a:extLst>
              <a:ext uri="{FF2B5EF4-FFF2-40B4-BE49-F238E27FC236}">
                <a16:creationId xmlns:a16="http://schemas.microsoft.com/office/drawing/2014/main" id="{1B5FB249-9155-4549-8505-342C42B128B8}"/>
              </a:ext>
            </a:extLst>
          </p:cNvPr>
          <p:cNvSpPr>
            <a:spLocks noGrp="1"/>
          </p:cNvSpPr>
          <p:nvPr>
            <p:ph type="body" sz="quarter" idx="10" hasCustomPrompt="1"/>
          </p:nvPr>
        </p:nvSpPr>
        <p:spPr>
          <a:xfrm>
            <a:off x="373777" y="951719"/>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Click to add sub-topic</a:t>
            </a:r>
          </a:p>
        </p:txBody>
      </p:sp>
      <p:sp>
        <p:nvSpPr>
          <p:cNvPr id="12" name="Text Placeholder 5">
            <a:extLst>
              <a:ext uri="{FF2B5EF4-FFF2-40B4-BE49-F238E27FC236}">
                <a16:creationId xmlns:a16="http://schemas.microsoft.com/office/drawing/2014/main" id="{3342A2E1-34F4-4EDC-BD9F-4F2F5068608C}"/>
              </a:ext>
            </a:extLst>
          </p:cNvPr>
          <p:cNvSpPr>
            <a:spLocks noGrp="1"/>
          </p:cNvSpPr>
          <p:nvPr>
            <p:ph type="body" sz="quarter" idx="11" hasCustomPrompt="1"/>
          </p:nvPr>
        </p:nvSpPr>
        <p:spPr>
          <a:xfrm>
            <a:off x="381000" y="1389722"/>
            <a:ext cx="11437937" cy="443115"/>
          </a:xfrm>
          <a:prstGeom prst="rect">
            <a:avLst/>
          </a:prstGeom>
        </p:spPr>
        <p:txBody>
          <a:bodyPr/>
          <a:lstStyle>
            <a:lvl1pPr marL="0" indent="0">
              <a:lnSpc>
                <a:spcPct val="100000"/>
              </a:lnSpc>
              <a:defRPr sz="1600" b="0"/>
            </a:lvl1pPr>
            <a:lvl2pPr marL="0" indent="0">
              <a:buNone/>
              <a:defRPr sz="1600"/>
            </a:lvl2pPr>
            <a:lvl3pPr>
              <a:defRPr sz="1400"/>
            </a:lvl3pPr>
            <a:lvl4pPr>
              <a:spcAft>
                <a:spcPts val="600"/>
              </a:spcAft>
              <a:defRPr sz="1200"/>
            </a:lvl4pPr>
            <a:lvl5pPr>
              <a:spcAft>
                <a:spcPts val="600"/>
              </a:spcAft>
              <a:defRPr sz="1200"/>
            </a:lvl5pPr>
          </a:lstStyle>
          <a:p>
            <a:pPr lvl="0"/>
            <a:r>
              <a:rPr lang="en-US" dirty="0"/>
              <a:t>Image description</a:t>
            </a:r>
          </a:p>
        </p:txBody>
      </p:sp>
      <p:sp>
        <p:nvSpPr>
          <p:cNvPr id="7" name="Picture Placeholder 2">
            <a:extLst>
              <a:ext uri="{FF2B5EF4-FFF2-40B4-BE49-F238E27FC236}">
                <a16:creationId xmlns:a16="http://schemas.microsoft.com/office/drawing/2014/main" id="{C46FF0A0-C5FC-41B8-9E9C-72109FCA022A}"/>
              </a:ext>
            </a:extLst>
          </p:cNvPr>
          <p:cNvSpPr>
            <a:spLocks noGrp="1"/>
          </p:cNvSpPr>
          <p:nvPr>
            <p:ph type="pic" sz="quarter" idx="18"/>
          </p:nvPr>
        </p:nvSpPr>
        <p:spPr>
          <a:xfrm>
            <a:off x="373776" y="1832838"/>
            <a:ext cx="11445161" cy="4621393"/>
          </a:xfrm>
          <a:prstGeom prst="rect">
            <a:avLst/>
          </a:prstGeom>
        </p:spPr>
        <p:txBody>
          <a:bodyPr anchor="ctr">
            <a:normAutofit/>
          </a:bodyPr>
          <a:lstStyle>
            <a:lvl1pPr algn="ctr">
              <a:defRPr lang="en-GB" sz="1100" b="0"/>
            </a:lvl1pPr>
          </a:lstStyle>
          <a:p>
            <a:endParaRPr lang="en-GB" dirty="0"/>
          </a:p>
        </p:txBody>
      </p:sp>
      <p:sp>
        <p:nvSpPr>
          <p:cNvPr id="8" name="Rectangle 7">
            <a:extLst>
              <a:ext uri="{FF2B5EF4-FFF2-40B4-BE49-F238E27FC236}">
                <a16:creationId xmlns:a16="http://schemas.microsoft.com/office/drawing/2014/main" id="{FC78003B-BBCA-4650-AF44-BA52EEC3CA72}"/>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5207868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hort 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461C13-4952-41E7-AEED-05835068DA6C}"/>
              </a:ext>
            </a:extLst>
          </p:cNvPr>
          <p:cNvSpPr>
            <a:spLocks noGrp="1"/>
          </p:cNvSpPr>
          <p:nvPr>
            <p:ph type="title"/>
          </p:nvPr>
        </p:nvSpPr>
        <p:spPr>
          <a:xfrm>
            <a:off x="381000" y="380999"/>
            <a:ext cx="11430000" cy="533401"/>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4" name="Rectangle 3">
            <a:extLst>
              <a:ext uri="{FF2B5EF4-FFF2-40B4-BE49-F238E27FC236}">
                <a16:creationId xmlns:a16="http://schemas.microsoft.com/office/drawing/2014/main" id="{9AB60BC8-7C34-4B80-91CA-6B24230CC800}"/>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64939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ong Title Onl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8A52E3-6241-46BB-8A73-4C614DECBA13}"/>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all" baseline="0">
                <a:solidFill>
                  <a:schemeClr val="tx1"/>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604A6100-00D7-4EBF-9D59-8390E659A38A}"/>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919226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EDDB10-8E3D-4F19-9D3D-8C045B3370F6}"/>
              </a:ext>
            </a:extLst>
          </p:cNvPr>
          <p:cNvSpPr>
            <a:spLocks noGrp="1"/>
          </p:cNvSpPr>
          <p:nvPr>
            <p:ph type="title"/>
          </p:nvPr>
        </p:nvSpPr>
        <p:spPr>
          <a:xfrm>
            <a:off x="1775149" y="2677107"/>
            <a:ext cx="8641702" cy="533401"/>
          </a:xfrm>
          <a:prstGeom prst="rect">
            <a:avLst/>
          </a:prstGeom>
        </p:spPr>
        <p:txBody>
          <a:bodyPr vert="horz" lIns="0" tIns="45720" rIns="0" bIns="0" rtlCol="0" anchor="ctr" anchorCtr="0">
            <a:normAutofit/>
          </a:bodyPr>
          <a:lstStyle>
            <a:lvl1pPr marL="82296" indent="0" algn="ctr" defTabSz="914377" rtl="0" eaLnBrk="1" latinLnBrk="0" hangingPunct="1">
              <a:lnSpc>
                <a:spcPct val="70000"/>
              </a:lnSpc>
              <a:spcBef>
                <a:spcPct val="0"/>
              </a:spcBef>
              <a:buNone/>
              <a:defRPr sz="3600" b="0" kern="1200" cap="all" baseline="0">
                <a:solidFill>
                  <a:srgbClr val="A100FF"/>
                </a:solidFill>
                <a:latin typeface="+mj-lt"/>
                <a:ea typeface="+mj-ea"/>
                <a:cs typeface="+mj-cs"/>
              </a:defRPr>
            </a:lvl1pPr>
          </a:lstStyle>
          <a:p>
            <a:endParaRPr lang="en-US" dirty="0"/>
          </a:p>
        </p:txBody>
      </p:sp>
      <p:sp>
        <p:nvSpPr>
          <p:cNvPr id="8" name="Rectangle 7">
            <a:extLst>
              <a:ext uri="{FF2B5EF4-FFF2-40B4-BE49-F238E27FC236}">
                <a16:creationId xmlns:a16="http://schemas.microsoft.com/office/drawing/2014/main" id="{82A5EB27-FCD2-4584-A9B5-374ACA0D371A}"/>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091413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opics">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EEF92C2-C2D5-40AC-9B7B-8F20A2ADF3A2}"/>
              </a:ext>
            </a:extLst>
          </p:cNvPr>
          <p:cNvSpPr/>
          <p:nvPr userDrawn="1"/>
        </p:nvSpPr>
        <p:spPr>
          <a:xfrm>
            <a:off x="-17416" y="6505206"/>
            <a:ext cx="12209416" cy="35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07558" y="1146815"/>
            <a:ext cx="11347545" cy="397653"/>
          </a:xfrm>
          <a:prstGeom prst="rect">
            <a:avLst/>
          </a:prstGeom>
        </p:spPr>
        <p:txBody>
          <a:bodyPr/>
          <a:lstStyle>
            <a:lvl1pPr marL="0" indent="0">
              <a:buNone/>
              <a:defRPr lang="en-US" sz="2000" b="1" kern="1200" baseline="0" dirty="0" smtClean="0">
                <a:solidFill>
                  <a:schemeClr val="tx2">
                    <a:lumMod val="75000"/>
                  </a:schemeClr>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dirty="0"/>
              <a:t>Sub topic</a:t>
            </a:r>
          </a:p>
        </p:txBody>
      </p:sp>
      <p:sp>
        <p:nvSpPr>
          <p:cNvPr id="71" name="Title 3"/>
          <p:cNvSpPr>
            <a:spLocks noGrp="1"/>
          </p:cNvSpPr>
          <p:nvPr userDrawn="1">
            <p:ph type="title" hasCustomPrompt="1"/>
          </p:nvPr>
        </p:nvSpPr>
        <p:spPr>
          <a:xfrm>
            <a:off x="34836" y="325103"/>
            <a:ext cx="12192000" cy="567783"/>
          </a:xfrm>
          <a:prstGeom prst="rect">
            <a:avLst/>
          </a:prstGeom>
        </p:spPr>
        <p:txBody>
          <a:bodyPr/>
          <a:lstStyle>
            <a:lvl1pPr>
              <a:defRPr sz="4000" b="1">
                <a:solidFill>
                  <a:schemeClr val="tx2">
                    <a:lumMod val="75000"/>
                  </a:schemeClr>
                </a:solidFill>
                <a:latin typeface="Arial" panose="020B0604020202020204" pitchFamily="34" charset="0"/>
                <a:cs typeface="Arial" panose="020B0604020202020204" pitchFamily="34" charset="0"/>
              </a:defRPr>
            </a:lvl1pPr>
          </a:lstStyle>
          <a:p>
            <a:r>
              <a:rPr lang="en-US" dirty="0"/>
              <a:t>Topic</a:t>
            </a:r>
            <a:endParaRPr lang="en-CA" dirty="0"/>
          </a:p>
        </p:txBody>
      </p:sp>
      <p:sp>
        <p:nvSpPr>
          <p:cNvPr id="49" name="Content Placeholder 4"/>
          <p:cNvSpPr txBox="1">
            <a:spLocks/>
          </p:cNvSpPr>
          <p:nvPr userDrawn="1"/>
        </p:nvSpPr>
        <p:spPr>
          <a:xfrm>
            <a:off x="355600" y="1502366"/>
            <a:ext cx="11503891" cy="4270403"/>
          </a:xfrm>
          <a:prstGeom prst="rect">
            <a:avLst/>
          </a:prstGeom>
          <a:effectLst/>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AU" sz="1200" dirty="0">
              <a:solidFill>
                <a:schemeClr val="tx2">
                  <a:lumMod val="75000"/>
                </a:schemeClr>
              </a:solidFill>
              <a:cs typeface="Arial" panose="020B0604020202020204" pitchFamily="34" charset="0"/>
            </a:endParaRPr>
          </a:p>
        </p:txBody>
      </p:sp>
      <p:sp>
        <p:nvSpPr>
          <p:cNvPr id="6" name="Content Placeholder 5"/>
          <p:cNvSpPr>
            <a:spLocks noGrp="1"/>
          </p:cNvSpPr>
          <p:nvPr>
            <p:ph sz="quarter" idx="11"/>
          </p:nvPr>
        </p:nvSpPr>
        <p:spPr>
          <a:xfrm>
            <a:off x="214781" y="1568947"/>
            <a:ext cx="11334824" cy="4780148"/>
          </a:xfrm>
          <a:prstGeom prst="rect">
            <a:avLst/>
          </a:prstGeom>
        </p:spPr>
        <p:txBody>
          <a:bodyPr/>
          <a:lstStyle>
            <a:lvl1pPr>
              <a:defRPr sz="1600">
                <a:solidFill>
                  <a:schemeClr val="tx2">
                    <a:lumMod val="75000"/>
                  </a:schemeClr>
                </a:solidFill>
                <a:latin typeface="Arial" panose="020B0604020202020204" pitchFamily="34" charset="0"/>
                <a:cs typeface="Arial" panose="020B0604020202020204" pitchFamily="34" charset="0"/>
              </a:defRPr>
            </a:lvl1pPr>
            <a:lvl2pPr>
              <a:defRPr sz="1400">
                <a:solidFill>
                  <a:schemeClr val="tx2">
                    <a:lumMod val="75000"/>
                  </a:schemeClr>
                </a:solidFill>
                <a:latin typeface="Arial" panose="020B0604020202020204" pitchFamily="34" charset="0"/>
                <a:cs typeface="Arial" panose="020B0604020202020204" pitchFamily="34" charset="0"/>
              </a:defRPr>
            </a:lvl2pPr>
            <a:lvl3pPr>
              <a:defRPr sz="1200">
                <a:solidFill>
                  <a:schemeClr val="tx2">
                    <a:lumMod val="75000"/>
                  </a:schemeClr>
                </a:solidFill>
                <a:latin typeface="Arial" panose="020B0604020202020204" pitchFamily="34" charset="0"/>
                <a:cs typeface="Arial" panose="020B0604020202020204" pitchFamily="34" charset="0"/>
              </a:defRPr>
            </a:lvl3pPr>
            <a:lvl4pPr>
              <a:defRPr sz="1100">
                <a:solidFill>
                  <a:schemeClr val="tx2">
                    <a:lumMod val="75000"/>
                  </a:schemeClr>
                </a:solidFill>
                <a:latin typeface="Arial" panose="020B0604020202020204" pitchFamily="34" charset="0"/>
                <a:cs typeface="Arial" panose="020B0604020202020204" pitchFamily="34" charset="0"/>
              </a:defRPr>
            </a:lvl4pPr>
            <a:lvl5pPr>
              <a:defRPr sz="1200">
                <a:solidFill>
                  <a:schemeClr val="tx2">
                    <a:lumMod val="7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cxnSp>
        <p:nvCxnSpPr>
          <p:cNvPr id="50" name="Straight Connector 49"/>
          <p:cNvCxnSpPr/>
          <p:nvPr userDrawn="1"/>
        </p:nvCxnSpPr>
        <p:spPr>
          <a:xfrm flipV="1">
            <a:off x="0" y="1057275"/>
            <a:ext cx="12174584" cy="26942"/>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51" name="Rectangle 5"/>
          <p:cNvSpPr>
            <a:spLocks noChangeArrowheads="1"/>
          </p:cNvSpPr>
          <p:nvPr userDrawn="1"/>
        </p:nvSpPr>
        <p:spPr bwMode="auto">
          <a:xfrm>
            <a:off x="1" y="6601759"/>
            <a:ext cx="2173673" cy="1974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spcBef>
                <a:spcPct val="20000"/>
              </a:spcBef>
              <a:buFontTx/>
              <a:buNone/>
              <a:defRPr/>
            </a:pPr>
            <a:r>
              <a:rPr lang="en-US" altLang="en-US" sz="700" dirty="0">
                <a:latin typeface="Arial" pitchFamily="34" charset="0"/>
                <a:cs typeface="Arial" panose="020B0604020202020204" pitchFamily="34" charset="0"/>
              </a:rPr>
              <a:t>Copyright © 2018 Accenture All Rights Reserved. </a:t>
            </a:r>
          </a:p>
        </p:txBody>
      </p:sp>
    </p:spTree>
    <p:custDataLst>
      <p:tags r:id="rId1"/>
    </p:custDataLst>
    <p:extLst>
      <p:ext uri="{BB962C8B-B14F-4D97-AF65-F5344CB8AC3E}">
        <p14:creationId xmlns:p14="http://schemas.microsoft.com/office/powerpoint/2010/main" val="23672499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Summar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98C605-F339-41FA-8E7C-E8627B28F8A0}"/>
              </a:ext>
            </a:extLst>
          </p:cNvPr>
          <p:cNvGrpSpPr/>
          <p:nvPr userDrawn="1"/>
        </p:nvGrpSpPr>
        <p:grpSpPr>
          <a:xfrm>
            <a:off x="9282456" y="1517156"/>
            <a:ext cx="2572553" cy="2237009"/>
            <a:chOff x="7196318" y="2301786"/>
            <a:chExt cx="889083" cy="773118"/>
          </a:xfrm>
        </p:grpSpPr>
        <p:pic>
          <p:nvPicPr>
            <p:cNvPr id="8" name="Picture 19">
              <a:extLst>
                <a:ext uri="{FF2B5EF4-FFF2-40B4-BE49-F238E27FC236}">
                  <a16:creationId xmlns:a16="http://schemas.microsoft.com/office/drawing/2014/main" id="{95671EEE-51CD-4D1C-8970-D3BB5F6AA6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D02568B1-DB4F-433E-A8D5-733A28D050F4}"/>
                </a:ext>
              </a:extLst>
            </p:cNvPr>
            <p:cNvGrpSpPr/>
            <p:nvPr/>
          </p:nvGrpSpPr>
          <p:grpSpPr>
            <a:xfrm>
              <a:off x="7402731" y="2301786"/>
              <a:ext cx="543219" cy="620422"/>
              <a:chOff x="1420813" y="2441576"/>
              <a:chExt cx="614362" cy="701675"/>
            </a:xfrm>
          </p:grpSpPr>
          <p:sp>
            <p:nvSpPr>
              <p:cNvPr id="10" name="Freeform 26">
                <a:extLst>
                  <a:ext uri="{FF2B5EF4-FFF2-40B4-BE49-F238E27FC236}">
                    <a16:creationId xmlns:a16="http://schemas.microsoft.com/office/drawing/2014/main" id="{A0F6F83F-EA34-40CD-A03C-D1CFFDB9BC03}"/>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1" name="Freeform 27">
                <a:extLst>
                  <a:ext uri="{FF2B5EF4-FFF2-40B4-BE49-F238E27FC236}">
                    <a16:creationId xmlns:a16="http://schemas.microsoft.com/office/drawing/2014/main" id="{CBBBB8A2-C2E7-4563-A8F2-836920A0FD54}"/>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sp>
            <p:nvSpPr>
              <p:cNvPr id="12" name="Freeform 28">
                <a:extLst>
                  <a:ext uri="{FF2B5EF4-FFF2-40B4-BE49-F238E27FC236}">
                    <a16:creationId xmlns:a16="http://schemas.microsoft.com/office/drawing/2014/main" id="{ED29AF4C-E23F-482F-B146-4E166B03F236}"/>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dirty="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9498521"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5090561"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Module </a:t>
            </a:r>
            <a:r>
              <a:rPr lang="en-US" sz="3600" b="0" kern="1200" cap="all" baseline="0" dirty="0">
                <a:solidFill>
                  <a:srgbClr val="A700E6"/>
                </a:solidFill>
                <a:latin typeface="+mj-lt"/>
                <a:ea typeface="+mj-ea"/>
                <a:cs typeface="+mj-cs"/>
              </a:rPr>
              <a:t>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dirty="0">
                <a:solidFill>
                  <a:schemeClr val="tx1"/>
                </a:solidFill>
              </a:rPr>
              <a:t>Now, you should be able to:</a:t>
            </a:r>
          </a:p>
        </p:txBody>
      </p:sp>
      <p:sp>
        <p:nvSpPr>
          <p:cNvPr id="15" name="Rectangle 14">
            <a:extLst>
              <a:ext uri="{FF2B5EF4-FFF2-40B4-BE49-F238E27FC236}">
                <a16:creationId xmlns:a16="http://schemas.microsoft.com/office/drawing/2014/main" id="{00761A54-E216-401E-AC66-9FF0A823E320}"/>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794050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urse Summary">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8945464" cy="5067300"/>
          </a:xfrm>
          <a:prstGeom prst="rect">
            <a:avLst/>
          </a:prstGeom>
        </p:spPr>
        <p:txBody>
          <a:bodyPr/>
          <a:lstStyle>
            <a:lvl1pPr marL="0" indent="0">
              <a:lnSpc>
                <a:spcPct val="100000"/>
              </a:lnSpc>
              <a:defRPr sz="1800" b="0"/>
            </a:lvl1pPr>
            <a:lvl2pPr marL="0">
              <a:defRPr sz="1800"/>
            </a:lvl2pPr>
            <a:lvl3pPr>
              <a:defRPr sz="1600"/>
            </a:lvl3pPr>
            <a:lvl4pPr>
              <a:spcAft>
                <a:spcPts val="600"/>
              </a:spcAft>
              <a:defRPr sz="1400"/>
            </a:lvl4pPr>
            <a:lvl5pPr>
              <a:spcAft>
                <a:spcPts val="600"/>
              </a:spcAft>
              <a:defRPr/>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5039265"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dirty="0">
                <a:solidFill>
                  <a:schemeClr val="tx1"/>
                </a:solidFill>
              </a:rPr>
              <a:t>Now, you should be able to:</a:t>
            </a:r>
          </a:p>
        </p:txBody>
      </p:sp>
      <p:pic>
        <p:nvPicPr>
          <p:cNvPr id="5" name="Picture 4" descr="A picture containing drawing&#10;&#10;Description automatically generated">
            <a:extLst>
              <a:ext uri="{FF2B5EF4-FFF2-40B4-BE49-F238E27FC236}">
                <a16:creationId xmlns:a16="http://schemas.microsoft.com/office/drawing/2014/main" id="{197B96F3-DA86-4FDE-BC95-BFD62F81664C}"/>
              </a:ext>
            </a:extLst>
          </p:cNvPr>
          <p:cNvPicPr>
            <a:picLocks noChangeAspect="1"/>
          </p:cNvPicPr>
          <p:nvPr userDrawn="1"/>
        </p:nvPicPr>
        <p:blipFill>
          <a:blip r:embed="rId2"/>
          <a:stretch>
            <a:fillRect/>
          </a:stretch>
        </p:blipFill>
        <p:spPr>
          <a:xfrm>
            <a:off x="9318527" y="1391038"/>
            <a:ext cx="2500410" cy="2489247"/>
          </a:xfrm>
          <a:prstGeom prst="rect">
            <a:avLst/>
          </a:prstGeom>
        </p:spPr>
      </p:pic>
      <p:sp>
        <p:nvSpPr>
          <p:cNvPr id="9" name="Rectangle 8">
            <a:extLst>
              <a:ext uri="{FF2B5EF4-FFF2-40B4-BE49-F238E27FC236}">
                <a16:creationId xmlns:a16="http://schemas.microsoft.com/office/drawing/2014/main" id="{1BE764B1-A4D0-4710-8E22-5645507600F6}"/>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380424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ound Rules">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p:nvPr>
        </p:nvSpPr>
        <p:spPr>
          <a:xfrm>
            <a:off x="373063" y="1391038"/>
            <a:ext cx="11438819" cy="5067300"/>
          </a:xfrm>
          <a:prstGeom prst="rect">
            <a:avLst/>
          </a:prstGeom>
        </p:spPr>
        <p:txBody>
          <a:bodyPr/>
          <a:lstStyle>
            <a:lvl1pPr marL="285750" indent="-285750">
              <a:lnSpc>
                <a:spcPct val="100000"/>
              </a:lnSpc>
              <a:buFont typeface="Arial" panose="020B0604020202020204" pitchFamily="34" charset="0"/>
              <a:buChar char="•"/>
              <a:defRPr sz="1600" b="0"/>
            </a:lvl1pPr>
            <a:lvl2pPr marL="0">
              <a:defRPr sz="1800"/>
            </a:lvl2pPr>
            <a:lvl3pPr>
              <a:defRPr sz="1600"/>
            </a:lvl3pPr>
            <a:lvl4pPr>
              <a:spcAft>
                <a:spcPts val="600"/>
              </a:spcAft>
              <a:defRPr sz="1400"/>
            </a:lvl4pPr>
            <a:lvl5pPr>
              <a:spcAft>
                <a:spcPts val="600"/>
              </a:spcAft>
              <a:defRPr/>
            </a:lvl5pPr>
          </a:lstStyle>
          <a:p>
            <a:pPr lvl="1"/>
            <a:endParaRPr lang="en-US" dirty="0"/>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4196918"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Ground </a:t>
            </a:r>
            <a:r>
              <a:rPr lang="en-US" sz="3600" b="0" kern="1200" cap="all" baseline="0" dirty="0">
                <a:solidFill>
                  <a:srgbClr val="A700E6"/>
                </a:solidFill>
                <a:latin typeface="+mj-lt"/>
                <a:ea typeface="+mj-ea"/>
                <a:cs typeface="+mj-cs"/>
              </a:rPr>
              <a:t>Rules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759042" cy="353943"/>
          </a:xfrm>
          <a:prstGeom prst="rect">
            <a:avLst/>
          </a:prstGeom>
          <a:noFill/>
        </p:spPr>
        <p:txBody>
          <a:bodyPr wrap="none" lIns="0" tIns="0" rIns="0" bIns="45720" rtlCol="0">
            <a:spAutoFit/>
          </a:bodyPr>
          <a:lstStyle/>
          <a:p>
            <a:pPr lvl="0"/>
            <a:r>
              <a:rPr lang="en-US" sz="2000" b="1" dirty="0">
                <a:solidFill>
                  <a:schemeClr val="tx1"/>
                </a:solidFill>
              </a:rPr>
              <a:t>For a successful class, please:</a:t>
            </a:r>
          </a:p>
        </p:txBody>
      </p:sp>
      <p:sp>
        <p:nvSpPr>
          <p:cNvPr id="9" name="Rectangle 8">
            <a:extLst>
              <a:ext uri="{FF2B5EF4-FFF2-40B4-BE49-F238E27FC236}">
                <a16:creationId xmlns:a16="http://schemas.microsoft.com/office/drawing/2014/main" id="{B291B16C-0FEA-4DCB-8E69-328B4CDC3DA9}"/>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69786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 Agenda - Option1">
    <p:spTree>
      <p:nvGrpSpPr>
        <p:cNvPr id="1" name=""/>
        <p:cNvGrpSpPr/>
        <p:nvPr/>
      </p:nvGrpSpPr>
      <p:grpSpPr>
        <a:xfrm>
          <a:off x="0" y="0"/>
          <a:ext cx="0" cy="0"/>
          <a:chOff x="0" y="0"/>
          <a:chExt cx="0" cy="0"/>
        </a:xfrm>
      </p:grpSpPr>
      <p:sp>
        <p:nvSpPr>
          <p:cNvPr id="8" name="Content Placeholder 11">
            <a:extLst>
              <a:ext uri="{FF2B5EF4-FFF2-40B4-BE49-F238E27FC236}">
                <a16:creationId xmlns:a16="http://schemas.microsoft.com/office/drawing/2014/main" id="{E7C258CA-0456-45F5-9CA6-5795AA6DC536}"/>
              </a:ext>
            </a:extLst>
          </p:cNvPr>
          <p:cNvSpPr>
            <a:spLocks noGrp="1"/>
          </p:cNvSpPr>
          <p:nvPr>
            <p:ph sz="quarter" idx="15" hasCustomPrompt="1"/>
          </p:nvPr>
        </p:nvSpPr>
        <p:spPr>
          <a:xfrm>
            <a:off x="380116" y="1065244"/>
            <a:ext cx="11430883" cy="5402423"/>
          </a:xfrm>
          <a:prstGeom prst="rect">
            <a:avLst/>
          </a:prstGeom>
        </p:spPr>
        <p:txBody>
          <a:bodyPr/>
          <a:lstStyle>
            <a:lvl1pPr marL="55568" marR="0" indent="-285750"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b="0" kern="1200" cap="none" baseline="0" dirty="0">
                <a:solidFill>
                  <a:schemeClr val="tx1"/>
                </a:solidFill>
                <a:latin typeface="+mn-lt"/>
                <a:ea typeface="+mn-ea"/>
                <a:cs typeface="+mn-cs"/>
              </a:defRPr>
            </a:lvl1pPr>
            <a:lvl2pPr marL="285744" marR="0"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lang="en-US" sz="1600" kern="1200" dirty="0">
                <a:solidFill>
                  <a:schemeClr val="tx1"/>
                </a:solidFill>
                <a:latin typeface="+mn-lt"/>
                <a:ea typeface="+mn-ea"/>
                <a:cs typeface="+mn-cs"/>
              </a:defRPr>
            </a:lvl2pPr>
            <a:lvl3pPr marL="569906" marR="0" indent="-285750"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lang="en-US" sz="1400" kern="1200" dirty="0">
                <a:solidFill>
                  <a:schemeClr val="tx1"/>
                </a:solidFill>
                <a:latin typeface="+mn-lt"/>
                <a:ea typeface="+mn-ea"/>
                <a:cs typeface="+mn-cs"/>
              </a:defRPr>
            </a:lvl3pPr>
            <a:lvl4pPr marL="800087" marR="0" indent="-285750"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lang="en-US" sz="1200" kern="1200" dirty="0">
                <a:solidFill>
                  <a:schemeClr val="tx1"/>
                </a:solidFill>
                <a:latin typeface="+mn-lt"/>
                <a:ea typeface="+mn-ea"/>
                <a:cs typeface="+mn-cs"/>
              </a:defRPr>
            </a:lvl4pPr>
            <a:lvl5pPr marL="965183" marR="0" indent="-285750" algn="l" defTabSz="914377" rtl="0" eaLnBrk="1" fontAlgn="auto" latinLnBrk="0" hangingPunct="1">
              <a:lnSpc>
                <a:spcPct val="110000"/>
              </a:lnSpc>
              <a:spcBef>
                <a:spcPts val="0"/>
              </a:spcBef>
              <a:spcAft>
                <a:spcPts val="0"/>
              </a:spcAft>
              <a:buClrTx/>
              <a:buSzTx/>
              <a:buFont typeface="Graphik" panose="020B0503030202060203" pitchFamily="34" charset="0"/>
              <a:buChar char="–"/>
              <a:tabLst/>
              <a:defRPr lang="en-US" sz="1200" kern="1200" dirty="0">
                <a:solidFill>
                  <a:schemeClr val="tx1"/>
                </a:solidFill>
                <a:latin typeface="+mn-lt"/>
                <a:ea typeface="+mn-ea"/>
                <a:cs typeface="+mn-cs"/>
              </a:defRPr>
            </a:lvl5pPr>
          </a:lstStyle>
          <a:p>
            <a:pPr marL="0" marR="0" lvl="0" indent="0" algn="l" defTabSz="914377"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dirty="0"/>
              <a:t>Click to enter the content</a:t>
            </a:r>
          </a:p>
          <a:p>
            <a:pPr marL="0" marR="0" lvl="1" indent="-230182" algn="l" defTabSz="914377"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Second level</a:t>
            </a:r>
          </a:p>
          <a:p>
            <a:pPr marL="514338" marR="0" lvl="2" indent="-230182"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Third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r>
              <a:rPr lang="en-US" dirty="0"/>
              <a:t>Fourth level</a:t>
            </a:r>
          </a:p>
          <a:p>
            <a:pPr marL="857229" marR="0" lvl="4" indent="-177796" algn="l" defTabSz="914377" rtl="0" eaLnBrk="1" fontAlgn="auto" latinLnBrk="0" hangingPunct="1">
              <a:lnSpc>
                <a:spcPct val="110000"/>
              </a:lnSpc>
              <a:spcBef>
                <a:spcPts val="0"/>
              </a:spcBef>
              <a:spcAft>
                <a:spcPts val="600"/>
              </a:spcAft>
              <a:buClrTx/>
              <a:buSzTx/>
              <a:buFont typeface="Graphik" panose="020B0503030202060203" pitchFamily="34" charset="0"/>
              <a:buChar char="–"/>
              <a:tabLst/>
              <a:defRPr/>
            </a:pPr>
            <a:r>
              <a:rPr lang="en-US" dirty="0"/>
              <a:t>Fifth level</a:t>
            </a:r>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marL="685783" marR="0" lvl="3" indent="-171446" algn="l" defTabSz="914377" rtl="0" eaLnBrk="1" fontAlgn="auto" latinLnBrk="0" hangingPunct="1">
              <a:lnSpc>
                <a:spcPct val="110000"/>
              </a:lnSpc>
              <a:spcBef>
                <a:spcPts val="0"/>
              </a:spcBef>
              <a:spcAft>
                <a:spcPts val="600"/>
              </a:spcAft>
              <a:buClrTx/>
              <a:buSzTx/>
              <a:buFont typeface="Arial" panose="020B0604020202020204" pitchFamily="34" charset="0"/>
              <a:buChar char="•"/>
              <a:tabLst/>
              <a:defRPr/>
            </a:pPr>
            <a:endParaRPr lang="en-US" dirty="0"/>
          </a:p>
          <a:p>
            <a:pPr lvl="0"/>
            <a:endParaRPr lang="en-US" dirty="0"/>
          </a:p>
        </p:txBody>
      </p:sp>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4543616"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Agenda</a:t>
            </a:r>
          </a:p>
        </p:txBody>
      </p:sp>
      <p:sp>
        <p:nvSpPr>
          <p:cNvPr id="6" name="Rectangle 5">
            <a:extLst>
              <a:ext uri="{FF2B5EF4-FFF2-40B4-BE49-F238E27FC236}">
                <a16:creationId xmlns:a16="http://schemas.microsoft.com/office/drawing/2014/main" id="{5FBF06CF-75DD-4A1B-9B01-BDF739C89EF8}"/>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76473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urse Agenda - Option2">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2439A1-9510-42C9-8B53-E106CD7504F1}"/>
              </a:ext>
            </a:extLst>
          </p:cNvPr>
          <p:cNvSpPr txBox="1"/>
          <p:nvPr userDrawn="1"/>
        </p:nvSpPr>
        <p:spPr>
          <a:xfrm>
            <a:off x="383949" y="447222"/>
            <a:ext cx="4543616"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all" baseline="0" dirty="0">
                <a:solidFill>
                  <a:schemeClr val="tx1"/>
                </a:solidFill>
                <a:latin typeface="+mj-lt"/>
                <a:ea typeface="+mj-ea"/>
                <a:cs typeface="+mj-cs"/>
              </a:rPr>
              <a:t>Course </a:t>
            </a:r>
            <a:r>
              <a:rPr lang="en-US" sz="3600" b="0" kern="1200" cap="all" baseline="0" dirty="0">
                <a:solidFill>
                  <a:srgbClr val="A700E6"/>
                </a:solidFill>
                <a:latin typeface="+mj-lt"/>
                <a:ea typeface="+mj-ea"/>
                <a:cs typeface="+mj-cs"/>
              </a:rPr>
              <a:t>Agenda</a:t>
            </a:r>
          </a:p>
        </p:txBody>
      </p:sp>
      <p:sp>
        <p:nvSpPr>
          <p:cNvPr id="3" name="Table Placeholder 2">
            <a:extLst>
              <a:ext uri="{FF2B5EF4-FFF2-40B4-BE49-F238E27FC236}">
                <a16:creationId xmlns:a16="http://schemas.microsoft.com/office/drawing/2014/main" id="{A855C29B-7F59-4882-B36E-314A66075955}"/>
              </a:ext>
            </a:extLst>
          </p:cNvPr>
          <p:cNvSpPr>
            <a:spLocks noGrp="1"/>
          </p:cNvSpPr>
          <p:nvPr>
            <p:ph type="tbl" sz="quarter" idx="10"/>
          </p:nvPr>
        </p:nvSpPr>
        <p:spPr>
          <a:xfrm>
            <a:off x="531780" y="1389937"/>
            <a:ext cx="5383828" cy="4432300"/>
          </a:xfrm>
          <a:prstGeom prst="rect">
            <a:avLst/>
          </a:prstGeom>
        </p:spPr>
        <p:txBody>
          <a:bodyPr/>
          <a:lstStyle/>
          <a:p>
            <a:endParaRPr lang="en-US" dirty="0"/>
          </a:p>
        </p:txBody>
      </p:sp>
      <p:sp>
        <p:nvSpPr>
          <p:cNvPr id="8" name="Table Placeholder 2">
            <a:extLst>
              <a:ext uri="{FF2B5EF4-FFF2-40B4-BE49-F238E27FC236}">
                <a16:creationId xmlns:a16="http://schemas.microsoft.com/office/drawing/2014/main" id="{E1405860-43FA-47D0-8EAD-3A6B6AA6B145}"/>
              </a:ext>
            </a:extLst>
          </p:cNvPr>
          <p:cNvSpPr>
            <a:spLocks noGrp="1"/>
          </p:cNvSpPr>
          <p:nvPr>
            <p:ph type="tbl" sz="quarter" idx="11"/>
          </p:nvPr>
        </p:nvSpPr>
        <p:spPr>
          <a:xfrm>
            <a:off x="6127102" y="1389937"/>
            <a:ext cx="5383828" cy="4432300"/>
          </a:xfrm>
          <a:prstGeom prst="rect">
            <a:avLst/>
          </a:prstGeom>
        </p:spPr>
        <p:txBody>
          <a:bodyPr/>
          <a:lstStyle/>
          <a:p>
            <a:endParaRPr lang="en-US" dirty="0"/>
          </a:p>
        </p:txBody>
      </p:sp>
      <p:sp>
        <p:nvSpPr>
          <p:cNvPr id="6" name="Rectangle 5">
            <a:extLst>
              <a:ext uri="{FF2B5EF4-FFF2-40B4-BE49-F238E27FC236}">
                <a16:creationId xmlns:a16="http://schemas.microsoft.com/office/drawing/2014/main" id="{B137081F-CF4E-4842-8B34-CC22D03DBB74}"/>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291470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rse Agenda - Option3">
    <p:spTree>
      <p:nvGrpSpPr>
        <p:cNvPr id="1" name=""/>
        <p:cNvGrpSpPr/>
        <p:nvPr/>
      </p:nvGrpSpPr>
      <p:grpSpPr>
        <a:xfrm>
          <a:off x="0" y="0"/>
          <a:ext cx="0" cy="0"/>
          <a:chOff x="0" y="0"/>
          <a:chExt cx="0" cy="0"/>
        </a:xfrm>
      </p:grpSpPr>
      <p:sp>
        <p:nvSpPr>
          <p:cNvPr id="8" name="Text Placeholder 44">
            <a:extLst>
              <a:ext uri="{FF2B5EF4-FFF2-40B4-BE49-F238E27FC236}">
                <a16:creationId xmlns:a16="http://schemas.microsoft.com/office/drawing/2014/main" id="{46E1A224-70CA-4207-A7F7-FF1C56BBF12C}"/>
              </a:ext>
            </a:extLst>
          </p:cNvPr>
          <p:cNvSpPr>
            <a:spLocks noGrp="1"/>
          </p:cNvSpPr>
          <p:nvPr>
            <p:ph type="body" sz="quarter" idx="34" hasCustomPrompt="1"/>
          </p:nvPr>
        </p:nvSpPr>
        <p:spPr>
          <a:xfrm>
            <a:off x="5410716" y="3580468"/>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9" name="Text Placeholder 44">
            <a:extLst>
              <a:ext uri="{FF2B5EF4-FFF2-40B4-BE49-F238E27FC236}">
                <a16:creationId xmlns:a16="http://schemas.microsoft.com/office/drawing/2014/main" id="{AA9ED986-3255-4C0F-A456-65EA6AF03AD2}"/>
              </a:ext>
            </a:extLst>
          </p:cNvPr>
          <p:cNvSpPr>
            <a:spLocks noGrp="1"/>
          </p:cNvSpPr>
          <p:nvPr>
            <p:ph type="body" sz="quarter" idx="35" hasCustomPrompt="1"/>
          </p:nvPr>
        </p:nvSpPr>
        <p:spPr>
          <a:xfrm>
            <a:off x="7824549" y="3583562"/>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0" name="Text Placeholder 44">
            <a:extLst>
              <a:ext uri="{FF2B5EF4-FFF2-40B4-BE49-F238E27FC236}">
                <a16:creationId xmlns:a16="http://schemas.microsoft.com/office/drawing/2014/main" id="{50B9EC24-6A0F-4E8E-A53B-FA0585774390}"/>
              </a:ext>
            </a:extLst>
          </p:cNvPr>
          <p:cNvSpPr>
            <a:spLocks noGrp="1"/>
          </p:cNvSpPr>
          <p:nvPr>
            <p:ph type="body" sz="quarter" idx="36" hasCustomPrompt="1"/>
          </p:nvPr>
        </p:nvSpPr>
        <p:spPr>
          <a:xfrm>
            <a:off x="10238384" y="3588203"/>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1" name="Text Placeholder 44">
            <a:extLst>
              <a:ext uri="{FF2B5EF4-FFF2-40B4-BE49-F238E27FC236}">
                <a16:creationId xmlns:a16="http://schemas.microsoft.com/office/drawing/2014/main" id="{F25F7921-38DB-444E-94C5-24E3DBA2C9F4}"/>
              </a:ext>
            </a:extLst>
          </p:cNvPr>
          <p:cNvSpPr>
            <a:spLocks noGrp="1"/>
          </p:cNvSpPr>
          <p:nvPr>
            <p:ph type="body" sz="quarter" idx="44" hasCustomPrompt="1"/>
          </p:nvPr>
        </p:nvSpPr>
        <p:spPr>
          <a:xfrm>
            <a:off x="5410716" y="1597537"/>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2" name="Text Placeholder 44">
            <a:extLst>
              <a:ext uri="{FF2B5EF4-FFF2-40B4-BE49-F238E27FC236}">
                <a16:creationId xmlns:a16="http://schemas.microsoft.com/office/drawing/2014/main" id="{6857EC5C-8356-46E8-B8F5-B926971D0E66}"/>
              </a:ext>
            </a:extLst>
          </p:cNvPr>
          <p:cNvSpPr>
            <a:spLocks noGrp="1"/>
          </p:cNvSpPr>
          <p:nvPr>
            <p:ph type="body" sz="quarter" idx="45" hasCustomPrompt="1"/>
          </p:nvPr>
        </p:nvSpPr>
        <p:spPr>
          <a:xfrm>
            <a:off x="7824549" y="1600631"/>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3" name="Text Placeholder 44">
            <a:extLst>
              <a:ext uri="{FF2B5EF4-FFF2-40B4-BE49-F238E27FC236}">
                <a16:creationId xmlns:a16="http://schemas.microsoft.com/office/drawing/2014/main" id="{E0063B6D-42C7-426C-B4DB-561E5ACD0594}"/>
              </a:ext>
            </a:extLst>
          </p:cNvPr>
          <p:cNvSpPr>
            <a:spLocks noGrp="1"/>
          </p:cNvSpPr>
          <p:nvPr>
            <p:ph type="body" sz="quarter" idx="46" hasCustomPrompt="1"/>
          </p:nvPr>
        </p:nvSpPr>
        <p:spPr>
          <a:xfrm>
            <a:off x="10238384" y="1605272"/>
            <a:ext cx="1572616" cy="699189"/>
          </a:xfrm>
          <a:prstGeom prst="rect">
            <a:avLst/>
          </a:prstGeom>
        </p:spPr>
        <p:txBody>
          <a:bodyPr anchor="b">
            <a:normAutofit/>
          </a:bodyPr>
          <a:lstStyle>
            <a:lvl1pPr>
              <a:defRPr sz="3200">
                <a:solidFill>
                  <a:schemeClr val="tx1"/>
                </a:solidFill>
                <a:latin typeface="+mj-lt"/>
              </a:defRPr>
            </a:lvl1pPr>
          </a:lstStyle>
          <a:p>
            <a:pPr lvl="0"/>
            <a:r>
              <a:rPr lang="en-US" dirty="0"/>
              <a:t>#</a:t>
            </a:r>
            <a:endParaRPr lang="en-GB" dirty="0"/>
          </a:p>
        </p:txBody>
      </p:sp>
      <p:sp>
        <p:nvSpPr>
          <p:cNvPr id="14" name="Text Placeholder 2">
            <a:extLst>
              <a:ext uri="{FF2B5EF4-FFF2-40B4-BE49-F238E27FC236}">
                <a16:creationId xmlns:a16="http://schemas.microsoft.com/office/drawing/2014/main" id="{1BB04EF9-7B11-4931-B01F-5538A059B39E}"/>
              </a:ext>
            </a:extLst>
          </p:cNvPr>
          <p:cNvSpPr>
            <a:spLocks noGrp="1"/>
          </p:cNvSpPr>
          <p:nvPr>
            <p:ph type="body" sz="quarter" idx="54" hasCustomPrompt="1"/>
          </p:nvPr>
        </p:nvSpPr>
        <p:spPr>
          <a:xfrm>
            <a:off x="5402461" y="230446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5" name="Text Placeholder 2">
            <a:extLst>
              <a:ext uri="{FF2B5EF4-FFF2-40B4-BE49-F238E27FC236}">
                <a16:creationId xmlns:a16="http://schemas.microsoft.com/office/drawing/2014/main" id="{2E546B8E-6D27-4FFC-A84C-8EE884B1E601}"/>
              </a:ext>
            </a:extLst>
          </p:cNvPr>
          <p:cNvSpPr>
            <a:spLocks noGrp="1"/>
          </p:cNvSpPr>
          <p:nvPr>
            <p:ph type="body" sz="quarter" idx="59" hasCustomPrompt="1"/>
          </p:nvPr>
        </p:nvSpPr>
        <p:spPr>
          <a:xfrm>
            <a:off x="5394206" y="4287392"/>
            <a:ext cx="1580870"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6" name="Text Placeholder 2">
            <a:extLst>
              <a:ext uri="{FF2B5EF4-FFF2-40B4-BE49-F238E27FC236}">
                <a16:creationId xmlns:a16="http://schemas.microsoft.com/office/drawing/2014/main" id="{B24D5403-E6AC-479D-863C-9BC1FDFFB2BD}"/>
              </a:ext>
            </a:extLst>
          </p:cNvPr>
          <p:cNvSpPr>
            <a:spLocks noGrp="1"/>
          </p:cNvSpPr>
          <p:nvPr>
            <p:ph type="body" sz="quarter" idx="60" hasCustomPrompt="1"/>
          </p:nvPr>
        </p:nvSpPr>
        <p:spPr>
          <a:xfrm>
            <a:off x="7816294" y="427162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7" name="Text Placeholder 2">
            <a:extLst>
              <a:ext uri="{FF2B5EF4-FFF2-40B4-BE49-F238E27FC236}">
                <a16:creationId xmlns:a16="http://schemas.microsoft.com/office/drawing/2014/main" id="{6DE812A7-4699-46BF-B9D1-CE52A90A98D6}"/>
              </a:ext>
            </a:extLst>
          </p:cNvPr>
          <p:cNvSpPr>
            <a:spLocks noGrp="1"/>
          </p:cNvSpPr>
          <p:nvPr>
            <p:ph type="body" sz="quarter" idx="61" hasCustomPrompt="1"/>
          </p:nvPr>
        </p:nvSpPr>
        <p:spPr>
          <a:xfrm>
            <a:off x="10230127" y="426978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9" name="Text Placeholder 2">
            <a:extLst>
              <a:ext uri="{FF2B5EF4-FFF2-40B4-BE49-F238E27FC236}">
                <a16:creationId xmlns:a16="http://schemas.microsoft.com/office/drawing/2014/main" id="{A496FC0B-4A59-4F7A-B9C7-3DD1C84E57C2}"/>
              </a:ext>
            </a:extLst>
          </p:cNvPr>
          <p:cNvSpPr>
            <a:spLocks noGrp="1"/>
          </p:cNvSpPr>
          <p:nvPr>
            <p:ph type="body" sz="quarter" idx="55" hasCustomPrompt="1"/>
          </p:nvPr>
        </p:nvSpPr>
        <p:spPr>
          <a:xfrm>
            <a:off x="7824549" y="2288696"/>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20" name="Text Placeholder 2">
            <a:extLst>
              <a:ext uri="{FF2B5EF4-FFF2-40B4-BE49-F238E27FC236}">
                <a16:creationId xmlns:a16="http://schemas.microsoft.com/office/drawing/2014/main" id="{B4C2034D-2E80-484B-A43B-BFB689B79FAE}"/>
              </a:ext>
            </a:extLst>
          </p:cNvPr>
          <p:cNvSpPr>
            <a:spLocks noGrp="1"/>
          </p:cNvSpPr>
          <p:nvPr>
            <p:ph type="body" sz="quarter" idx="56" hasCustomPrompt="1"/>
          </p:nvPr>
        </p:nvSpPr>
        <p:spPr>
          <a:xfrm>
            <a:off x="10238382" y="2286854"/>
            <a:ext cx="1572616" cy="833145"/>
          </a:xfrm>
          <a:prstGeom prst="rect">
            <a:avLst/>
          </a:prstGeom>
        </p:spPr>
        <p:txBody>
          <a:bodyPr>
            <a:normAutofit/>
          </a:bodyPr>
          <a:lstStyle>
            <a:lvl1pPr>
              <a:lnSpc>
                <a:spcPct val="100000"/>
              </a:lnSpc>
              <a:defRPr sz="1800" b="0" cap="none">
                <a:solidFill>
                  <a:schemeClr val="tx1"/>
                </a:solidFill>
                <a:latin typeface="+mn-lt"/>
              </a:defRPr>
            </a:lvl1pPr>
            <a:lvl2pPr marL="55562" indent="0">
              <a:buNone/>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dirty="0"/>
              <a:t>Click to add Title at 18 </a:t>
            </a:r>
            <a:r>
              <a:rPr lang="en-US" dirty="0" err="1"/>
              <a:t>pt</a:t>
            </a:r>
            <a:r>
              <a:rPr lang="en-US" dirty="0"/>
              <a:t> or less</a:t>
            </a:r>
          </a:p>
        </p:txBody>
      </p:sp>
      <p:sp>
        <p:nvSpPr>
          <p:cNvPr id="18" name="Rectangle 17">
            <a:extLst>
              <a:ext uri="{FF2B5EF4-FFF2-40B4-BE49-F238E27FC236}">
                <a16:creationId xmlns:a16="http://schemas.microsoft.com/office/drawing/2014/main" id="{E26351D2-B287-443D-95CC-5DBE83EA915C}"/>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130056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rse Agenda - Option4">
    <p:bg>
      <p:bgPr>
        <a:solidFill>
          <a:schemeClr val="bg1"/>
        </a:solidFill>
        <a:effectLst/>
      </p:bgPr>
    </p:bg>
    <p:spTree>
      <p:nvGrpSpPr>
        <p:cNvPr id="1" name=""/>
        <p:cNvGrpSpPr/>
        <p:nvPr/>
      </p:nvGrpSpPr>
      <p:grpSpPr>
        <a:xfrm>
          <a:off x="0" y="0"/>
          <a:ext cx="0" cy="0"/>
          <a:chOff x="0" y="0"/>
          <a:chExt cx="0" cy="0"/>
        </a:xfrm>
      </p:grpSpPr>
      <p:sp>
        <p:nvSpPr>
          <p:cNvPr id="31" name="Picture Placeholder 2">
            <a:extLst>
              <a:ext uri="{FF2B5EF4-FFF2-40B4-BE49-F238E27FC236}">
                <a16:creationId xmlns:a16="http://schemas.microsoft.com/office/drawing/2014/main" id="{9DB13008-3D2A-4B84-BD4A-D4077C13C657}"/>
              </a:ext>
            </a:extLst>
          </p:cNvPr>
          <p:cNvSpPr>
            <a:spLocks noGrp="1"/>
          </p:cNvSpPr>
          <p:nvPr>
            <p:ph type="pic" sz="quarter" idx="18"/>
          </p:nvPr>
        </p:nvSpPr>
        <p:spPr>
          <a:xfrm>
            <a:off x="0" y="0"/>
            <a:ext cx="12192000" cy="6858000"/>
          </a:xfrm>
          <a:prstGeom prst="rect">
            <a:avLst/>
          </a:prstGeom>
        </p:spPr>
        <p:txBody>
          <a:bodyPr anchor="ctr">
            <a:normAutofit/>
          </a:bodyPr>
          <a:lstStyle>
            <a:lvl1pPr algn="ctr">
              <a:defRPr lang="en-GB" sz="1100" b="0"/>
            </a:lvl1pPr>
          </a:lstStyle>
          <a:p>
            <a:endParaRPr lang="en-GB" dirty="0"/>
          </a:p>
        </p:txBody>
      </p:sp>
      <p:sp>
        <p:nvSpPr>
          <p:cNvPr id="29" name="Slide Number Placeholder 9">
            <a:extLst>
              <a:ext uri="{FF2B5EF4-FFF2-40B4-BE49-F238E27FC236}">
                <a16:creationId xmlns:a16="http://schemas.microsoft.com/office/drawing/2014/main" id="{326B09D9-9119-4F39-B99B-29BAA42108E1}"/>
              </a:ext>
            </a:extLst>
          </p:cNvPr>
          <p:cNvSpPr>
            <a:spLocks noGrp="1"/>
          </p:cNvSpPr>
          <p:nvPr>
            <p:ph type="sldNum" sz="quarter" idx="17"/>
          </p:nvPr>
        </p:nvSpPr>
        <p:spPr>
          <a:xfrm>
            <a:off x="11506202" y="6519009"/>
            <a:ext cx="385711" cy="206375"/>
          </a:xfrm>
          <a:prstGeom prst="rect">
            <a:avLst/>
          </a:prstGeom>
        </p:spPr>
        <p:txBody>
          <a:bodyPr/>
          <a:lstStyle>
            <a:defPPr>
              <a:defRPr lang="en-US"/>
            </a:defPPr>
            <a:lvl1pPr marL="0" algn="l" defTabSz="914400" rtl="0" eaLnBrk="1" latinLnBrk="0" hangingPunct="1">
              <a:defRPr sz="800" kern="1200">
                <a:solidFill>
                  <a:schemeClr val="tx1">
                    <a:alpha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a:t>
            </a:fld>
            <a:endParaRPr lang="en-US" dirty="0"/>
          </a:p>
        </p:txBody>
      </p:sp>
      <p:sp>
        <p:nvSpPr>
          <p:cNvPr id="34" name="Shape 427">
            <a:extLst>
              <a:ext uri="{FF2B5EF4-FFF2-40B4-BE49-F238E27FC236}">
                <a16:creationId xmlns:a16="http://schemas.microsoft.com/office/drawing/2014/main" id="{D2171CE2-AC8D-40F5-8EC1-86AC00CC38C7}"/>
              </a:ext>
            </a:extLst>
          </p:cNvPr>
          <p:cNvSpPr>
            <a:spLocks noGrp="1"/>
          </p:cNvSpPr>
          <p:nvPr>
            <p:ph type="body" sz="quarter" idx="52" hasCustomPrompt="1"/>
          </p:nvPr>
        </p:nvSpPr>
        <p:spPr>
          <a:xfrm>
            <a:off x="846341" y="126274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dirty="0"/>
              <a:t>Title here</a:t>
            </a:r>
          </a:p>
        </p:txBody>
      </p:sp>
      <p:sp>
        <p:nvSpPr>
          <p:cNvPr id="36" name="Shape 427">
            <a:extLst>
              <a:ext uri="{FF2B5EF4-FFF2-40B4-BE49-F238E27FC236}">
                <a16:creationId xmlns:a16="http://schemas.microsoft.com/office/drawing/2014/main" id="{D2F44EE3-B5DC-4384-AE96-6A9C53C88764}"/>
              </a:ext>
            </a:extLst>
          </p:cNvPr>
          <p:cNvSpPr>
            <a:spLocks noGrp="1"/>
          </p:cNvSpPr>
          <p:nvPr>
            <p:ph type="body" sz="quarter" idx="59" hasCustomPrompt="1"/>
          </p:nvPr>
        </p:nvSpPr>
        <p:spPr>
          <a:xfrm>
            <a:off x="379020" y="1262744"/>
            <a:ext cx="467321"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dirty="0"/>
              <a:t>#</a:t>
            </a:r>
          </a:p>
        </p:txBody>
      </p:sp>
      <p:sp>
        <p:nvSpPr>
          <p:cNvPr id="37" name="Shape 427">
            <a:extLst>
              <a:ext uri="{FF2B5EF4-FFF2-40B4-BE49-F238E27FC236}">
                <a16:creationId xmlns:a16="http://schemas.microsoft.com/office/drawing/2014/main" id="{DB8280B4-53DC-4B0D-B130-DC701C09094C}"/>
              </a:ext>
            </a:extLst>
          </p:cNvPr>
          <p:cNvSpPr>
            <a:spLocks noGrp="1"/>
          </p:cNvSpPr>
          <p:nvPr>
            <p:ph type="body" sz="quarter" idx="67" hasCustomPrompt="1"/>
          </p:nvPr>
        </p:nvSpPr>
        <p:spPr>
          <a:xfrm>
            <a:off x="846341" y="1771386"/>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39" name="Shape 427">
            <a:extLst>
              <a:ext uri="{FF2B5EF4-FFF2-40B4-BE49-F238E27FC236}">
                <a16:creationId xmlns:a16="http://schemas.microsoft.com/office/drawing/2014/main" id="{F9442AC2-89B6-45D1-A507-FDE7C90FB5C2}"/>
              </a:ext>
            </a:extLst>
          </p:cNvPr>
          <p:cNvSpPr>
            <a:spLocks noGrp="1"/>
          </p:cNvSpPr>
          <p:nvPr>
            <p:ph type="body" sz="quarter" idx="69" hasCustomPrompt="1"/>
          </p:nvPr>
        </p:nvSpPr>
        <p:spPr>
          <a:xfrm>
            <a:off x="379021" y="1771386"/>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dirty="0"/>
              <a:t>#</a:t>
            </a:r>
          </a:p>
        </p:txBody>
      </p:sp>
      <p:sp>
        <p:nvSpPr>
          <p:cNvPr id="41" name="Shape 427">
            <a:extLst>
              <a:ext uri="{FF2B5EF4-FFF2-40B4-BE49-F238E27FC236}">
                <a16:creationId xmlns:a16="http://schemas.microsoft.com/office/drawing/2014/main" id="{1A2DBAF8-35DB-44D2-88D2-AE8EFBCB6CD4}"/>
              </a:ext>
            </a:extLst>
          </p:cNvPr>
          <p:cNvSpPr>
            <a:spLocks noGrp="1"/>
          </p:cNvSpPr>
          <p:nvPr>
            <p:ph type="body" sz="quarter" idx="72" hasCustomPrompt="1"/>
          </p:nvPr>
        </p:nvSpPr>
        <p:spPr>
          <a:xfrm>
            <a:off x="846341" y="2280028"/>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2" name="Shape 427">
            <a:extLst>
              <a:ext uri="{FF2B5EF4-FFF2-40B4-BE49-F238E27FC236}">
                <a16:creationId xmlns:a16="http://schemas.microsoft.com/office/drawing/2014/main" id="{47504910-6C5B-4FAF-9446-919407FA737E}"/>
              </a:ext>
            </a:extLst>
          </p:cNvPr>
          <p:cNvSpPr>
            <a:spLocks noGrp="1"/>
          </p:cNvSpPr>
          <p:nvPr>
            <p:ph type="body" sz="quarter" idx="74" hasCustomPrompt="1"/>
          </p:nvPr>
        </p:nvSpPr>
        <p:spPr>
          <a:xfrm>
            <a:off x="379021" y="2280028"/>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4" name="Shape 427">
            <a:extLst>
              <a:ext uri="{FF2B5EF4-FFF2-40B4-BE49-F238E27FC236}">
                <a16:creationId xmlns:a16="http://schemas.microsoft.com/office/drawing/2014/main" id="{F9886ABF-396F-4A60-BF49-626CC12002FE}"/>
              </a:ext>
            </a:extLst>
          </p:cNvPr>
          <p:cNvSpPr>
            <a:spLocks noGrp="1"/>
          </p:cNvSpPr>
          <p:nvPr>
            <p:ph type="body" sz="quarter" idx="77" hasCustomPrompt="1"/>
          </p:nvPr>
        </p:nvSpPr>
        <p:spPr>
          <a:xfrm>
            <a:off x="846341" y="2788670"/>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6" name="Shape 427">
            <a:extLst>
              <a:ext uri="{FF2B5EF4-FFF2-40B4-BE49-F238E27FC236}">
                <a16:creationId xmlns:a16="http://schemas.microsoft.com/office/drawing/2014/main" id="{395BB10A-E932-4830-A4A3-4D410B3ADDE7}"/>
              </a:ext>
            </a:extLst>
          </p:cNvPr>
          <p:cNvSpPr>
            <a:spLocks noGrp="1"/>
          </p:cNvSpPr>
          <p:nvPr>
            <p:ph type="body" sz="quarter" idx="79" hasCustomPrompt="1"/>
          </p:nvPr>
        </p:nvSpPr>
        <p:spPr>
          <a:xfrm>
            <a:off x="379021" y="2788670"/>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47" name="Shape 427">
            <a:extLst>
              <a:ext uri="{FF2B5EF4-FFF2-40B4-BE49-F238E27FC236}">
                <a16:creationId xmlns:a16="http://schemas.microsoft.com/office/drawing/2014/main" id="{7E942366-2192-4B05-A6EB-D93C1E97A3F2}"/>
              </a:ext>
            </a:extLst>
          </p:cNvPr>
          <p:cNvSpPr>
            <a:spLocks noGrp="1"/>
          </p:cNvSpPr>
          <p:nvPr>
            <p:ph type="body" sz="quarter" idx="82" hasCustomPrompt="1"/>
          </p:nvPr>
        </p:nvSpPr>
        <p:spPr>
          <a:xfrm>
            <a:off x="846341" y="3297312"/>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49" name="Shape 427">
            <a:extLst>
              <a:ext uri="{FF2B5EF4-FFF2-40B4-BE49-F238E27FC236}">
                <a16:creationId xmlns:a16="http://schemas.microsoft.com/office/drawing/2014/main" id="{D0383E7A-23E0-47FE-B5B7-75CB34DA9A1F}"/>
              </a:ext>
            </a:extLst>
          </p:cNvPr>
          <p:cNvSpPr>
            <a:spLocks noGrp="1"/>
          </p:cNvSpPr>
          <p:nvPr>
            <p:ph type="body" sz="quarter" idx="84" hasCustomPrompt="1"/>
          </p:nvPr>
        </p:nvSpPr>
        <p:spPr>
          <a:xfrm>
            <a:off x="379021" y="3297312"/>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1" name="Shape 427">
            <a:extLst>
              <a:ext uri="{FF2B5EF4-FFF2-40B4-BE49-F238E27FC236}">
                <a16:creationId xmlns:a16="http://schemas.microsoft.com/office/drawing/2014/main" id="{71DF1DCC-CC9A-4C30-B6AE-65711D5601D4}"/>
              </a:ext>
            </a:extLst>
          </p:cNvPr>
          <p:cNvSpPr>
            <a:spLocks noGrp="1"/>
          </p:cNvSpPr>
          <p:nvPr>
            <p:ph type="body" sz="quarter" idx="87" hasCustomPrompt="1"/>
          </p:nvPr>
        </p:nvSpPr>
        <p:spPr>
          <a:xfrm>
            <a:off x="846341" y="380595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2" name="Shape 427">
            <a:extLst>
              <a:ext uri="{FF2B5EF4-FFF2-40B4-BE49-F238E27FC236}">
                <a16:creationId xmlns:a16="http://schemas.microsoft.com/office/drawing/2014/main" id="{A7CB5064-D7F7-494D-9A5D-2E407F1B3C71}"/>
              </a:ext>
            </a:extLst>
          </p:cNvPr>
          <p:cNvSpPr>
            <a:spLocks noGrp="1"/>
          </p:cNvSpPr>
          <p:nvPr>
            <p:ph type="body" sz="quarter" idx="89" hasCustomPrompt="1"/>
          </p:nvPr>
        </p:nvSpPr>
        <p:spPr>
          <a:xfrm>
            <a:off x="379021" y="3805954"/>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4" name="Shape 427">
            <a:extLst>
              <a:ext uri="{FF2B5EF4-FFF2-40B4-BE49-F238E27FC236}">
                <a16:creationId xmlns:a16="http://schemas.microsoft.com/office/drawing/2014/main" id="{4D295C50-974F-406E-8616-DC5565F1533F}"/>
              </a:ext>
            </a:extLst>
          </p:cNvPr>
          <p:cNvSpPr>
            <a:spLocks noGrp="1"/>
          </p:cNvSpPr>
          <p:nvPr>
            <p:ph type="body" sz="quarter" idx="92" hasCustomPrompt="1"/>
          </p:nvPr>
        </p:nvSpPr>
        <p:spPr>
          <a:xfrm>
            <a:off x="846341" y="4314596"/>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dirty="0"/>
              <a:t>Title here</a:t>
            </a:r>
          </a:p>
        </p:txBody>
      </p:sp>
      <p:sp>
        <p:nvSpPr>
          <p:cNvPr id="56" name="Shape 427">
            <a:extLst>
              <a:ext uri="{FF2B5EF4-FFF2-40B4-BE49-F238E27FC236}">
                <a16:creationId xmlns:a16="http://schemas.microsoft.com/office/drawing/2014/main" id="{600A9DE0-F829-4091-9295-3A04AF7E05C9}"/>
              </a:ext>
            </a:extLst>
          </p:cNvPr>
          <p:cNvSpPr>
            <a:spLocks noGrp="1"/>
          </p:cNvSpPr>
          <p:nvPr>
            <p:ph type="body" sz="quarter" idx="94" hasCustomPrompt="1"/>
          </p:nvPr>
        </p:nvSpPr>
        <p:spPr>
          <a:xfrm>
            <a:off x="379021" y="4314596"/>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57" name="Shape 427">
            <a:extLst>
              <a:ext uri="{FF2B5EF4-FFF2-40B4-BE49-F238E27FC236}">
                <a16:creationId xmlns:a16="http://schemas.microsoft.com/office/drawing/2014/main" id="{2B29C532-5627-4984-A17D-D76475DC42A3}"/>
              </a:ext>
            </a:extLst>
          </p:cNvPr>
          <p:cNvSpPr>
            <a:spLocks noGrp="1"/>
          </p:cNvSpPr>
          <p:nvPr>
            <p:ph type="body" sz="quarter" idx="97" hasCustomPrompt="1"/>
          </p:nvPr>
        </p:nvSpPr>
        <p:spPr>
          <a:xfrm>
            <a:off x="846341" y="4823238"/>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59" name="Shape 427">
            <a:extLst>
              <a:ext uri="{FF2B5EF4-FFF2-40B4-BE49-F238E27FC236}">
                <a16:creationId xmlns:a16="http://schemas.microsoft.com/office/drawing/2014/main" id="{A2183BD6-FF17-4990-8FE8-AE86F92690D5}"/>
              </a:ext>
            </a:extLst>
          </p:cNvPr>
          <p:cNvSpPr>
            <a:spLocks noGrp="1"/>
          </p:cNvSpPr>
          <p:nvPr>
            <p:ph type="body" sz="quarter" idx="99" hasCustomPrompt="1"/>
          </p:nvPr>
        </p:nvSpPr>
        <p:spPr>
          <a:xfrm>
            <a:off x="379021" y="4823238"/>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61" name="Shape 427">
            <a:extLst>
              <a:ext uri="{FF2B5EF4-FFF2-40B4-BE49-F238E27FC236}">
                <a16:creationId xmlns:a16="http://schemas.microsoft.com/office/drawing/2014/main" id="{061C40C9-DE1D-4510-8EE0-6F5CF1B82D31}"/>
              </a:ext>
            </a:extLst>
          </p:cNvPr>
          <p:cNvSpPr>
            <a:spLocks noGrp="1"/>
          </p:cNvSpPr>
          <p:nvPr>
            <p:ph type="body" sz="quarter" idx="102" hasCustomPrompt="1"/>
          </p:nvPr>
        </p:nvSpPr>
        <p:spPr>
          <a:xfrm>
            <a:off x="846341" y="5331880"/>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62" name="Shape 427">
            <a:extLst>
              <a:ext uri="{FF2B5EF4-FFF2-40B4-BE49-F238E27FC236}">
                <a16:creationId xmlns:a16="http://schemas.microsoft.com/office/drawing/2014/main" id="{949BE901-1343-4076-80D1-C1A9CB29F595}"/>
              </a:ext>
            </a:extLst>
          </p:cNvPr>
          <p:cNvSpPr>
            <a:spLocks noGrp="1"/>
          </p:cNvSpPr>
          <p:nvPr>
            <p:ph type="body" sz="quarter" idx="104" hasCustomPrompt="1"/>
          </p:nvPr>
        </p:nvSpPr>
        <p:spPr>
          <a:xfrm>
            <a:off x="379021" y="5331880"/>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64" name="Shape 427">
            <a:extLst>
              <a:ext uri="{FF2B5EF4-FFF2-40B4-BE49-F238E27FC236}">
                <a16:creationId xmlns:a16="http://schemas.microsoft.com/office/drawing/2014/main" id="{3ACC419B-825D-4054-AAFB-E87C7CB075D7}"/>
              </a:ext>
            </a:extLst>
          </p:cNvPr>
          <p:cNvSpPr>
            <a:spLocks noGrp="1"/>
          </p:cNvSpPr>
          <p:nvPr>
            <p:ph type="body" sz="quarter" idx="107" hasCustomPrompt="1"/>
          </p:nvPr>
        </p:nvSpPr>
        <p:spPr>
          <a:xfrm>
            <a:off x="846341" y="5840524"/>
            <a:ext cx="4230565" cy="375350"/>
          </a:xfrm>
          <a:prstGeom prst="rect">
            <a:avLst/>
          </a:prstGeom>
        </p:spPr>
        <p:txBody>
          <a:bodyPr tIns="0" bIns="0" anchor="t" anchorCtr="0">
            <a:normAutofit/>
          </a:bodyPr>
          <a:lstStyle>
            <a:lvl1pPr algn="l">
              <a:lnSpc>
                <a:spcPct val="100000"/>
              </a:lnSpc>
              <a:defRPr sz="1400" b="1" spc="0">
                <a:solidFill>
                  <a:schemeClr val="tx1"/>
                </a:solidFill>
                <a:latin typeface="+mn-lt"/>
              </a:defRPr>
            </a:lvl1pPr>
          </a:lstStyle>
          <a:p>
            <a:pPr lvl="0"/>
            <a:r>
              <a:rPr lang="en-US"/>
              <a:t>Title here</a:t>
            </a:r>
          </a:p>
        </p:txBody>
      </p:sp>
      <p:sp>
        <p:nvSpPr>
          <p:cNvPr id="66" name="Shape 427">
            <a:extLst>
              <a:ext uri="{FF2B5EF4-FFF2-40B4-BE49-F238E27FC236}">
                <a16:creationId xmlns:a16="http://schemas.microsoft.com/office/drawing/2014/main" id="{0E44AA5D-B04F-466C-9084-0582EECD3F5F}"/>
              </a:ext>
            </a:extLst>
          </p:cNvPr>
          <p:cNvSpPr>
            <a:spLocks noGrp="1"/>
          </p:cNvSpPr>
          <p:nvPr>
            <p:ph type="body" sz="quarter" idx="109" hasCustomPrompt="1"/>
          </p:nvPr>
        </p:nvSpPr>
        <p:spPr>
          <a:xfrm>
            <a:off x="379021" y="5840524"/>
            <a:ext cx="467320" cy="375350"/>
          </a:xfrm>
          <a:prstGeom prst="rect">
            <a:avLst/>
          </a:prstGeom>
        </p:spPr>
        <p:txBody>
          <a:bodyPr tIns="0" bIns="0" anchor="t" anchorCtr="0">
            <a:normAutofit/>
          </a:bodyPr>
          <a:lstStyle>
            <a:lvl1pPr algn="l">
              <a:lnSpc>
                <a:spcPct val="100000"/>
              </a:lnSpc>
              <a:defRPr sz="1400" b="1" spc="0">
                <a:solidFill>
                  <a:srgbClr val="A100FF"/>
                </a:solidFill>
                <a:latin typeface="+mj-lt"/>
              </a:defRPr>
            </a:lvl1pPr>
          </a:lstStyle>
          <a:p>
            <a:pPr lvl="0"/>
            <a:r>
              <a:rPr lang="en-US"/>
              <a:t>#</a:t>
            </a:r>
          </a:p>
        </p:txBody>
      </p:sp>
      <p:sp>
        <p:nvSpPr>
          <p:cNvPr id="24" name="Rectangle 23">
            <a:extLst>
              <a:ext uri="{FF2B5EF4-FFF2-40B4-BE49-F238E27FC236}">
                <a16:creationId xmlns:a16="http://schemas.microsoft.com/office/drawing/2014/main" id="{36EFB099-9416-4CC5-93A4-453143F811B5}"/>
              </a:ext>
            </a:extLst>
          </p:cNvPr>
          <p:cNvSpPr>
            <a:spLocks noChangeArrowheads="1"/>
          </p:cNvSpPr>
          <p:nvPr userDrawn="1"/>
        </p:nvSpPr>
        <p:spPr bwMode="auto">
          <a:xfrm>
            <a:off x="380117" y="6454232"/>
            <a:ext cx="3071355" cy="25135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marL="342900" indent="-342900">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fontAlgn="auto" hangingPunct="1">
              <a:spcBef>
                <a:spcPct val="20000"/>
              </a:spcBef>
              <a:spcAft>
                <a:spcPts val="0"/>
              </a:spcAft>
              <a:defRPr/>
            </a:pPr>
            <a:r>
              <a:rPr lang="en-US" altLang="en-US" sz="1050" dirty="0">
                <a:latin typeface="Arial" pitchFamily="34" charset="0"/>
                <a:cs typeface="Arial" panose="020B0604020202020204" pitchFamily="34" charset="0"/>
              </a:rPr>
              <a:t>Copyright © 2020 Accenture. All rights reserved.</a:t>
            </a:r>
          </a:p>
        </p:txBody>
      </p:sp>
    </p:spTree>
    <p:extLst>
      <p:ext uri="{BB962C8B-B14F-4D97-AF65-F5344CB8AC3E}">
        <p14:creationId xmlns:p14="http://schemas.microsoft.com/office/powerpoint/2010/main" val="84034141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341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hf hdr="0" ftr="0" dt="0"/>
  <p:txStyles>
    <p:titleStyle>
      <a:lvl1pPr marL="0" indent="0" algn="l" defTabSz="914377" rtl="0" eaLnBrk="1" latinLnBrk="0" hangingPunct="1">
        <a:lnSpc>
          <a:spcPct val="70000"/>
        </a:lnSpc>
        <a:spcBef>
          <a:spcPct val="0"/>
        </a:spcBef>
        <a:buNone/>
        <a:defRPr sz="4000" b="0"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zone.com/articles/build-reactive-rest-apis-with-spring-webflux"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hyperlink" Target="https://dzone.com/articles/build-reactive-rest-apis-with-spring-webflux" TargetMode="External"/><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projectreactor.io/docs/core/release/api/reactor/core/publisher/Flux.html" TargetMode="External"/><Relationship Id="rId5" Type="http://schemas.openxmlformats.org/officeDocument/2006/relationships/hyperlink" Target="https://projectreactor.io/docs/core/release/api/reactor/core/publisher/Mono.htm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A112-CF6E-4624-9097-A7C57A56C5D2}"/>
              </a:ext>
            </a:extLst>
          </p:cNvPr>
          <p:cNvSpPr>
            <a:spLocks noGrp="1"/>
          </p:cNvSpPr>
          <p:nvPr>
            <p:ph type="title"/>
          </p:nvPr>
        </p:nvSpPr>
        <p:spPr/>
        <p:txBody>
          <a:bodyPr>
            <a:normAutofit/>
          </a:bodyPr>
          <a:lstStyle/>
          <a:p>
            <a:r>
              <a:rPr lang="en-US" dirty="0"/>
              <a:t>Flow(1)</a:t>
            </a:r>
            <a:endParaRPr lang="en-IN" dirty="0"/>
          </a:p>
        </p:txBody>
      </p:sp>
      <p:sp>
        <p:nvSpPr>
          <p:cNvPr id="3" name="Text Placeholder 2">
            <a:extLst>
              <a:ext uri="{FF2B5EF4-FFF2-40B4-BE49-F238E27FC236}">
                <a16:creationId xmlns:a16="http://schemas.microsoft.com/office/drawing/2014/main" id="{7B45FD09-4D5C-49EE-8811-552F58F30905}"/>
              </a:ext>
            </a:extLst>
          </p:cNvPr>
          <p:cNvSpPr>
            <a:spLocks noGrp="1"/>
          </p:cNvSpPr>
          <p:nvPr>
            <p:ph type="body" sz="quarter" idx="11"/>
          </p:nvPr>
        </p:nvSpPr>
        <p:spPr>
          <a:xfrm>
            <a:off x="277811" y="1769251"/>
            <a:ext cx="6115419" cy="4629538"/>
          </a:xfrm>
        </p:spPr>
        <p:txBody>
          <a:bodyPr/>
          <a:lstStyle/>
          <a:p>
            <a:pPr marL="285750" indent="-285750">
              <a:buFont typeface="Wingdings" panose="05000000000000000000" pitchFamily="2" charset="2"/>
              <a:buChar char="§"/>
            </a:pPr>
            <a:r>
              <a:rPr lang="en-IN" sz="1500" b="1" i="1" u="sng" dirty="0"/>
              <a:t>Subscriber</a:t>
            </a:r>
            <a:r>
              <a:rPr lang="en-IN" sz="1500" dirty="0"/>
              <a:t>/Application makes the call to the </a:t>
            </a:r>
            <a:r>
              <a:rPr lang="en-IN" sz="1500" b="1" i="1" u="sng" dirty="0"/>
              <a:t>Publisher</a:t>
            </a:r>
            <a:r>
              <a:rPr lang="en-IN" sz="1500" dirty="0"/>
              <a:t>. Once the request is made, it creates an event with the server and the request thread will be released to handle other requests. This invokes the </a:t>
            </a:r>
            <a:r>
              <a:rPr lang="en-IN" sz="1500" b="1" i="1" u="sng" dirty="0"/>
              <a:t>subscribe()</a:t>
            </a:r>
            <a:r>
              <a:rPr lang="en-IN" sz="1500" dirty="0"/>
              <a:t> method of the </a:t>
            </a:r>
            <a:r>
              <a:rPr lang="en-IN" sz="1500" b="1" i="1" u="sng" dirty="0"/>
              <a:t>Publisher.</a:t>
            </a:r>
          </a:p>
          <a:p>
            <a:pPr marL="285750" indent="-285750">
              <a:buFont typeface="Wingdings" panose="05000000000000000000" pitchFamily="2" charset="2"/>
              <a:buChar char="§"/>
            </a:pPr>
            <a:r>
              <a:rPr lang="en-IN" sz="1500" b="1" i="1" u="sng" dirty="0"/>
              <a:t>Publisher</a:t>
            </a:r>
            <a:r>
              <a:rPr lang="en-IN" sz="1500" dirty="0"/>
              <a:t> responds to subscriber by returning a </a:t>
            </a:r>
            <a:r>
              <a:rPr lang="en-IN" sz="1500" b="1" i="1" u="sng" dirty="0"/>
              <a:t>Subscription</a:t>
            </a:r>
            <a:r>
              <a:rPr lang="en-IN" sz="1500" dirty="0"/>
              <a:t> Object. During this time the </a:t>
            </a:r>
            <a:r>
              <a:rPr lang="en-IN" sz="1500" b="1" i="1" u="sng" dirty="0" err="1"/>
              <a:t>onSubscribe</a:t>
            </a:r>
            <a:r>
              <a:rPr lang="en-IN" sz="1500" b="1" i="1" u="sng" dirty="0"/>
              <a:t>()</a:t>
            </a:r>
            <a:r>
              <a:rPr lang="en-IN" sz="1500" dirty="0"/>
              <a:t> of the </a:t>
            </a:r>
            <a:r>
              <a:rPr lang="en-IN" sz="1500" b="1" i="1" u="sng" dirty="0"/>
              <a:t>Subscriber</a:t>
            </a:r>
            <a:r>
              <a:rPr lang="en-IN" sz="1500" dirty="0"/>
              <a:t> is invoked which receives the </a:t>
            </a:r>
            <a:r>
              <a:rPr lang="en-IN" sz="1500" b="1" i="1" u="sng" dirty="0"/>
              <a:t>Subscription</a:t>
            </a:r>
            <a:r>
              <a:rPr lang="en-IN" sz="1500" dirty="0"/>
              <a:t> Object</a:t>
            </a:r>
            <a:endParaRPr lang="en-IN" sz="1500" b="1" i="1" u="sng" dirty="0"/>
          </a:p>
          <a:p>
            <a:pPr marL="285750" indent="-285750">
              <a:buFont typeface="Wingdings" panose="05000000000000000000" pitchFamily="2" charset="2"/>
              <a:buChar char="§"/>
            </a:pPr>
            <a:r>
              <a:rPr lang="en-IN" sz="1500" dirty="0"/>
              <a:t>Using the </a:t>
            </a:r>
            <a:r>
              <a:rPr lang="en-IN" sz="1500" b="1" i="1" u="sng" dirty="0"/>
              <a:t>Subscription</a:t>
            </a:r>
            <a:r>
              <a:rPr lang="en-IN" sz="1500" dirty="0"/>
              <a:t> object returned by the </a:t>
            </a:r>
            <a:r>
              <a:rPr lang="en-IN" sz="1500" b="1" i="1" u="sng" dirty="0"/>
              <a:t>Publisher</a:t>
            </a:r>
            <a:r>
              <a:rPr lang="en-IN" sz="1500" dirty="0"/>
              <a:t>, The subscriber requests the bounded/unbounded number of elements using the </a:t>
            </a:r>
            <a:r>
              <a:rPr lang="en-IN" sz="1500" b="1" i="1" u="sng" dirty="0"/>
              <a:t>request()</a:t>
            </a:r>
            <a:r>
              <a:rPr lang="en-IN" sz="1500" dirty="0"/>
              <a:t> method of the Subscription</a:t>
            </a:r>
          </a:p>
          <a:p>
            <a:pPr marL="285750" indent="-285750">
              <a:buFont typeface="Wingdings" panose="05000000000000000000" pitchFamily="2" charset="2"/>
              <a:buChar char="§"/>
            </a:pPr>
            <a:r>
              <a:rPr lang="en-IN" sz="1500" b="1" i="1" u="sng" dirty="0"/>
              <a:t>Publisher</a:t>
            </a:r>
            <a:r>
              <a:rPr lang="en-IN" sz="1500" dirty="0"/>
              <a:t> publishes the events/messages/elements to the </a:t>
            </a:r>
            <a:r>
              <a:rPr lang="en-IN" sz="1500" b="1" i="1" u="sng" dirty="0"/>
              <a:t>Subscriber</a:t>
            </a:r>
            <a:r>
              <a:rPr lang="en-IN" sz="1500" dirty="0"/>
              <a:t> by invoking the </a:t>
            </a:r>
            <a:r>
              <a:rPr lang="en-IN" sz="1500" b="1" i="1" u="sng" dirty="0" err="1"/>
              <a:t>onNext</a:t>
            </a:r>
            <a:r>
              <a:rPr lang="en-IN" sz="1500" b="1" i="1" u="sng" dirty="0"/>
              <a:t>()</a:t>
            </a:r>
            <a:r>
              <a:rPr lang="en-IN" sz="1500" dirty="0"/>
              <a:t> method of the Subscriber</a:t>
            </a:r>
          </a:p>
          <a:p>
            <a:pPr marL="285750" indent="-285750">
              <a:buFont typeface="Wingdings" panose="05000000000000000000" pitchFamily="2" charset="2"/>
              <a:buChar char="§"/>
            </a:pPr>
            <a:r>
              <a:rPr lang="en-IN" sz="1500" dirty="0"/>
              <a:t>Once all the elements are published then only the Publisher then only the </a:t>
            </a:r>
            <a:r>
              <a:rPr lang="en-IN" sz="1500" b="1" i="1" u="sng" dirty="0" err="1"/>
              <a:t>onComplete</a:t>
            </a:r>
            <a:r>
              <a:rPr lang="en-IN" sz="1500" b="1" i="1" u="sng" dirty="0"/>
              <a:t>()</a:t>
            </a:r>
            <a:r>
              <a:rPr lang="en-IN" sz="1500" dirty="0"/>
              <a:t> method  of the Subscriber is invoked. In case of any error before completion </a:t>
            </a:r>
            <a:r>
              <a:rPr lang="en-IN" sz="1500" b="1" i="1" u="sng" dirty="0" err="1"/>
              <a:t>onError</a:t>
            </a:r>
            <a:r>
              <a:rPr lang="en-IN" sz="1500" b="1" i="1" u="sng" dirty="0"/>
              <a:t>()</a:t>
            </a:r>
            <a:r>
              <a:rPr lang="en-IN" sz="1500" dirty="0"/>
              <a:t> is invoked</a:t>
            </a:r>
            <a:endParaRPr lang="en-IN" sz="1500" b="1" i="1" u="sng" dirty="0"/>
          </a:p>
        </p:txBody>
      </p:sp>
      <p:sp>
        <p:nvSpPr>
          <p:cNvPr id="4" name="Text Placeholder 3">
            <a:extLst>
              <a:ext uri="{FF2B5EF4-FFF2-40B4-BE49-F238E27FC236}">
                <a16:creationId xmlns:a16="http://schemas.microsoft.com/office/drawing/2014/main" id="{711409DB-2194-4667-9727-E609469CA248}"/>
              </a:ext>
            </a:extLst>
          </p:cNvPr>
          <p:cNvSpPr>
            <a:spLocks noGrp="1"/>
          </p:cNvSpPr>
          <p:nvPr>
            <p:ph type="body" sz="quarter" idx="10"/>
          </p:nvPr>
        </p:nvSpPr>
        <p:spPr/>
        <p:txBody>
          <a:bodyPr/>
          <a:lstStyle/>
          <a:p>
            <a:r>
              <a:rPr lang="en-IN" dirty="0"/>
              <a:t>Publisher/ Subscriber Event Flow</a:t>
            </a:r>
          </a:p>
        </p:txBody>
      </p:sp>
      <p:sp>
        <p:nvSpPr>
          <p:cNvPr id="5" name="Rectangle 4">
            <a:extLst>
              <a:ext uri="{FF2B5EF4-FFF2-40B4-BE49-F238E27FC236}">
                <a16:creationId xmlns:a16="http://schemas.microsoft.com/office/drawing/2014/main" id="{95A693B7-36E0-40D9-A3E7-50B2053D6020}"/>
              </a:ext>
            </a:extLst>
          </p:cNvPr>
          <p:cNvSpPr/>
          <p:nvPr/>
        </p:nvSpPr>
        <p:spPr>
          <a:xfrm>
            <a:off x="3580354" y="6627168"/>
            <a:ext cx="4131276"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Arial"/>
                <a:ea typeface="+mn-ea"/>
                <a:cs typeface="+mn-cs"/>
              </a:rPr>
              <a:t>Source: </a:t>
            </a:r>
            <a:r>
              <a:rPr kumimoji="0" lang="en-IN" sz="900" b="0" i="0" u="none" strike="noStrike" kern="1200" cap="none" spc="0" normalizeH="0" baseline="0" noProof="0" dirty="0">
                <a:ln>
                  <a:noFill/>
                </a:ln>
                <a:solidFill>
                  <a:prstClr val="black"/>
                </a:solidFill>
                <a:effectLst/>
                <a:uLnTx/>
                <a:uFillTx/>
                <a:latin typeface="Arial"/>
                <a:ea typeface="+mn-ea"/>
                <a:cs typeface="+mn-cs"/>
                <a:hlinkClick r:id="rId3"/>
              </a:rPr>
              <a:t>https://dzone.com/articles/build-reactive-rest-apis-with-spring-webflux</a:t>
            </a:r>
            <a:endParaRPr kumimoji="0" lang="en-IN"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Rectangle: Rounded Corners 5">
            <a:extLst>
              <a:ext uri="{FF2B5EF4-FFF2-40B4-BE49-F238E27FC236}">
                <a16:creationId xmlns:a16="http://schemas.microsoft.com/office/drawing/2014/main" id="{13D0DA12-18AF-40A1-9D06-915D4E8A8ECD}"/>
              </a:ext>
            </a:extLst>
          </p:cNvPr>
          <p:cNvSpPr/>
          <p:nvPr/>
        </p:nvSpPr>
        <p:spPr>
          <a:xfrm>
            <a:off x="6576164" y="1653809"/>
            <a:ext cx="1501034" cy="42073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Arial"/>
                <a:ea typeface="+mn-ea"/>
                <a:cs typeface="+mn-cs"/>
              </a:rPr>
              <a:t>Subscriber</a:t>
            </a:r>
          </a:p>
        </p:txBody>
      </p:sp>
      <p:sp>
        <p:nvSpPr>
          <p:cNvPr id="7" name="Rectangle: Rounded Corners 6">
            <a:extLst>
              <a:ext uri="{FF2B5EF4-FFF2-40B4-BE49-F238E27FC236}">
                <a16:creationId xmlns:a16="http://schemas.microsoft.com/office/drawing/2014/main" id="{149D8C3F-7ADA-4ED2-A2A7-E0BE27E36872}"/>
              </a:ext>
            </a:extLst>
          </p:cNvPr>
          <p:cNvSpPr/>
          <p:nvPr/>
        </p:nvSpPr>
        <p:spPr>
          <a:xfrm>
            <a:off x="10309966" y="1653809"/>
            <a:ext cx="1501034" cy="42073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Arial"/>
                <a:ea typeface="+mn-ea"/>
                <a:cs typeface="+mn-cs"/>
              </a:rPr>
              <a:t>Publisher</a:t>
            </a:r>
          </a:p>
        </p:txBody>
      </p:sp>
      <p:sp>
        <p:nvSpPr>
          <p:cNvPr id="8" name="Rectangle: Rounded Corners 7">
            <a:extLst>
              <a:ext uri="{FF2B5EF4-FFF2-40B4-BE49-F238E27FC236}">
                <a16:creationId xmlns:a16="http://schemas.microsoft.com/office/drawing/2014/main" id="{E336160C-092F-493B-99F9-8591291775D2}"/>
              </a:ext>
            </a:extLst>
          </p:cNvPr>
          <p:cNvSpPr/>
          <p:nvPr/>
        </p:nvSpPr>
        <p:spPr>
          <a:xfrm>
            <a:off x="8521884" y="5714661"/>
            <a:ext cx="1501034" cy="10279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Arial"/>
                <a:ea typeface="+mn-ea"/>
                <a:cs typeface="+mn-cs"/>
              </a:rPr>
              <a:t>Subscription</a:t>
            </a:r>
          </a:p>
        </p:txBody>
      </p:sp>
      <p:cxnSp>
        <p:nvCxnSpPr>
          <p:cNvPr id="10" name="Straight Arrow Connector 9">
            <a:extLst>
              <a:ext uri="{FF2B5EF4-FFF2-40B4-BE49-F238E27FC236}">
                <a16:creationId xmlns:a16="http://schemas.microsoft.com/office/drawing/2014/main" id="{DFE9E26A-9964-4B9E-966A-9BA730FE7016}"/>
              </a:ext>
            </a:extLst>
          </p:cNvPr>
          <p:cNvCxnSpPr/>
          <p:nvPr/>
        </p:nvCxnSpPr>
        <p:spPr>
          <a:xfrm>
            <a:off x="8077198" y="1991638"/>
            <a:ext cx="2232768"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CE7950E3-E710-4064-BFD2-C319351574D1}"/>
              </a:ext>
            </a:extLst>
          </p:cNvPr>
          <p:cNvCxnSpPr>
            <a:cxnSpLocks/>
          </p:cNvCxnSpPr>
          <p:nvPr/>
        </p:nvCxnSpPr>
        <p:spPr>
          <a:xfrm flipH="1">
            <a:off x="8064150" y="2399110"/>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47E03670-B831-4AEB-A8B8-A2456F473283}"/>
              </a:ext>
            </a:extLst>
          </p:cNvPr>
          <p:cNvSpPr txBox="1"/>
          <p:nvPr/>
        </p:nvSpPr>
        <p:spPr>
          <a:xfrm>
            <a:off x="8602875" y="1699250"/>
            <a:ext cx="1106072"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a:ln>
                  <a:noFill/>
                </a:ln>
                <a:solidFill>
                  <a:prstClr val="black"/>
                </a:solidFill>
                <a:effectLst/>
                <a:uLnTx/>
                <a:uFillTx/>
                <a:latin typeface="Arial"/>
                <a:ea typeface="+mn-ea"/>
                <a:cs typeface="+mn-cs"/>
              </a:rPr>
              <a:t>subscribe()</a:t>
            </a:r>
          </a:p>
        </p:txBody>
      </p:sp>
      <p:sp>
        <p:nvSpPr>
          <p:cNvPr id="16" name="TextBox 15">
            <a:extLst>
              <a:ext uri="{FF2B5EF4-FFF2-40B4-BE49-F238E27FC236}">
                <a16:creationId xmlns:a16="http://schemas.microsoft.com/office/drawing/2014/main" id="{BA385A65-FF23-4031-86C0-CA883C46D89A}"/>
              </a:ext>
            </a:extLst>
          </p:cNvPr>
          <p:cNvSpPr txBox="1"/>
          <p:nvPr/>
        </p:nvSpPr>
        <p:spPr>
          <a:xfrm>
            <a:off x="8644335" y="2399109"/>
            <a:ext cx="1378583"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onSubscribe</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19" name="Connector: Elbow 18">
            <a:extLst>
              <a:ext uri="{FF2B5EF4-FFF2-40B4-BE49-F238E27FC236}">
                <a16:creationId xmlns:a16="http://schemas.microsoft.com/office/drawing/2014/main" id="{4D08209A-DD75-4A5E-8292-5ACE14D179AB}"/>
              </a:ext>
            </a:extLst>
          </p:cNvPr>
          <p:cNvCxnSpPr>
            <a:stCxn id="6" idx="2"/>
            <a:endCxn id="8" idx="1"/>
          </p:cNvCxnSpPr>
          <p:nvPr/>
        </p:nvCxnSpPr>
        <p:spPr>
          <a:xfrm rot="16200000" flipH="1">
            <a:off x="7740531" y="5447270"/>
            <a:ext cx="367502" cy="1195203"/>
          </a:xfrm>
          <a:prstGeom prst="bentConnector2">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7BF50645-BD6F-4DD0-89A6-75427F4CD1FB}"/>
              </a:ext>
            </a:extLst>
          </p:cNvPr>
          <p:cNvSpPr txBox="1"/>
          <p:nvPr/>
        </p:nvSpPr>
        <p:spPr>
          <a:xfrm>
            <a:off x="7427466" y="5936234"/>
            <a:ext cx="931345" cy="276999"/>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1" u="sng" strike="noStrike" kern="1200" cap="none" spc="0" normalizeH="0" baseline="0" noProof="0" dirty="0">
                <a:ln>
                  <a:noFill/>
                </a:ln>
                <a:solidFill>
                  <a:prstClr val="black"/>
                </a:solidFill>
                <a:effectLst/>
                <a:uLnTx/>
                <a:uFillTx/>
                <a:latin typeface="Arial"/>
                <a:ea typeface="+mn-ea"/>
                <a:cs typeface="+mn-cs"/>
              </a:rPr>
              <a:t>request(3)</a:t>
            </a:r>
          </a:p>
        </p:txBody>
      </p:sp>
      <p:cxnSp>
        <p:nvCxnSpPr>
          <p:cNvPr id="21" name="Straight Arrow Connector 20">
            <a:extLst>
              <a:ext uri="{FF2B5EF4-FFF2-40B4-BE49-F238E27FC236}">
                <a16:creationId xmlns:a16="http://schemas.microsoft.com/office/drawing/2014/main" id="{E4201F79-059C-44DF-8CD5-83484584221B}"/>
              </a:ext>
            </a:extLst>
          </p:cNvPr>
          <p:cNvCxnSpPr>
            <a:cxnSpLocks/>
          </p:cNvCxnSpPr>
          <p:nvPr/>
        </p:nvCxnSpPr>
        <p:spPr>
          <a:xfrm flipH="1">
            <a:off x="8050688" y="2882777"/>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FCA79E44-8138-4B64-B8F4-11AA46DB5E7F}"/>
              </a:ext>
            </a:extLst>
          </p:cNvPr>
          <p:cNvSpPr txBox="1"/>
          <p:nvPr/>
        </p:nvSpPr>
        <p:spPr>
          <a:xfrm>
            <a:off x="8630873" y="2882776"/>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23" name="Straight Arrow Connector 22">
            <a:extLst>
              <a:ext uri="{FF2B5EF4-FFF2-40B4-BE49-F238E27FC236}">
                <a16:creationId xmlns:a16="http://schemas.microsoft.com/office/drawing/2014/main" id="{5A963F9F-7313-4DA6-9A42-EAE874A71CBE}"/>
              </a:ext>
            </a:extLst>
          </p:cNvPr>
          <p:cNvCxnSpPr>
            <a:cxnSpLocks/>
          </p:cNvCxnSpPr>
          <p:nvPr/>
        </p:nvCxnSpPr>
        <p:spPr>
          <a:xfrm flipH="1">
            <a:off x="8064150" y="3288958"/>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5DE3256C-4BC8-4FE8-A7D7-923637CF451E}"/>
              </a:ext>
            </a:extLst>
          </p:cNvPr>
          <p:cNvSpPr txBox="1"/>
          <p:nvPr/>
        </p:nvSpPr>
        <p:spPr>
          <a:xfrm>
            <a:off x="8644335" y="3288957"/>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25" name="Straight Arrow Connector 24">
            <a:extLst>
              <a:ext uri="{FF2B5EF4-FFF2-40B4-BE49-F238E27FC236}">
                <a16:creationId xmlns:a16="http://schemas.microsoft.com/office/drawing/2014/main" id="{2E3019D1-79AD-4BE5-A7C4-4FA1546C24C5}"/>
              </a:ext>
            </a:extLst>
          </p:cNvPr>
          <p:cNvCxnSpPr>
            <a:cxnSpLocks/>
          </p:cNvCxnSpPr>
          <p:nvPr/>
        </p:nvCxnSpPr>
        <p:spPr>
          <a:xfrm flipH="1">
            <a:off x="8064150" y="3770826"/>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D48D5529-88DA-4EB5-9D7A-0CBA67898240}"/>
              </a:ext>
            </a:extLst>
          </p:cNvPr>
          <p:cNvSpPr txBox="1"/>
          <p:nvPr/>
        </p:nvSpPr>
        <p:spPr>
          <a:xfrm>
            <a:off x="8644335" y="3770825"/>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27" name="Connector: Elbow 26">
            <a:extLst>
              <a:ext uri="{FF2B5EF4-FFF2-40B4-BE49-F238E27FC236}">
                <a16:creationId xmlns:a16="http://schemas.microsoft.com/office/drawing/2014/main" id="{F23F8104-1B80-4973-88A2-9769268C5327}"/>
              </a:ext>
            </a:extLst>
          </p:cNvPr>
          <p:cNvCxnSpPr>
            <a:cxnSpLocks/>
          </p:cNvCxnSpPr>
          <p:nvPr/>
        </p:nvCxnSpPr>
        <p:spPr>
          <a:xfrm>
            <a:off x="6778787" y="5858795"/>
            <a:ext cx="1721796" cy="632185"/>
          </a:xfrm>
          <a:prstGeom prst="bentConnector3">
            <a:avLst>
              <a:gd name="adj1" fmla="val 530"/>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6D34D437-1A07-4727-AD6F-097DE5FC11FE}"/>
              </a:ext>
            </a:extLst>
          </p:cNvPr>
          <p:cNvSpPr txBox="1"/>
          <p:nvPr/>
        </p:nvSpPr>
        <p:spPr>
          <a:xfrm>
            <a:off x="7242577" y="6240069"/>
            <a:ext cx="931345" cy="276999"/>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1" u="sng" strike="noStrike" kern="1200" cap="none" spc="0" normalizeH="0" baseline="0" noProof="0" dirty="0">
                <a:ln>
                  <a:noFill/>
                </a:ln>
                <a:solidFill>
                  <a:prstClr val="black"/>
                </a:solidFill>
                <a:effectLst/>
                <a:uLnTx/>
                <a:uFillTx/>
                <a:latin typeface="Arial"/>
                <a:ea typeface="+mn-ea"/>
                <a:cs typeface="+mn-cs"/>
              </a:rPr>
              <a:t>request(2)</a:t>
            </a:r>
          </a:p>
        </p:txBody>
      </p:sp>
      <p:cxnSp>
        <p:nvCxnSpPr>
          <p:cNvPr id="34" name="Straight Arrow Connector 33">
            <a:extLst>
              <a:ext uri="{FF2B5EF4-FFF2-40B4-BE49-F238E27FC236}">
                <a16:creationId xmlns:a16="http://schemas.microsoft.com/office/drawing/2014/main" id="{AC97D044-7E61-4FE4-9CF8-2F7A69A65005}"/>
              </a:ext>
            </a:extLst>
          </p:cNvPr>
          <p:cNvCxnSpPr>
            <a:cxnSpLocks/>
          </p:cNvCxnSpPr>
          <p:nvPr/>
        </p:nvCxnSpPr>
        <p:spPr>
          <a:xfrm flipH="1">
            <a:off x="8064150" y="4260875"/>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836ACF58-CFD1-4EC7-A3B1-13CA169998F3}"/>
              </a:ext>
            </a:extLst>
          </p:cNvPr>
          <p:cNvSpPr txBox="1"/>
          <p:nvPr/>
        </p:nvSpPr>
        <p:spPr>
          <a:xfrm>
            <a:off x="8644335" y="4260874"/>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36" name="Straight Arrow Connector 35">
            <a:extLst>
              <a:ext uri="{FF2B5EF4-FFF2-40B4-BE49-F238E27FC236}">
                <a16:creationId xmlns:a16="http://schemas.microsoft.com/office/drawing/2014/main" id="{3CB38176-66C0-4885-899E-D7C259A365F2}"/>
              </a:ext>
            </a:extLst>
          </p:cNvPr>
          <p:cNvCxnSpPr>
            <a:cxnSpLocks/>
          </p:cNvCxnSpPr>
          <p:nvPr/>
        </p:nvCxnSpPr>
        <p:spPr>
          <a:xfrm flipH="1">
            <a:off x="8050688" y="4750924"/>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28BB5D0C-1DF1-49D8-847F-F1D8649E48D0}"/>
              </a:ext>
            </a:extLst>
          </p:cNvPr>
          <p:cNvSpPr txBox="1"/>
          <p:nvPr/>
        </p:nvSpPr>
        <p:spPr>
          <a:xfrm>
            <a:off x="8630873" y="4750923"/>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38" name="Straight Arrow Connector 37">
            <a:extLst>
              <a:ext uri="{FF2B5EF4-FFF2-40B4-BE49-F238E27FC236}">
                <a16:creationId xmlns:a16="http://schemas.microsoft.com/office/drawing/2014/main" id="{7FFEFF7A-6AAB-4D02-B47C-BBCFD69F84F7}"/>
              </a:ext>
            </a:extLst>
          </p:cNvPr>
          <p:cNvCxnSpPr>
            <a:cxnSpLocks/>
          </p:cNvCxnSpPr>
          <p:nvPr/>
        </p:nvCxnSpPr>
        <p:spPr>
          <a:xfrm flipH="1">
            <a:off x="8064150" y="5141980"/>
            <a:ext cx="2232769" cy="0"/>
          </a:xfrm>
          <a:prstGeom prst="straightConnector1">
            <a:avLst/>
          </a:prstGeom>
          <a:ln w="31750">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76E7B292-3972-46FE-BB14-EF287BD7F853}"/>
              </a:ext>
            </a:extLst>
          </p:cNvPr>
          <p:cNvSpPr txBox="1"/>
          <p:nvPr/>
        </p:nvSpPr>
        <p:spPr>
          <a:xfrm>
            <a:off x="8545598" y="5141980"/>
            <a:ext cx="1322478"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onComplete</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40" name="Straight Arrow Connector 39">
            <a:extLst>
              <a:ext uri="{FF2B5EF4-FFF2-40B4-BE49-F238E27FC236}">
                <a16:creationId xmlns:a16="http://schemas.microsoft.com/office/drawing/2014/main" id="{BD19B2CA-1BA4-406A-9EF5-D2552706B3C4}"/>
              </a:ext>
            </a:extLst>
          </p:cNvPr>
          <p:cNvCxnSpPr>
            <a:cxnSpLocks/>
          </p:cNvCxnSpPr>
          <p:nvPr/>
        </p:nvCxnSpPr>
        <p:spPr>
          <a:xfrm flipH="1">
            <a:off x="8077198" y="5147627"/>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127AEAA0-4BCF-443C-B45B-AECD3B949A67}"/>
              </a:ext>
            </a:extLst>
          </p:cNvPr>
          <p:cNvSpPr txBox="1"/>
          <p:nvPr/>
        </p:nvSpPr>
        <p:spPr>
          <a:xfrm>
            <a:off x="8629139" y="5144775"/>
            <a:ext cx="889667"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onError</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spTree>
    <p:extLst>
      <p:ext uri="{BB962C8B-B14F-4D97-AF65-F5344CB8AC3E}">
        <p14:creationId xmlns:p14="http://schemas.microsoft.com/office/powerpoint/2010/main" val="257738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right)">
                                      <p:cBhvr>
                                        <p:cTn id="23" dur="500"/>
                                        <p:tgtEl>
                                          <p:spTgt spid="16"/>
                                        </p:tgtEl>
                                      </p:cBhvr>
                                    </p:animEffect>
                                  </p:childTnLst>
                                </p:cTn>
                              </p:par>
                              <p:par>
                                <p:cTn id="24" presetID="22" presetClass="entr" presetSubtype="2"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right)">
                                      <p:cBhvr>
                                        <p:cTn id="43" dur="500"/>
                                        <p:tgtEl>
                                          <p:spTgt spid="21"/>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right)">
                                      <p:cBhvr>
                                        <p:cTn id="46" dur="500"/>
                                        <p:tgtEl>
                                          <p:spTgt spid="22"/>
                                        </p:tgtEl>
                                      </p:cBhvr>
                                    </p:animEffect>
                                  </p:childTnLst>
                                </p:cTn>
                              </p:par>
                            </p:childTnLst>
                          </p:cTn>
                        </p:par>
                        <p:par>
                          <p:cTn id="47" fill="hold">
                            <p:stCondLst>
                              <p:cond delay="500"/>
                            </p:stCondLst>
                            <p:childTnLst>
                              <p:par>
                                <p:cTn id="48" presetID="22" presetClass="entr" presetSubtype="2"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right)">
                                      <p:cBhvr>
                                        <p:cTn id="50" dur="500"/>
                                        <p:tgtEl>
                                          <p:spTgt spid="23"/>
                                        </p:tgtEl>
                                      </p:cBhvr>
                                    </p:animEffect>
                                  </p:childTnLst>
                                </p:cTn>
                              </p:par>
                              <p:par>
                                <p:cTn id="51" presetID="22" presetClass="entr" presetSubtype="2"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right)">
                                      <p:cBhvr>
                                        <p:cTn id="53" dur="500"/>
                                        <p:tgtEl>
                                          <p:spTgt spid="24"/>
                                        </p:tgtEl>
                                      </p:cBhvr>
                                    </p:animEffect>
                                  </p:childTnLst>
                                </p:cTn>
                              </p:par>
                            </p:childTnLst>
                          </p:cTn>
                        </p:par>
                        <p:par>
                          <p:cTn id="54" fill="hold">
                            <p:stCondLst>
                              <p:cond delay="1000"/>
                            </p:stCondLst>
                            <p:childTnLst>
                              <p:par>
                                <p:cTn id="55" presetID="22" presetClass="entr" presetSubtype="2"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right)">
                                      <p:cBhvr>
                                        <p:cTn id="57" dur="500"/>
                                        <p:tgtEl>
                                          <p:spTgt spid="25"/>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right)">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left)">
                                      <p:cBhvr>
                                        <p:cTn id="65" dur="500"/>
                                        <p:tgtEl>
                                          <p:spTgt spid="27"/>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left)">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wipe(right)">
                                      <p:cBhvr>
                                        <p:cTn id="73" dur="500"/>
                                        <p:tgtEl>
                                          <p:spTgt spid="34"/>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right)">
                                      <p:cBhvr>
                                        <p:cTn id="76" dur="500"/>
                                        <p:tgtEl>
                                          <p:spTgt spid="35"/>
                                        </p:tgtEl>
                                      </p:cBhvr>
                                    </p:animEffect>
                                  </p:childTnLst>
                                </p:cTn>
                              </p:par>
                            </p:childTnLst>
                          </p:cTn>
                        </p:par>
                        <p:par>
                          <p:cTn id="77" fill="hold">
                            <p:stCondLst>
                              <p:cond delay="500"/>
                            </p:stCondLst>
                            <p:childTnLst>
                              <p:par>
                                <p:cTn id="78" presetID="22" presetClass="entr" presetSubtype="2"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right)">
                                      <p:cBhvr>
                                        <p:cTn id="80" dur="500"/>
                                        <p:tgtEl>
                                          <p:spTgt spid="36"/>
                                        </p:tgtEl>
                                      </p:cBhvr>
                                    </p:animEffect>
                                  </p:childTnLst>
                                </p:cTn>
                              </p:par>
                              <p:par>
                                <p:cTn id="81" presetID="22" presetClass="entr" presetSubtype="2"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wipe(right)">
                                      <p:cBhvr>
                                        <p:cTn id="83" dur="500"/>
                                        <p:tgtEl>
                                          <p:spTgt spid="37"/>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wipe(right)">
                                      <p:cBhvr>
                                        <p:cTn id="88" dur="500"/>
                                        <p:tgtEl>
                                          <p:spTgt spid="38"/>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right)">
                                      <p:cBhvr>
                                        <p:cTn id="91" dur="500"/>
                                        <p:tgtEl>
                                          <p:spTgt spid="3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nodeType="clickEffect">
                                  <p:stCondLst>
                                    <p:cond delay="0"/>
                                  </p:stCondLst>
                                  <p:childTnLst>
                                    <p:animEffect transition="out" filter="fade">
                                      <p:cBhvr>
                                        <p:cTn id="95" dur="500"/>
                                        <p:tgtEl>
                                          <p:spTgt spid="38"/>
                                        </p:tgtEl>
                                      </p:cBhvr>
                                    </p:animEffect>
                                    <p:set>
                                      <p:cBhvr>
                                        <p:cTn id="96" dur="1" fill="hold">
                                          <p:stCondLst>
                                            <p:cond delay="499"/>
                                          </p:stCondLst>
                                        </p:cTn>
                                        <p:tgtEl>
                                          <p:spTgt spid="38"/>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39"/>
                                        </p:tgtEl>
                                      </p:cBhvr>
                                    </p:animEffect>
                                    <p:set>
                                      <p:cBhvr>
                                        <p:cTn id="99" dur="1" fill="hold">
                                          <p:stCondLst>
                                            <p:cond delay="499"/>
                                          </p:stCondLst>
                                        </p:cTn>
                                        <p:tgtEl>
                                          <p:spTgt spid="39"/>
                                        </p:tgtEl>
                                        <p:attrNameLst>
                                          <p:attrName>style.visibility</p:attrName>
                                        </p:attrNameLst>
                                      </p:cBhvr>
                                      <p:to>
                                        <p:strVal val="hidden"/>
                                      </p:to>
                                    </p:set>
                                  </p:childTnLst>
                                </p:cTn>
                              </p:par>
                            </p:childTnLst>
                          </p:cTn>
                        </p:par>
                        <p:par>
                          <p:cTn id="100" fill="hold">
                            <p:stCondLst>
                              <p:cond delay="500"/>
                            </p:stCondLst>
                            <p:childTnLst>
                              <p:par>
                                <p:cTn id="101" presetID="22" presetClass="entr" presetSubtype="2" fill="hold" nodeType="after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wipe(right)">
                                      <p:cBhvr>
                                        <p:cTn id="103" dur="500"/>
                                        <p:tgtEl>
                                          <p:spTgt spid="40"/>
                                        </p:tgtEl>
                                      </p:cBhvr>
                                    </p:animEffect>
                                  </p:childTnLst>
                                </p:cTn>
                              </p:par>
                              <p:par>
                                <p:cTn id="104" presetID="22" presetClass="entr" presetSubtype="2"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wipe(right)">
                                      <p:cBhvr>
                                        <p:cTn id="10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20" grpId="0"/>
      <p:bldP spid="22" grpId="0"/>
      <p:bldP spid="24" grpId="0"/>
      <p:bldP spid="26" grpId="0"/>
      <p:bldP spid="28" grpId="0"/>
      <p:bldP spid="35" grpId="0"/>
      <p:bldP spid="37" grpId="0"/>
      <p:bldP spid="39" grpId="0"/>
      <p:bldP spid="39" grpId="1"/>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A112-CF6E-4624-9097-A7C57A56C5D2}"/>
              </a:ext>
            </a:extLst>
          </p:cNvPr>
          <p:cNvSpPr>
            <a:spLocks noGrp="1"/>
          </p:cNvSpPr>
          <p:nvPr>
            <p:ph type="title"/>
          </p:nvPr>
        </p:nvSpPr>
        <p:spPr/>
        <p:txBody>
          <a:bodyPr>
            <a:normAutofit/>
          </a:bodyPr>
          <a:lstStyle/>
          <a:p>
            <a:r>
              <a:rPr lang="en-US" dirty="0"/>
              <a:t>Flow(2)</a:t>
            </a:r>
            <a:endParaRPr lang="en-IN" dirty="0"/>
          </a:p>
        </p:txBody>
      </p:sp>
      <p:sp>
        <p:nvSpPr>
          <p:cNvPr id="3" name="Text Placeholder 2">
            <a:extLst>
              <a:ext uri="{FF2B5EF4-FFF2-40B4-BE49-F238E27FC236}">
                <a16:creationId xmlns:a16="http://schemas.microsoft.com/office/drawing/2014/main" id="{7B45FD09-4D5C-49EE-8811-552F58F30905}"/>
              </a:ext>
            </a:extLst>
          </p:cNvPr>
          <p:cNvSpPr>
            <a:spLocks noGrp="1"/>
          </p:cNvSpPr>
          <p:nvPr>
            <p:ph type="body" sz="quarter" idx="11"/>
          </p:nvPr>
        </p:nvSpPr>
        <p:spPr>
          <a:xfrm>
            <a:off x="277811" y="1769251"/>
            <a:ext cx="6115419" cy="3274060"/>
          </a:xfrm>
        </p:spPr>
        <p:txBody>
          <a:bodyPr/>
          <a:lstStyle/>
          <a:p>
            <a:r>
              <a:rPr lang="en-IN" b="1" i="1" u="sng" dirty="0"/>
              <a:t>Requirement and Need of Back Pressure</a:t>
            </a:r>
            <a:r>
              <a:rPr lang="en-IN" dirty="0"/>
              <a:t>: Assume there is a client application/subscriber that is requesting data from another service/publisher. </a:t>
            </a:r>
          </a:p>
          <a:p>
            <a:r>
              <a:rPr lang="en-IN" b="1" i="1" u="sng" dirty="0"/>
              <a:t>The service/publisher </a:t>
            </a:r>
            <a:r>
              <a:rPr lang="en-IN" dirty="0"/>
              <a:t>is able to publish the events at the rate of </a:t>
            </a:r>
            <a:r>
              <a:rPr lang="en-IN" b="1" i="1" u="sng" dirty="0"/>
              <a:t>1000TPS</a:t>
            </a:r>
            <a:r>
              <a:rPr lang="en-IN" dirty="0"/>
              <a:t> but the client application/subscriber is able to process the events at the rate of </a:t>
            </a:r>
            <a:r>
              <a:rPr lang="en-IN" b="1" i="1" u="sng" dirty="0"/>
              <a:t>200TPS</a:t>
            </a:r>
            <a:r>
              <a:rPr lang="en-IN" dirty="0"/>
              <a:t>. </a:t>
            </a:r>
          </a:p>
          <a:p>
            <a:r>
              <a:rPr lang="en-IN" dirty="0"/>
              <a:t>In this case, the client application should buffer the rest of the data to process. Over the subsequent calls, the client application may buffer more data and eventually run out of memory. </a:t>
            </a:r>
          </a:p>
          <a:p>
            <a:r>
              <a:rPr lang="en-IN" dirty="0"/>
              <a:t>This causes the cascading effect on the other applications which depends on the client application. </a:t>
            </a:r>
          </a:p>
          <a:p>
            <a:endParaRPr lang="en-IN" dirty="0"/>
          </a:p>
        </p:txBody>
      </p:sp>
      <p:sp>
        <p:nvSpPr>
          <p:cNvPr id="4" name="Text Placeholder 3">
            <a:extLst>
              <a:ext uri="{FF2B5EF4-FFF2-40B4-BE49-F238E27FC236}">
                <a16:creationId xmlns:a16="http://schemas.microsoft.com/office/drawing/2014/main" id="{711409DB-2194-4667-9727-E609469CA248}"/>
              </a:ext>
            </a:extLst>
          </p:cNvPr>
          <p:cNvSpPr>
            <a:spLocks noGrp="1"/>
          </p:cNvSpPr>
          <p:nvPr>
            <p:ph type="body" sz="quarter" idx="10"/>
          </p:nvPr>
        </p:nvSpPr>
        <p:spPr/>
        <p:txBody>
          <a:bodyPr/>
          <a:lstStyle/>
          <a:p>
            <a:r>
              <a:rPr lang="en-IN" dirty="0"/>
              <a:t>Back Pressure</a:t>
            </a:r>
          </a:p>
        </p:txBody>
      </p:sp>
      <p:sp>
        <p:nvSpPr>
          <p:cNvPr id="5" name="Rectangle 4">
            <a:extLst>
              <a:ext uri="{FF2B5EF4-FFF2-40B4-BE49-F238E27FC236}">
                <a16:creationId xmlns:a16="http://schemas.microsoft.com/office/drawing/2014/main" id="{95A693B7-36E0-40D9-A3E7-50B2053D6020}"/>
              </a:ext>
            </a:extLst>
          </p:cNvPr>
          <p:cNvSpPr/>
          <p:nvPr/>
        </p:nvSpPr>
        <p:spPr>
          <a:xfrm>
            <a:off x="3580354" y="6627168"/>
            <a:ext cx="4131276"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0" dirty="0">
                <a:ln>
                  <a:noFill/>
                </a:ln>
                <a:solidFill>
                  <a:prstClr val="black"/>
                </a:solidFill>
                <a:effectLst/>
                <a:uLnTx/>
                <a:uFillTx/>
                <a:latin typeface="Arial"/>
                <a:ea typeface="+mn-ea"/>
                <a:cs typeface="+mn-cs"/>
              </a:rPr>
              <a:t>Source: </a:t>
            </a:r>
            <a:r>
              <a:rPr kumimoji="0" lang="en-IN" sz="900" b="0" i="0" u="none" strike="noStrike" kern="1200" cap="none" spc="0" normalizeH="0" baseline="0" noProof="0" dirty="0">
                <a:ln>
                  <a:noFill/>
                </a:ln>
                <a:solidFill>
                  <a:prstClr val="black"/>
                </a:solidFill>
                <a:effectLst/>
                <a:uLnTx/>
                <a:uFillTx/>
                <a:latin typeface="Arial"/>
                <a:ea typeface="+mn-ea"/>
                <a:cs typeface="+mn-cs"/>
                <a:hlinkClick r:id="rId3"/>
              </a:rPr>
              <a:t>https://dzone.com/articles/build-reactive-rest-apis-with-spring-webflux</a:t>
            </a:r>
            <a:endParaRPr kumimoji="0" lang="en-IN" sz="900" b="0" i="0" u="none" strike="noStrike" kern="1200" cap="none" spc="0" normalizeH="0" baseline="0" noProof="0" dirty="0">
              <a:ln>
                <a:noFill/>
              </a:ln>
              <a:solidFill>
                <a:prstClr val="black"/>
              </a:solidFill>
              <a:effectLst/>
              <a:uLnTx/>
              <a:uFillTx/>
              <a:latin typeface="Arial"/>
              <a:ea typeface="+mn-ea"/>
              <a:cs typeface="+mn-cs"/>
            </a:endParaRPr>
          </a:p>
        </p:txBody>
      </p:sp>
      <p:sp>
        <p:nvSpPr>
          <p:cNvPr id="6" name="Rectangle: Rounded Corners 5">
            <a:extLst>
              <a:ext uri="{FF2B5EF4-FFF2-40B4-BE49-F238E27FC236}">
                <a16:creationId xmlns:a16="http://schemas.microsoft.com/office/drawing/2014/main" id="{13D0DA12-18AF-40A1-9D06-915D4E8A8ECD}"/>
              </a:ext>
            </a:extLst>
          </p:cNvPr>
          <p:cNvSpPr/>
          <p:nvPr/>
        </p:nvSpPr>
        <p:spPr>
          <a:xfrm>
            <a:off x="6576164" y="1653809"/>
            <a:ext cx="1501034" cy="42073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Arial"/>
                <a:ea typeface="+mn-ea"/>
                <a:cs typeface="+mn-cs"/>
              </a:rPr>
              <a:t>Subscriber</a:t>
            </a:r>
          </a:p>
        </p:txBody>
      </p:sp>
      <p:sp>
        <p:nvSpPr>
          <p:cNvPr id="7" name="Rectangle: Rounded Corners 6">
            <a:extLst>
              <a:ext uri="{FF2B5EF4-FFF2-40B4-BE49-F238E27FC236}">
                <a16:creationId xmlns:a16="http://schemas.microsoft.com/office/drawing/2014/main" id="{149D8C3F-7ADA-4ED2-A2A7-E0BE27E36872}"/>
              </a:ext>
            </a:extLst>
          </p:cNvPr>
          <p:cNvSpPr/>
          <p:nvPr/>
        </p:nvSpPr>
        <p:spPr>
          <a:xfrm>
            <a:off x="10309966" y="1653809"/>
            <a:ext cx="1501034" cy="420731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Arial"/>
                <a:ea typeface="+mn-ea"/>
                <a:cs typeface="+mn-cs"/>
              </a:rPr>
              <a:t>Publisher</a:t>
            </a:r>
          </a:p>
        </p:txBody>
      </p:sp>
      <p:cxnSp>
        <p:nvCxnSpPr>
          <p:cNvPr id="10" name="Straight Arrow Connector 9">
            <a:extLst>
              <a:ext uri="{FF2B5EF4-FFF2-40B4-BE49-F238E27FC236}">
                <a16:creationId xmlns:a16="http://schemas.microsoft.com/office/drawing/2014/main" id="{DFE9E26A-9964-4B9E-966A-9BA730FE7016}"/>
              </a:ext>
            </a:extLst>
          </p:cNvPr>
          <p:cNvCxnSpPr/>
          <p:nvPr/>
        </p:nvCxnSpPr>
        <p:spPr>
          <a:xfrm>
            <a:off x="8077198" y="1991638"/>
            <a:ext cx="2232768"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CE7950E3-E710-4064-BFD2-C319351574D1}"/>
              </a:ext>
            </a:extLst>
          </p:cNvPr>
          <p:cNvCxnSpPr>
            <a:cxnSpLocks/>
          </p:cNvCxnSpPr>
          <p:nvPr/>
        </p:nvCxnSpPr>
        <p:spPr>
          <a:xfrm flipH="1">
            <a:off x="8064150" y="2399110"/>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47E03670-B831-4AEB-A8B8-A2456F473283}"/>
              </a:ext>
            </a:extLst>
          </p:cNvPr>
          <p:cNvSpPr txBox="1"/>
          <p:nvPr/>
        </p:nvSpPr>
        <p:spPr>
          <a:xfrm>
            <a:off x="8602875" y="1699250"/>
            <a:ext cx="1106072"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a:ln>
                  <a:noFill/>
                </a:ln>
                <a:solidFill>
                  <a:prstClr val="black"/>
                </a:solidFill>
                <a:effectLst/>
                <a:uLnTx/>
                <a:uFillTx/>
                <a:latin typeface="Arial"/>
                <a:ea typeface="+mn-ea"/>
                <a:cs typeface="+mn-cs"/>
              </a:rPr>
              <a:t>subscribe()</a:t>
            </a:r>
          </a:p>
        </p:txBody>
      </p:sp>
      <p:sp>
        <p:nvSpPr>
          <p:cNvPr id="16" name="TextBox 15">
            <a:extLst>
              <a:ext uri="{FF2B5EF4-FFF2-40B4-BE49-F238E27FC236}">
                <a16:creationId xmlns:a16="http://schemas.microsoft.com/office/drawing/2014/main" id="{BA385A65-FF23-4031-86C0-CA883C46D89A}"/>
              </a:ext>
            </a:extLst>
          </p:cNvPr>
          <p:cNvSpPr txBox="1"/>
          <p:nvPr/>
        </p:nvSpPr>
        <p:spPr>
          <a:xfrm>
            <a:off x="8644335" y="2399109"/>
            <a:ext cx="1378583"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onSubscribe</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21" name="Straight Arrow Connector 20">
            <a:extLst>
              <a:ext uri="{FF2B5EF4-FFF2-40B4-BE49-F238E27FC236}">
                <a16:creationId xmlns:a16="http://schemas.microsoft.com/office/drawing/2014/main" id="{E4201F79-059C-44DF-8CD5-83484584221B}"/>
              </a:ext>
            </a:extLst>
          </p:cNvPr>
          <p:cNvCxnSpPr>
            <a:cxnSpLocks/>
          </p:cNvCxnSpPr>
          <p:nvPr/>
        </p:nvCxnSpPr>
        <p:spPr>
          <a:xfrm flipH="1">
            <a:off x="8050688" y="2882777"/>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FCA79E44-8138-4B64-B8F4-11AA46DB5E7F}"/>
              </a:ext>
            </a:extLst>
          </p:cNvPr>
          <p:cNvSpPr txBox="1"/>
          <p:nvPr/>
        </p:nvSpPr>
        <p:spPr>
          <a:xfrm>
            <a:off x="8630873" y="2882776"/>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23" name="Straight Arrow Connector 22">
            <a:extLst>
              <a:ext uri="{FF2B5EF4-FFF2-40B4-BE49-F238E27FC236}">
                <a16:creationId xmlns:a16="http://schemas.microsoft.com/office/drawing/2014/main" id="{5A963F9F-7313-4DA6-9A42-EAE874A71CBE}"/>
              </a:ext>
            </a:extLst>
          </p:cNvPr>
          <p:cNvCxnSpPr>
            <a:cxnSpLocks/>
          </p:cNvCxnSpPr>
          <p:nvPr/>
        </p:nvCxnSpPr>
        <p:spPr>
          <a:xfrm flipH="1">
            <a:off x="8064150" y="3288958"/>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5DE3256C-4BC8-4FE8-A7D7-923637CF451E}"/>
              </a:ext>
            </a:extLst>
          </p:cNvPr>
          <p:cNvSpPr txBox="1"/>
          <p:nvPr/>
        </p:nvSpPr>
        <p:spPr>
          <a:xfrm>
            <a:off x="8644335" y="3288957"/>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25" name="Straight Arrow Connector 24">
            <a:extLst>
              <a:ext uri="{FF2B5EF4-FFF2-40B4-BE49-F238E27FC236}">
                <a16:creationId xmlns:a16="http://schemas.microsoft.com/office/drawing/2014/main" id="{2E3019D1-79AD-4BE5-A7C4-4FA1546C24C5}"/>
              </a:ext>
            </a:extLst>
          </p:cNvPr>
          <p:cNvCxnSpPr>
            <a:cxnSpLocks/>
          </p:cNvCxnSpPr>
          <p:nvPr/>
        </p:nvCxnSpPr>
        <p:spPr>
          <a:xfrm flipH="1">
            <a:off x="8064150" y="3770826"/>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D48D5529-88DA-4EB5-9D7A-0CBA67898240}"/>
              </a:ext>
            </a:extLst>
          </p:cNvPr>
          <p:cNvSpPr txBox="1"/>
          <p:nvPr/>
        </p:nvSpPr>
        <p:spPr>
          <a:xfrm>
            <a:off x="8644335" y="3770825"/>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34" name="Straight Arrow Connector 33">
            <a:extLst>
              <a:ext uri="{FF2B5EF4-FFF2-40B4-BE49-F238E27FC236}">
                <a16:creationId xmlns:a16="http://schemas.microsoft.com/office/drawing/2014/main" id="{AC97D044-7E61-4FE4-9CF8-2F7A69A65005}"/>
              </a:ext>
            </a:extLst>
          </p:cNvPr>
          <p:cNvCxnSpPr>
            <a:cxnSpLocks/>
          </p:cNvCxnSpPr>
          <p:nvPr/>
        </p:nvCxnSpPr>
        <p:spPr>
          <a:xfrm flipH="1">
            <a:off x="8064150" y="4260875"/>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35" name="TextBox 34">
            <a:extLst>
              <a:ext uri="{FF2B5EF4-FFF2-40B4-BE49-F238E27FC236}">
                <a16:creationId xmlns:a16="http://schemas.microsoft.com/office/drawing/2014/main" id="{836ACF58-CFD1-4EC7-A3B1-13CA169998F3}"/>
              </a:ext>
            </a:extLst>
          </p:cNvPr>
          <p:cNvSpPr txBox="1"/>
          <p:nvPr/>
        </p:nvSpPr>
        <p:spPr>
          <a:xfrm>
            <a:off x="8644335" y="4260874"/>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36" name="Straight Arrow Connector 35">
            <a:extLst>
              <a:ext uri="{FF2B5EF4-FFF2-40B4-BE49-F238E27FC236}">
                <a16:creationId xmlns:a16="http://schemas.microsoft.com/office/drawing/2014/main" id="{3CB38176-66C0-4885-899E-D7C259A365F2}"/>
              </a:ext>
            </a:extLst>
          </p:cNvPr>
          <p:cNvCxnSpPr>
            <a:cxnSpLocks/>
          </p:cNvCxnSpPr>
          <p:nvPr/>
        </p:nvCxnSpPr>
        <p:spPr>
          <a:xfrm flipH="1">
            <a:off x="8050688" y="4750924"/>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28BB5D0C-1DF1-49D8-847F-F1D8649E48D0}"/>
              </a:ext>
            </a:extLst>
          </p:cNvPr>
          <p:cNvSpPr txBox="1"/>
          <p:nvPr/>
        </p:nvSpPr>
        <p:spPr>
          <a:xfrm>
            <a:off x="8630873" y="4750923"/>
            <a:ext cx="831959"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onNext</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cxnSp>
        <p:nvCxnSpPr>
          <p:cNvPr id="40" name="Straight Arrow Connector 39">
            <a:extLst>
              <a:ext uri="{FF2B5EF4-FFF2-40B4-BE49-F238E27FC236}">
                <a16:creationId xmlns:a16="http://schemas.microsoft.com/office/drawing/2014/main" id="{BD19B2CA-1BA4-406A-9EF5-D2552706B3C4}"/>
              </a:ext>
            </a:extLst>
          </p:cNvPr>
          <p:cNvCxnSpPr>
            <a:cxnSpLocks/>
          </p:cNvCxnSpPr>
          <p:nvPr/>
        </p:nvCxnSpPr>
        <p:spPr>
          <a:xfrm flipH="1">
            <a:off x="8039526" y="5161021"/>
            <a:ext cx="2232769" cy="0"/>
          </a:xfrm>
          <a:prstGeom prst="straightConnector1">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127AEAA0-4BCF-443C-B45B-AECD3B949A67}"/>
              </a:ext>
            </a:extLst>
          </p:cNvPr>
          <p:cNvSpPr txBox="1"/>
          <p:nvPr/>
        </p:nvSpPr>
        <p:spPr>
          <a:xfrm>
            <a:off x="8629139" y="5144775"/>
            <a:ext cx="1380186" cy="538609"/>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err="1">
                <a:ln>
                  <a:noFill/>
                </a:ln>
                <a:solidFill>
                  <a:prstClr val="black"/>
                </a:solidFill>
                <a:effectLst/>
                <a:uLnTx/>
                <a:uFillTx/>
                <a:latin typeface="Arial"/>
                <a:ea typeface="+mn-ea"/>
                <a:cs typeface="+mn-cs"/>
              </a:rPr>
              <a:t>onError</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a:ln>
                  <a:noFill/>
                </a:ln>
                <a:solidFill>
                  <a:prstClr val="black"/>
                </a:solidFill>
                <a:effectLst/>
                <a:uLnTx/>
                <a:uFillTx/>
                <a:latin typeface="Arial"/>
                <a:ea typeface="+mn-ea"/>
                <a:cs typeface="+mn-cs"/>
              </a:rPr>
              <a:t>/</a:t>
            </a:r>
            <a:r>
              <a:rPr kumimoji="0" lang="en-IN" sz="1600" b="1" i="1" u="sng" strike="noStrike" kern="1200" cap="none" spc="0" normalizeH="0" baseline="0" noProof="0" dirty="0" err="1">
                <a:ln>
                  <a:noFill/>
                </a:ln>
                <a:solidFill>
                  <a:prstClr val="black"/>
                </a:solidFill>
                <a:effectLst/>
                <a:uLnTx/>
                <a:uFillTx/>
                <a:latin typeface="Arial"/>
                <a:ea typeface="+mn-ea"/>
                <a:cs typeface="+mn-cs"/>
              </a:rPr>
              <a:t>onComplete</a:t>
            </a:r>
            <a:r>
              <a:rPr kumimoji="0" lang="en-IN" sz="1600" b="1" i="1" u="sng" strike="noStrike" kern="1200" cap="none" spc="0" normalizeH="0" baseline="0" noProof="0" dirty="0">
                <a:ln>
                  <a:noFill/>
                </a:ln>
                <a:solidFill>
                  <a:prstClr val="black"/>
                </a:solidFill>
                <a:effectLst/>
                <a:uLnTx/>
                <a:uFillTx/>
                <a:latin typeface="Arial"/>
                <a:ea typeface="+mn-ea"/>
                <a:cs typeface="+mn-cs"/>
              </a:rPr>
              <a:t>()</a:t>
            </a:r>
          </a:p>
        </p:txBody>
      </p:sp>
      <p:sp>
        <p:nvSpPr>
          <p:cNvPr id="9" name="Rectangle: Rounded Corners 8">
            <a:extLst>
              <a:ext uri="{FF2B5EF4-FFF2-40B4-BE49-F238E27FC236}">
                <a16:creationId xmlns:a16="http://schemas.microsoft.com/office/drawing/2014/main" id="{ED2B0570-3E23-47E6-9F54-EEA54A97314D}"/>
              </a:ext>
            </a:extLst>
          </p:cNvPr>
          <p:cNvSpPr/>
          <p:nvPr/>
        </p:nvSpPr>
        <p:spPr>
          <a:xfrm>
            <a:off x="291444" y="5269917"/>
            <a:ext cx="6110739" cy="916507"/>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500" b="1" i="1" u="sng" strike="noStrike" kern="1200" cap="none" spc="0" normalizeH="0" baseline="0" noProof="0" dirty="0">
                <a:ln>
                  <a:noFill/>
                </a:ln>
                <a:solidFill>
                  <a:prstClr val="black"/>
                </a:solidFill>
                <a:effectLst/>
                <a:uLnTx/>
                <a:uFillTx/>
                <a:latin typeface="Arial"/>
                <a:ea typeface="+mn-ea"/>
                <a:cs typeface="+mn-cs"/>
              </a:rPr>
              <a:t>Solution: To avoid this the client application can ask the publisher to buffer the events at their end and push the events at the rate of the client application. This is called backpressure.</a:t>
            </a:r>
            <a:r>
              <a:rPr kumimoji="0" lang="en-IN" sz="1500" b="0" i="0" u="none" strike="noStrike" kern="1200" cap="none" spc="0" normalizeH="0" baseline="0" noProof="0" dirty="0">
                <a:ln>
                  <a:noFill/>
                </a:ln>
                <a:solidFill>
                  <a:prstClr val="black"/>
                </a:solidFill>
                <a:effectLst/>
                <a:uLnTx/>
                <a:uFillTx/>
                <a:latin typeface="Arial"/>
                <a:ea typeface="+mn-ea"/>
                <a:cs typeface="+mn-cs"/>
              </a:rPr>
              <a:t> </a:t>
            </a:r>
          </a:p>
        </p:txBody>
      </p:sp>
      <p:cxnSp>
        <p:nvCxnSpPr>
          <p:cNvPr id="13" name="Connector: Curved 12">
            <a:extLst>
              <a:ext uri="{FF2B5EF4-FFF2-40B4-BE49-F238E27FC236}">
                <a16:creationId xmlns:a16="http://schemas.microsoft.com/office/drawing/2014/main" id="{C9585AB3-AA36-45EB-977C-1D83D02828CE}"/>
              </a:ext>
            </a:extLst>
          </p:cNvPr>
          <p:cNvCxnSpPr>
            <a:stCxn id="6" idx="2"/>
            <a:endCxn id="7" idx="2"/>
          </p:cNvCxnSpPr>
          <p:nvPr/>
        </p:nvCxnSpPr>
        <p:spPr>
          <a:xfrm rot="16200000" flipH="1">
            <a:off x="9193582" y="3994220"/>
            <a:ext cx="12700" cy="3733802"/>
          </a:xfrm>
          <a:prstGeom prst="curvedConnector3">
            <a:avLst>
              <a:gd name="adj1" fmla="val 5745205"/>
            </a:avLst>
          </a:prstGeom>
          <a:ln w="31750">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B5901FFF-E2DD-44C4-B747-6646D383D23E}"/>
              </a:ext>
            </a:extLst>
          </p:cNvPr>
          <p:cNvSpPr txBox="1"/>
          <p:nvPr/>
        </p:nvSpPr>
        <p:spPr>
          <a:xfrm>
            <a:off x="8585858" y="6186424"/>
            <a:ext cx="1423467" cy="292388"/>
          </a:xfrm>
          <a:prstGeom prst="rect">
            <a:avLst/>
          </a:prstGeom>
          <a:noFill/>
        </p:spPr>
        <p:txBody>
          <a:bodyPr wrap="non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1" u="sng" strike="noStrike" kern="1200" cap="none" spc="0" normalizeH="0" baseline="0" noProof="0" dirty="0">
                <a:ln>
                  <a:noFill/>
                </a:ln>
                <a:solidFill>
                  <a:prstClr val="black"/>
                </a:solidFill>
                <a:effectLst/>
                <a:uLnTx/>
                <a:uFillTx/>
                <a:latin typeface="Arial"/>
                <a:ea typeface="+mn-ea"/>
                <a:cs typeface="+mn-cs"/>
              </a:rPr>
              <a:t>Back Pressure</a:t>
            </a:r>
          </a:p>
        </p:txBody>
      </p:sp>
    </p:spTree>
    <p:extLst>
      <p:ext uri="{BB962C8B-B14F-4D97-AF65-F5344CB8AC3E}">
        <p14:creationId xmlns:p14="http://schemas.microsoft.com/office/powerpoint/2010/main" val="13443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B797F0-E148-4855-968B-C18D1047E3AF}"/>
              </a:ext>
            </a:extLst>
          </p:cNvPr>
          <p:cNvSpPr>
            <a:spLocks noGrp="1"/>
          </p:cNvSpPr>
          <p:nvPr>
            <p:ph type="title"/>
          </p:nvPr>
        </p:nvSpPr>
        <p:spPr/>
        <p:txBody>
          <a:bodyPr/>
          <a:lstStyle/>
          <a:p>
            <a:r>
              <a:rPr lang="en-IN" dirty="0"/>
              <a:t>Mono and </a:t>
            </a:r>
            <a:r>
              <a:rPr lang="en-IN"/>
              <a:t>FLUX </a:t>
            </a:r>
            <a:endParaRPr lang="en-IN" dirty="0"/>
          </a:p>
        </p:txBody>
      </p:sp>
      <p:sp>
        <p:nvSpPr>
          <p:cNvPr id="4" name="Text Placeholder 3">
            <a:extLst>
              <a:ext uri="{FF2B5EF4-FFF2-40B4-BE49-F238E27FC236}">
                <a16:creationId xmlns:a16="http://schemas.microsoft.com/office/drawing/2014/main" id="{1401BC47-EA11-4025-9A3D-C1065ADACF22}"/>
              </a:ext>
            </a:extLst>
          </p:cNvPr>
          <p:cNvSpPr>
            <a:spLocks noGrp="1"/>
          </p:cNvSpPr>
          <p:nvPr>
            <p:ph type="body" sz="quarter" idx="10"/>
          </p:nvPr>
        </p:nvSpPr>
        <p:spPr>
          <a:xfrm>
            <a:off x="373777" y="901615"/>
            <a:ext cx="11437223" cy="397653"/>
          </a:xfrm>
        </p:spPr>
        <p:txBody>
          <a:bodyPr/>
          <a:lstStyle/>
          <a:p>
            <a:r>
              <a:rPr lang="en-IN" dirty="0"/>
              <a:t>Introduction</a:t>
            </a:r>
          </a:p>
        </p:txBody>
      </p:sp>
      <p:sp>
        <p:nvSpPr>
          <p:cNvPr id="5" name="Text Placeholder 4">
            <a:extLst>
              <a:ext uri="{FF2B5EF4-FFF2-40B4-BE49-F238E27FC236}">
                <a16:creationId xmlns:a16="http://schemas.microsoft.com/office/drawing/2014/main" id="{8C4BCDF8-1054-4176-8635-9A089CD8DCF6}"/>
              </a:ext>
            </a:extLst>
          </p:cNvPr>
          <p:cNvSpPr>
            <a:spLocks noGrp="1"/>
          </p:cNvSpPr>
          <p:nvPr>
            <p:ph type="body" sz="quarter" idx="11"/>
          </p:nvPr>
        </p:nvSpPr>
        <p:spPr>
          <a:xfrm>
            <a:off x="373063" y="1228200"/>
            <a:ext cx="11437937" cy="2150696"/>
          </a:xfrm>
        </p:spPr>
        <p:txBody>
          <a:bodyPr/>
          <a:lstStyle/>
          <a:p>
            <a:pPr marL="285750" indent="-285750">
              <a:buFont typeface="Arial" panose="020B0604020202020204" pitchFamily="34" charset="0"/>
              <a:buChar char="•"/>
            </a:pPr>
            <a:r>
              <a:rPr lang="en-IN" dirty="0"/>
              <a:t>Project Reactor is implementation of the Reactive Streams in Java. It is divided into: </a:t>
            </a:r>
            <a:r>
              <a:rPr lang="en-IN" b="1" i="1" u="sng" dirty="0"/>
              <a:t>reactor-core</a:t>
            </a:r>
            <a:r>
              <a:rPr lang="en-IN" dirty="0"/>
              <a:t>, </a:t>
            </a:r>
            <a:r>
              <a:rPr lang="en-IN" b="1" i="1" u="sng" dirty="0"/>
              <a:t>reactor-test</a:t>
            </a:r>
            <a:r>
              <a:rPr lang="en-IN" dirty="0"/>
              <a:t>, </a:t>
            </a:r>
            <a:r>
              <a:rPr lang="en-IN" b="1" i="1" u="sng" dirty="0"/>
              <a:t>reactor-netty</a:t>
            </a:r>
          </a:p>
          <a:p>
            <a:pPr marL="285750" indent="-285750">
              <a:buFont typeface="Arial" panose="020B0604020202020204" pitchFamily="34" charset="0"/>
              <a:buChar char="•"/>
            </a:pPr>
            <a:r>
              <a:rPr lang="en-IN" b="1" i="1" u="sng" dirty="0"/>
              <a:t>reactor-core</a:t>
            </a:r>
            <a:r>
              <a:rPr lang="en-IN" dirty="0"/>
              <a:t> gives 2 types of Publishers :</a:t>
            </a:r>
            <a:r>
              <a:rPr lang="en-IN" b="1" i="1" dirty="0"/>
              <a:t>Mono [0,1], Flux [0…n]. </a:t>
            </a:r>
            <a:r>
              <a:rPr lang="en-IN" b="1" i="1" u="sng" dirty="0"/>
              <a:t>reactor-test</a:t>
            </a:r>
            <a:r>
              <a:rPr lang="en-IN" dirty="0"/>
              <a:t> gives </a:t>
            </a:r>
            <a:r>
              <a:rPr lang="en-IN" b="1" i="1" u="sng" dirty="0" err="1"/>
              <a:t>StepVerifier</a:t>
            </a:r>
            <a:r>
              <a:rPr lang="en-IN" dirty="0"/>
              <a:t> and </a:t>
            </a:r>
            <a:r>
              <a:rPr lang="en-IN" b="1" i="1" u="sng" dirty="0" err="1"/>
              <a:t>TestPublisher</a:t>
            </a:r>
            <a:r>
              <a:rPr lang="en-IN" dirty="0"/>
              <a:t>. In current course, </a:t>
            </a:r>
            <a:r>
              <a:rPr lang="en-IN" b="1" i="1" u="sng" dirty="0" err="1"/>
              <a:t>StepVerifier</a:t>
            </a:r>
            <a:r>
              <a:rPr lang="en-IN" dirty="0"/>
              <a:t> is used to verify the values/events emitted by the publishers</a:t>
            </a:r>
            <a:endParaRPr lang="en-IN" b="1" i="1" u="sng" dirty="0"/>
          </a:p>
          <a:p>
            <a:pPr marL="285750" indent="-285750">
              <a:buFont typeface="Arial" panose="020B0604020202020204" pitchFamily="34" charset="0"/>
              <a:buChar char="•"/>
            </a:pPr>
            <a:r>
              <a:rPr lang="en-IN" dirty="0"/>
              <a:t>Mono is Publisher that can publish 0 or 1 value/events, where as Flux can publish 0 or n values/events</a:t>
            </a:r>
          </a:p>
          <a:p>
            <a:pPr marL="285750" indent="-285750">
              <a:buFont typeface="Arial" panose="020B0604020202020204" pitchFamily="34" charset="0"/>
              <a:buChar char="•"/>
            </a:pPr>
            <a:r>
              <a:rPr lang="en-IN" dirty="0"/>
              <a:t>Mono and Flux and operations on them can be interpreted using Marble Diagrams. Refer the Marble Diagrams for Mono and Flux given below:</a:t>
            </a:r>
          </a:p>
          <a:p>
            <a:pPr marL="285750" indent="-285750">
              <a:buFont typeface="Arial" panose="020B0604020202020204" pitchFamily="34" charset="0"/>
              <a:buChar char="•"/>
            </a:pPr>
            <a:endParaRPr lang="en-IN" dirty="0"/>
          </a:p>
        </p:txBody>
      </p:sp>
      <p:grpSp>
        <p:nvGrpSpPr>
          <p:cNvPr id="9" name="Group 8">
            <a:extLst>
              <a:ext uri="{FF2B5EF4-FFF2-40B4-BE49-F238E27FC236}">
                <a16:creationId xmlns:a16="http://schemas.microsoft.com/office/drawing/2014/main" id="{14A1BB7E-7B07-4514-A29A-FEEDEDBA2C8F}"/>
              </a:ext>
            </a:extLst>
          </p:cNvPr>
          <p:cNvGrpSpPr/>
          <p:nvPr/>
        </p:nvGrpSpPr>
        <p:grpSpPr>
          <a:xfrm>
            <a:off x="678593" y="3422339"/>
            <a:ext cx="5103526" cy="2957565"/>
            <a:chOff x="373064" y="2703956"/>
            <a:chExt cx="5363857" cy="3266991"/>
          </a:xfrm>
        </p:grpSpPr>
        <p:pic>
          <p:nvPicPr>
            <p:cNvPr id="2" name="Picture 1">
              <a:extLst>
                <a:ext uri="{FF2B5EF4-FFF2-40B4-BE49-F238E27FC236}">
                  <a16:creationId xmlns:a16="http://schemas.microsoft.com/office/drawing/2014/main" id="{E448CB4E-9F69-461D-8491-35ADE973C76D}"/>
                </a:ext>
              </a:extLst>
            </p:cNvPr>
            <p:cNvPicPr>
              <a:picLocks noChangeAspect="1"/>
            </p:cNvPicPr>
            <p:nvPr/>
          </p:nvPicPr>
          <p:blipFill>
            <a:blip r:embed="rId3"/>
            <a:stretch>
              <a:fillRect/>
            </a:stretch>
          </p:blipFill>
          <p:spPr>
            <a:xfrm>
              <a:off x="373064" y="3044782"/>
              <a:ext cx="5363857" cy="2926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06759B6F-8260-471B-97B2-6E881F0251CC}"/>
                </a:ext>
              </a:extLst>
            </p:cNvPr>
            <p:cNvSpPr txBox="1"/>
            <p:nvPr/>
          </p:nvSpPr>
          <p:spPr>
            <a:xfrm>
              <a:off x="2520893" y="2703956"/>
              <a:ext cx="546625" cy="292388"/>
            </a:xfrm>
            <a:prstGeom prst="rect">
              <a:avLst/>
            </a:prstGeom>
            <a:noFill/>
          </p:spPr>
          <p:txBody>
            <a:bodyPr wrap="none" lIns="0" tIns="0" rIns="0" bIns="45720" rtlCol="0">
              <a:spAutoFit/>
            </a:bodyPr>
            <a:lstStyle/>
            <a:p>
              <a:r>
                <a:rPr lang="en-IN" sz="1600" b="1" i="1" u="sng" dirty="0"/>
                <a:t>Mono</a:t>
              </a:r>
            </a:p>
          </p:txBody>
        </p:sp>
      </p:grpSp>
      <p:grpSp>
        <p:nvGrpSpPr>
          <p:cNvPr id="10" name="Group 9">
            <a:extLst>
              <a:ext uri="{FF2B5EF4-FFF2-40B4-BE49-F238E27FC236}">
                <a16:creationId xmlns:a16="http://schemas.microsoft.com/office/drawing/2014/main" id="{DB70A811-3CCA-4C2C-89F0-75C70A061ED1}"/>
              </a:ext>
            </a:extLst>
          </p:cNvPr>
          <p:cNvGrpSpPr/>
          <p:nvPr/>
        </p:nvGrpSpPr>
        <p:grpSpPr>
          <a:xfrm>
            <a:off x="6441863" y="3406371"/>
            <a:ext cx="5542852" cy="3002317"/>
            <a:chOff x="6125128" y="2685646"/>
            <a:chExt cx="5825594" cy="3316426"/>
          </a:xfrm>
        </p:grpSpPr>
        <p:pic>
          <p:nvPicPr>
            <p:cNvPr id="6" name="Picture 5">
              <a:extLst>
                <a:ext uri="{FF2B5EF4-FFF2-40B4-BE49-F238E27FC236}">
                  <a16:creationId xmlns:a16="http://schemas.microsoft.com/office/drawing/2014/main" id="{F37B8557-6AB3-46D5-A1BF-C56A81B6BB28}"/>
                </a:ext>
              </a:extLst>
            </p:cNvPr>
            <p:cNvPicPr>
              <a:picLocks noChangeAspect="1"/>
            </p:cNvPicPr>
            <p:nvPr/>
          </p:nvPicPr>
          <p:blipFill>
            <a:blip r:embed="rId4"/>
            <a:stretch>
              <a:fillRect/>
            </a:stretch>
          </p:blipFill>
          <p:spPr>
            <a:xfrm>
              <a:off x="6125128" y="3046646"/>
              <a:ext cx="5825594" cy="2955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43C0C31F-B6F8-4733-BE95-93E2BA17954B}"/>
                </a:ext>
              </a:extLst>
            </p:cNvPr>
            <p:cNvSpPr txBox="1"/>
            <p:nvPr/>
          </p:nvSpPr>
          <p:spPr>
            <a:xfrm>
              <a:off x="8577859" y="2685646"/>
              <a:ext cx="421590" cy="292388"/>
            </a:xfrm>
            <a:prstGeom prst="rect">
              <a:avLst/>
            </a:prstGeom>
            <a:noFill/>
          </p:spPr>
          <p:txBody>
            <a:bodyPr wrap="none" lIns="0" tIns="0" rIns="0" bIns="45720" rtlCol="0">
              <a:spAutoFit/>
            </a:bodyPr>
            <a:lstStyle/>
            <a:p>
              <a:r>
                <a:rPr lang="en-IN" sz="1600" b="1" i="1" u="sng" dirty="0"/>
                <a:t>Flux</a:t>
              </a:r>
            </a:p>
          </p:txBody>
        </p:sp>
      </p:grpSp>
      <p:sp>
        <p:nvSpPr>
          <p:cNvPr id="11" name="Rectangle 10">
            <a:extLst>
              <a:ext uri="{FF2B5EF4-FFF2-40B4-BE49-F238E27FC236}">
                <a16:creationId xmlns:a16="http://schemas.microsoft.com/office/drawing/2014/main" id="{9FCCF5C7-0EC5-431E-8BEB-6C4059874A82}"/>
              </a:ext>
            </a:extLst>
          </p:cNvPr>
          <p:cNvSpPr/>
          <p:nvPr/>
        </p:nvSpPr>
        <p:spPr>
          <a:xfrm>
            <a:off x="4089303" y="6404574"/>
            <a:ext cx="4774507" cy="369332"/>
          </a:xfrm>
          <a:prstGeom prst="rect">
            <a:avLst/>
          </a:prstGeom>
        </p:spPr>
        <p:txBody>
          <a:bodyPr wrap="square">
            <a:spAutoFit/>
          </a:bodyPr>
          <a:lstStyle/>
          <a:p>
            <a:pPr lvl="0">
              <a:defRPr/>
            </a:pPr>
            <a:r>
              <a:rPr lang="en-IN" sz="900" dirty="0"/>
              <a:t>Source: </a:t>
            </a:r>
            <a:r>
              <a:rPr lang="en-IN" sz="900" dirty="0">
                <a:hlinkClick r:id="rId5"/>
              </a:rPr>
              <a:t>https://projectreactor.io/docs/core/release/api/reactor/core/publisher/Mono.html</a:t>
            </a:r>
            <a:endParaRPr lang="en-IN" sz="900" dirty="0"/>
          </a:p>
          <a:p>
            <a:r>
              <a:rPr lang="en-IN" sz="900" dirty="0">
                <a:hlinkClick r:id="rId6"/>
              </a:rPr>
              <a:t>https://projectreactor.io/docs/core/release/api/reactor/core/publisher/Flux.html</a:t>
            </a:r>
            <a:endParaRPr lang="en-IN" sz="900" dirty="0"/>
          </a:p>
        </p:txBody>
      </p:sp>
    </p:spTree>
    <p:extLst>
      <p:ext uri="{BB962C8B-B14F-4D97-AF65-F5344CB8AC3E}">
        <p14:creationId xmlns:p14="http://schemas.microsoft.com/office/powerpoint/2010/main" val="271797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LKM_PPT_Course Name_Template" id="{8AD66D50-9E55-4488-A238-A745B68698FC}" vid="{82B79CEE-4A1B-41A3-BEA8-07360FCCA4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585</Words>
  <Application>Microsoft Office PowerPoint</Application>
  <PresentationFormat>Widescreen</PresentationFormat>
  <Paragraphs>59</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Arial Black</vt:lpstr>
      <vt:lpstr>Calibri</vt:lpstr>
      <vt:lpstr>Graphik</vt:lpstr>
      <vt:lpstr>Graphik Regular</vt:lpstr>
      <vt:lpstr>Wingdings</vt:lpstr>
      <vt:lpstr>Content Layouts</vt:lpstr>
      <vt:lpstr>Flow(1)</vt:lpstr>
      <vt:lpstr>Flow(2)</vt:lpstr>
      <vt:lpstr>Mono and FLUX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mohpreet singh</dc:creator>
  <cp:lastModifiedBy>mohpreet singh</cp:lastModifiedBy>
  <cp:revision>9</cp:revision>
  <dcterms:created xsi:type="dcterms:W3CDTF">2021-02-01T09:15:38Z</dcterms:created>
  <dcterms:modified xsi:type="dcterms:W3CDTF">2021-02-02T14:47:35Z</dcterms:modified>
</cp:coreProperties>
</file>