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B0D57-C047-4518-8040-680D9624C09F}" v="16" dt="2023-03-28T11:44:43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Singh, Ram" userId="17dd5cbc-4f3e-492c-9c38-8ba985f98b2f" providerId="ADAL" clId="{6D5B0D57-C047-4518-8040-680D9624C09F}"/>
    <pc:docChg chg="undo custSel addSld modSld sldOrd">
      <pc:chgData name="Prakash Singh, Ram" userId="17dd5cbc-4f3e-492c-9c38-8ba985f98b2f" providerId="ADAL" clId="{6D5B0D57-C047-4518-8040-680D9624C09F}" dt="2023-03-28T11:45:29.144" v="170"/>
      <pc:docMkLst>
        <pc:docMk/>
      </pc:docMkLst>
      <pc:sldChg chg="addSp delSp modSp new mod">
        <pc:chgData name="Prakash Singh, Ram" userId="17dd5cbc-4f3e-492c-9c38-8ba985f98b2f" providerId="ADAL" clId="{6D5B0D57-C047-4518-8040-680D9624C09F}" dt="2023-03-15T10:14:04.889" v="126" actId="14100"/>
        <pc:sldMkLst>
          <pc:docMk/>
          <pc:sldMk cId="3021413058" sldId="256"/>
        </pc:sldMkLst>
        <pc:spChg chg="del">
          <ac:chgData name="Prakash Singh, Ram" userId="17dd5cbc-4f3e-492c-9c38-8ba985f98b2f" providerId="ADAL" clId="{6D5B0D57-C047-4518-8040-680D9624C09F}" dt="2023-03-15T10:07:16.066" v="55" actId="478"/>
          <ac:spMkLst>
            <pc:docMk/>
            <pc:sldMk cId="3021413058" sldId="256"/>
            <ac:spMk id="3" creationId="{F9D4FE66-C1CD-BFCF-B1A7-1E62406B5C3F}"/>
          </ac:spMkLst>
        </pc:spChg>
        <pc:spChg chg="add del mod">
          <ac:chgData name="Prakash Singh, Ram" userId="17dd5cbc-4f3e-492c-9c38-8ba985f98b2f" providerId="ADAL" clId="{6D5B0D57-C047-4518-8040-680D9624C09F}" dt="2023-03-15T10:14:00.598" v="124" actId="478"/>
          <ac:spMkLst>
            <pc:docMk/>
            <pc:sldMk cId="3021413058" sldId="256"/>
            <ac:spMk id="7" creationId="{A8F8A725-65AB-FD74-5724-875AAD20E511}"/>
          </ac:spMkLst>
        </pc:spChg>
        <pc:picChg chg="add mod">
          <ac:chgData name="Prakash Singh, Ram" userId="17dd5cbc-4f3e-492c-9c38-8ba985f98b2f" providerId="ADAL" clId="{6D5B0D57-C047-4518-8040-680D9624C09F}" dt="2023-03-15T10:14:04.889" v="126" actId="14100"/>
          <ac:picMkLst>
            <pc:docMk/>
            <pc:sldMk cId="3021413058" sldId="256"/>
            <ac:picMk id="5" creationId="{C7A84E6B-BAE4-C86A-E91A-A1E1F99DE08A}"/>
          </ac:picMkLst>
        </pc:picChg>
      </pc:sldChg>
      <pc:sldChg chg="addSp delSp modSp add mod ord">
        <pc:chgData name="Prakash Singh, Ram" userId="17dd5cbc-4f3e-492c-9c38-8ba985f98b2f" providerId="ADAL" clId="{6D5B0D57-C047-4518-8040-680D9624C09F}" dt="2023-03-15T07:11:57.050" v="46"/>
        <pc:sldMkLst>
          <pc:docMk/>
          <pc:sldMk cId="515525393" sldId="257"/>
        </pc:sldMkLst>
        <pc:picChg chg="del">
          <ac:chgData name="Prakash Singh, Ram" userId="17dd5cbc-4f3e-492c-9c38-8ba985f98b2f" providerId="ADAL" clId="{6D5B0D57-C047-4518-8040-680D9624C09F}" dt="2023-03-15T06:07:50.414" v="7" actId="478"/>
          <ac:picMkLst>
            <pc:docMk/>
            <pc:sldMk cId="515525393" sldId="257"/>
            <ac:picMk id="5" creationId="{C7A84E6B-BAE4-C86A-E91A-A1E1F99DE08A}"/>
          </ac:picMkLst>
        </pc:picChg>
        <pc:picChg chg="add mod">
          <ac:chgData name="Prakash Singh, Ram" userId="17dd5cbc-4f3e-492c-9c38-8ba985f98b2f" providerId="ADAL" clId="{6D5B0D57-C047-4518-8040-680D9624C09F}" dt="2023-03-15T06:08:00.639" v="10" actId="962"/>
          <ac:picMkLst>
            <pc:docMk/>
            <pc:sldMk cId="515525393" sldId="257"/>
            <ac:picMk id="6" creationId="{708974F6-8287-DA5B-D4A0-BA48BAB097C9}"/>
          </ac:picMkLst>
        </pc:picChg>
      </pc:sldChg>
      <pc:sldChg chg="addSp delSp modSp add mod ord">
        <pc:chgData name="Prakash Singh, Ram" userId="17dd5cbc-4f3e-492c-9c38-8ba985f98b2f" providerId="ADAL" clId="{6D5B0D57-C047-4518-8040-680D9624C09F}" dt="2023-03-15T07:06:31.314" v="42"/>
        <pc:sldMkLst>
          <pc:docMk/>
          <pc:sldMk cId="681940535" sldId="258"/>
        </pc:sldMkLst>
        <pc:picChg chg="add mod">
          <ac:chgData name="Prakash Singh, Ram" userId="17dd5cbc-4f3e-492c-9c38-8ba985f98b2f" providerId="ADAL" clId="{6D5B0D57-C047-4518-8040-680D9624C09F}" dt="2023-03-15T06:09:57.869" v="18" actId="14100"/>
          <ac:picMkLst>
            <pc:docMk/>
            <pc:sldMk cId="681940535" sldId="258"/>
            <ac:picMk id="5" creationId="{20647142-EEE2-C453-4D50-0684230AA953}"/>
          </ac:picMkLst>
        </pc:picChg>
        <pc:picChg chg="del">
          <ac:chgData name="Prakash Singh, Ram" userId="17dd5cbc-4f3e-492c-9c38-8ba985f98b2f" providerId="ADAL" clId="{6D5B0D57-C047-4518-8040-680D9624C09F}" dt="2023-03-15T06:09:38.464" v="12" actId="478"/>
          <ac:picMkLst>
            <pc:docMk/>
            <pc:sldMk cId="681940535" sldId="258"/>
            <ac:picMk id="6" creationId="{708974F6-8287-DA5B-D4A0-BA48BAB097C9}"/>
          </ac:picMkLst>
        </pc:picChg>
      </pc:sldChg>
      <pc:sldChg chg="addSp delSp modSp add mod ord">
        <pc:chgData name="Prakash Singh, Ram" userId="17dd5cbc-4f3e-492c-9c38-8ba985f98b2f" providerId="ADAL" clId="{6D5B0D57-C047-4518-8040-680D9624C09F}" dt="2023-03-15T07:11:33.510" v="44"/>
        <pc:sldMkLst>
          <pc:docMk/>
          <pc:sldMk cId="2135960374" sldId="259"/>
        </pc:sldMkLst>
        <pc:picChg chg="del">
          <ac:chgData name="Prakash Singh, Ram" userId="17dd5cbc-4f3e-492c-9c38-8ba985f98b2f" providerId="ADAL" clId="{6D5B0D57-C047-4518-8040-680D9624C09F}" dt="2023-03-15T06:10:08.968" v="20" actId="478"/>
          <ac:picMkLst>
            <pc:docMk/>
            <pc:sldMk cId="2135960374" sldId="259"/>
            <ac:picMk id="5" creationId="{20647142-EEE2-C453-4D50-0684230AA953}"/>
          </ac:picMkLst>
        </pc:picChg>
        <pc:picChg chg="add mod">
          <ac:chgData name="Prakash Singh, Ram" userId="17dd5cbc-4f3e-492c-9c38-8ba985f98b2f" providerId="ADAL" clId="{6D5B0D57-C047-4518-8040-680D9624C09F}" dt="2023-03-15T06:10:22.295" v="25" actId="14100"/>
          <ac:picMkLst>
            <pc:docMk/>
            <pc:sldMk cId="2135960374" sldId="259"/>
            <ac:picMk id="6" creationId="{F1FC7357-B290-5485-9379-8F29219F190C}"/>
          </ac:picMkLst>
        </pc:picChg>
      </pc:sldChg>
      <pc:sldChg chg="delSp modSp add mod">
        <pc:chgData name="Prakash Singh, Ram" userId="17dd5cbc-4f3e-492c-9c38-8ba985f98b2f" providerId="ADAL" clId="{6D5B0D57-C047-4518-8040-680D9624C09F}" dt="2023-03-15T10:40:20.886" v="156" actId="27636"/>
        <pc:sldMkLst>
          <pc:docMk/>
          <pc:sldMk cId="3451882393" sldId="260"/>
        </pc:sldMkLst>
        <pc:spChg chg="del">
          <ac:chgData name="Prakash Singh, Ram" userId="17dd5cbc-4f3e-492c-9c38-8ba985f98b2f" providerId="ADAL" clId="{6D5B0D57-C047-4518-8040-680D9624C09F}" dt="2023-03-15T10:11:38.997" v="59" actId="478"/>
          <ac:spMkLst>
            <pc:docMk/>
            <pc:sldMk cId="3451882393" sldId="260"/>
            <ac:spMk id="2" creationId="{B31B49DC-8494-E531-98C4-C1E36CA1EE18}"/>
          </ac:spMkLst>
        </pc:spChg>
        <pc:spChg chg="mod">
          <ac:chgData name="Prakash Singh, Ram" userId="17dd5cbc-4f3e-492c-9c38-8ba985f98b2f" providerId="ADAL" clId="{6D5B0D57-C047-4518-8040-680D9624C09F}" dt="2023-03-15T10:40:20.886" v="156" actId="27636"/>
          <ac:spMkLst>
            <pc:docMk/>
            <pc:sldMk cId="3451882393" sldId="260"/>
            <ac:spMk id="3" creationId="{F9D4FE66-C1CD-BFCF-B1A7-1E62406B5C3F}"/>
          </ac:spMkLst>
        </pc:spChg>
        <pc:picChg chg="del">
          <ac:chgData name="Prakash Singh, Ram" userId="17dd5cbc-4f3e-492c-9c38-8ba985f98b2f" providerId="ADAL" clId="{6D5B0D57-C047-4518-8040-680D9624C09F}" dt="2023-03-15T10:11:34.377" v="58" actId="478"/>
          <ac:picMkLst>
            <pc:docMk/>
            <pc:sldMk cId="3451882393" sldId="260"/>
            <ac:picMk id="6" creationId="{F1FC7357-B290-5485-9379-8F29219F190C}"/>
          </ac:picMkLst>
        </pc:picChg>
      </pc:sldChg>
      <pc:sldChg chg="modSp add mod">
        <pc:chgData name="Prakash Singh, Ram" userId="17dd5cbc-4f3e-492c-9c38-8ba985f98b2f" providerId="ADAL" clId="{6D5B0D57-C047-4518-8040-680D9624C09F}" dt="2023-03-28T11:45:29.144" v="170"/>
        <pc:sldMkLst>
          <pc:docMk/>
          <pc:sldMk cId="2565835648" sldId="261"/>
        </pc:sldMkLst>
        <pc:spChg chg="mod">
          <ac:chgData name="Prakash Singh, Ram" userId="17dd5cbc-4f3e-492c-9c38-8ba985f98b2f" providerId="ADAL" clId="{6D5B0D57-C047-4518-8040-680D9624C09F}" dt="2023-03-28T11:45:29.144" v="170"/>
          <ac:spMkLst>
            <pc:docMk/>
            <pc:sldMk cId="2565835648" sldId="261"/>
            <ac:spMk id="3" creationId="{F9D4FE66-C1CD-BFCF-B1A7-1E62406B5C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68BB-DC9D-2E48-6E5D-03781D05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10537-B062-4A53-9E22-8420F9F0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2CB3-7A27-CC24-D3E0-4B6C9B33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E330-59D4-DA86-CBA9-FC5393E0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2174-F776-E52A-988C-840A51FD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DC58-D251-9480-1F87-D5A3C4E3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BD93-39E4-A007-E112-7E9122A5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55BB-273B-CFBD-11ED-ABF9DEAD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4BE7-7730-0C0C-9CFC-A16324B0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F969-BDC7-2E82-4AD1-B344E9DE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2CDEC-6AAE-6EF3-CB7F-234D493CE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DC326-BC0C-7EE3-5048-0562EA12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1201-E3A1-E7DB-A495-FC6EC4E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19BB-2308-7BE3-14E9-96869245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3A9A-A2C0-52BB-67B9-A404CE70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2F06-5CE5-1C2D-C463-2CDBF7E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F2BE-39CC-213B-A795-3269AFD3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DD90-3580-5B08-6CAD-2E044EE0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01DE-F45D-53D3-32C1-EBF4B219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70D6-5654-84A9-5995-1131464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49FA-7CAB-EA29-6DAC-E1C6A70D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BBAF6-AD78-17BC-922A-DECD3E85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3DF3-5C3C-50A6-4E9C-B8AE72DE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C56F-B753-C345-E190-2189260E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8DBA-F39E-2572-88DD-ACD4A516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7385-F3B2-6331-0BC0-4851525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518B-7BBC-324F-D8FB-84EC1B2E9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D71-749C-1201-79E5-7B7BB4B58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C058-EEE7-A1AF-CDD5-5177758D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1144-1853-6C15-CCBC-5FB5F576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77FB-4F63-1D21-C5CF-C1E84C6A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D4BE-A88A-B9E1-871E-EAA27164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62C5-9248-0931-E9CF-80A132A0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D79E4-3939-071C-F352-A26898985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301A7-E4F4-FFD7-9B68-149F7E52A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FBE6A-F582-B8FA-DDAA-3D1C2ECFB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B7079-81AF-F3B6-F837-9C87052B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CFA47-5EEA-279E-B765-BF67B23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F5E3-7C91-8FBE-B03E-3715B1A2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25B8-9CD3-EEC3-69C1-C9ED3B54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8E5B5-914F-3828-08AD-F3D88157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25529-E36B-6555-C74A-1268B80C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B3BF9-5540-990A-9825-45AF72D7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6EB1E-37F0-19B4-0851-3C012BA2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8D056-3774-5A89-5B58-A53822E1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4C90F-769B-EB19-18D0-3D072213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4CAE-8716-32BF-1E20-A424406B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1FC2-401A-A6BE-071B-3BB0DBDE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F5ECF-8F06-64EC-5908-D4E5BB328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A1823-D5C4-B91E-EA84-AE27DB1C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25D4-D38E-BDB9-BAEE-44D53E4B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B575-385F-C092-2C5B-2DC4FF08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BD3C-D28C-D488-F2AE-0E6A60FE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E0E8F-27BB-E53D-45E7-0632125E7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D50F8-B44B-678E-8D05-7D5FE9996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C7CA-5B01-424F-C863-E18DDF8F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5E6DB-11A3-EDC0-9FCF-51879C4C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62659-AB9C-F22F-19AB-071AE167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9E239-7853-30D8-9F2C-37CEF4CD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1CEF-8A4F-3866-DF11-6ADC5A02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28B0-6085-2860-41EE-E31E763F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7D20-111F-4FB4-9999-A73005BB456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7FE6-E638-1E2F-926C-BC5FC0C3F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7DFC-946A-5AD2-3689-F45A3B3AC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ACCBF-AA25-4E7B-B325-2D9853AE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webflux-eventloop-vs-thread-per-request-mod" TargetMode="External"/><Relationship Id="rId2" Type="http://schemas.openxmlformats.org/officeDocument/2006/relationships/hyperlink" Target="https://www.quora.com/How-do-servlets-handle-multiple-request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ackoverflow.com/questions/49115135/map-vs-flatmap-in-reactor" TargetMode="External"/><Relationship Id="rId4" Type="http://schemas.openxmlformats.org/officeDocument/2006/relationships/hyperlink" Target="https://stackoverflow.com/questions/27765547/how-does-a-single-servlet-handle-multiple-requests-from-client-si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8167842/the-difference-between-onerrorresume-and-doonerro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49DC-8494-E531-98C4-C1E36CA1E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A84E6B-BAE4-C86A-E91A-A1E1F99D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1" y="564909"/>
            <a:ext cx="9474767" cy="51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49DC-8494-E531-98C4-C1E36CA1E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FE66-C1CD-BFCF-B1A7-1E62406B5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0647142-EEE2-C453-4D50-0684230A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1122364"/>
            <a:ext cx="11215869" cy="365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4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49DC-8494-E531-98C4-C1E36CA1E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FE66-C1CD-BFCF-B1A7-1E62406B5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8974F6-8287-DA5B-D4A0-BA48BAB0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376"/>
            <a:ext cx="12192000" cy="51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49DC-8494-E531-98C4-C1E36CA1E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FE66-C1CD-BFCF-B1A7-1E62406B5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FC7357-B290-5485-9379-8F29219F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1" y="765699"/>
            <a:ext cx="11424214" cy="5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D4FE66-C1CD-BFCF-B1A7-1E62406B5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010" y="277792"/>
            <a:ext cx="11458937" cy="58452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/>
              <a:t>Reference link</a:t>
            </a:r>
          </a:p>
          <a:p>
            <a:pPr algn="l"/>
            <a:endParaRPr lang="en-US" sz="3200" b="1" dirty="0"/>
          </a:p>
          <a:p>
            <a:pPr algn="l"/>
            <a:r>
              <a:rPr lang="en-US" b="1" dirty="0"/>
              <a:t>Servlet Container Model</a:t>
            </a:r>
          </a:p>
          <a:p>
            <a:pPr algn="l"/>
            <a:r>
              <a:rPr lang="en-US" dirty="0">
                <a:hlinkClick r:id="rId2"/>
              </a:rPr>
              <a:t>https://www.quora.com/How-do-servlets-handle-multiple-requests</a:t>
            </a:r>
            <a:endParaRPr lang="en-US" dirty="0"/>
          </a:p>
          <a:p>
            <a:pPr algn="l"/>
            <a:r>
              <a:rPr lang="en-US" b="1" dirty="0"/>
              <a:t>Spring </a:t>
            </a:r>
            <a:r>
              <a:rPr lang="en-US" b="1" dirty="0" err="1"/>
              <a:t>Webflux</a:t>
            </a:r>
            <a:r>
              <a:rPr lang="en-US" b="1" dirty="0"/>
              <a:t>: </a:t>
            </a:r>
            <a:r>
              <a:rPr lang="en-US" b="1" dirty="0" err="1"/>
              <a:t>EventLoop</a:t>
            </a:r>
            <a:r>
              <a:rPr lang="en-US" b="1" dirty="0"/>
              <a:t> vs Thread Per Request Model</a:t>
            </a:r>
          </a:p>
          <a:p>
            <a:pPr algn="l"/>
            <a:r>
              <a:rPr lang="en-US" dirty="0">
                <a:hlinkClick r:id="rId3"/>
              </a:rPr>
              <a:t>https://dzone.com/articles/spring-webflux-eventloop-vs-thread-per-request-mod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https://reflectoring.io/getting-started-with-spring-webflux/</a:t>
            </a:r>
          </a:p>
          <a:p>
            <a:pPr algn="l"/>
            <a:r>
              <a:rPr lang="en-US" u="sng" dirty="0">
                <a:hlinkClick r:id="rId4"/>
              </a:rPr>
              <a:t>https://stackoverflow.com/questions/27765547/how-does-a-single-servlet-handle-multiple-requests-from-client-side</a:t>
            </a:r>
            <a:endParaRPr lang="en-US" u="sng" dirty="0"/>
          </a:p>
          <a:p>
            <a:pPr algn="l"/>
            <a:endParaRPr lang="en-US" u="sng" dirty="0"/>
          </a:p>
          <a:p>
            <a:pPr algn="l"/>
            <a:r>
              <a:rPr lang="en-US" b="1" dirty="0"/>
              <a:t>Map vs </a:t>
            </a:r>
            <a:r>
              <a:rPr lang="en-US" b="1" dirty="0" err="1"/>
              <a:t>flatMap</a:t>
            </a:r>
            <a:endParaRPr lang="en-US" b="1" dirty="0"/>
          </a:p>
          <a:p>
            <a:pPr algn="l"/>
            <a:r>
              <a:rPr lang="en-US" u="sng" dirty="0">
                <a:hlinkClick r:id="rId5"/>
              </a:rPr>
              <a:t>https://stackoverflow.com/questions/49115135/map-vs-flatmap-in-reactor</a:t>
            </a:r>
            <a:endParaRPr lang="en-US" u="sng" dirty="0"/>
          </a:p>
          <a:p>
            <a:pPr algn="l"/>
            <a:r>
              <a:rPr lang="en-US" u="sng" dirty="0"/>
              <a:t>https://nikeshshetty.medium.com/5-common-mistakes-of-webflux-novices-f8eda0cd6291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88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D4FE66-C1CD-BFCF-B1A7-1E62406B5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010" y="277792"/>
            <a:ext cx="11458937" cy="584521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Reference link</a:t>
            </a:r>
          </a:p>
          <a:p>
            <a:pPr algn="l"/>
            <a:endParaRPr lang="en-US" sz="3200" b="1" dirty="0"/>
          </a:p>
          <a:p>
            <a:pPr algn="l"/>
            <a:r>
              <a:rPr lang="en-US" b="1" dirty="0"/>
              <a:t>The difference between </a:t>
            </a:r>
            <a:r>
              <a:rPr lang="en-US" b="1" dirty="0" err="1"/>
              <a:t>onErrorResume</a:t>
            </a:r>
            <a:r>
              <a:rPr lang="en-US" b="1" dirty="0"/>
              <a:t> and </a:t>
            </a:r>
            <a:r>
              <a:rPr lang="en-US" b="1" dirty="0" err="1"/>
              <a:t>doOnError</a:t>
            </a:r>
            <a:endParaRPr lang="en-US" b="1" dirty="0"/>
          </a:p>
          <a:p>
            <a:pPr algn="l"/>
            <a:r>
              <a:rPr lang="en-US" dirty="0">
                <a:hlinkClick r:id="rId2"/>
              </a:rPr>
              <a:t>https://stackoverflow.com/questions/58167842/the-difference-between-onerrorresume-and-doonerror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SpringBoot</a:t>
            </a:r>
            <a:r>
              <a:rPr lang="en-US" dirty="0"/>
              <a:t> 3:</a:t>
            </a:r>
          </a:p>
          <a:p>
            <a:pPr algn="l"/>
            <a:r>
              <a:rPr lang="en-US" dirty="0"/>
              <a:t>1.Jetty is not compatible with </a:t>
            </a:r>
            <a:r>
              <a:rPr lang="en-US" dirty="0" err="1"/>
              <a:t>SpringBoot</a:t>
            </a:r>
            <a:r>
              <a:rPr lang="en-US" dirty="0"/>
              <a:t> 3(</a:t>
            </a:r>
            <a:r>
              <a:rPr lang="en-US" dirty="0" err="1"/>
              <a:t>Netty</a:t>
            </a:r>
            <a:r>
              <a:rPr lang="en-US" dirty="0"/>
              <a:t> + below spring boot 3 - having connection dropout issue hence Jetty is recommended)</a:t>
            </a:r>
          </a:p>
          <a:p>
            <a:pPr algn="l"/>
            <a:r>
              <a:rPr lang="en-US" dirty="0"/>
              <a:t>2.Netty supports </a:t>
            </a:r>
            <a:r>
              <a:rPr lang="en-US" dirty="0" err="1"/>
              <a:t>SpringBoot</a:t>
            </a:r>
            <a:r>
              <a:rPr lang="en-US"/>
              <a:t> 3, we don't see any  connection dropout, its working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3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Singh, Ram</dc:creator>
  <cp:lastModifiedBy>Prakash Singh, Ram</cp:lastModifiedBy>
  <cp:revision>1</cp:revision>
  <dcterms:created xsi:type="dcterms:W3CDTF">2023-03-15T05:45:46Z</dcterms:created>
  <dcterms:modified xsi:type="dcterms:W3CDTF">2023-03-28T11:45:30Z</dcterms:modified>
</cp:coreProperties>
</file>