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62" r:id="rId5"/>
    <p:sldId id="260" r:id="rId6"/>
    <p:sldId id="264" r:id="rId7"/>
    <p:sldId id="268" r:id="rId8"/>
    <p:sldId id="271" r:id="rId9"/>
    <p:sldId id="280" r:id="rId10"/>
    <p:sldId id="277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7EA9E-DCDF-4CE2-8DBF-FAB64B477DF6}" v="1370" dt="2023-04-26T09:17:00.015"/>
    <p1510:client id="{8F1915F5-34D9-C0FE-F8E8-7695913BCB89}" v="2" dt="2023-04-26T04:31:08.375"/>
    <p1510:client id="{F1BAB892-B091-4472-A1A3-E2A1A4B5961E}" v="1161" dt="2023-04-26T09:38:0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8A301-97D5-4B7B-96C5-AF290FCB071A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F8D802-3371-4016-A57D-2ED917602471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>
            <a:defRPr b="1"/>
          </a:pPr>
          <a:r>
            <a:rPr lang="en-US"/>
            <a:t>Move away</a:t>
          </a:r>
        </a:p>
      </dgm:t>
    </dgm:pt>
    <dgm:pt modelId="{D44AF7E7-1871-4162-9515-B0D889452774}" type="parTrans" cxnId="{0E6FC76E-435C-4D65-88CD-9A4ED2DE03A2}">
      <dgm:prSet/>
      <dgm:spPr/>
      <dgm:t>
        <a:bodyPr/>
        <a:lstStyle/>
        <a:p>
          <a:endParaRPr lang="en-US"/>
        </a:p>
      </dgm:t>
    </dgm:pt>
    <dgm:pt modelId="{858FBB38-0A25-4D7A-86A4-FD7F4F27D680}" type="sibTrans" cxnId="{0E6FC76E-435C-4D65-88CD-9A4ED2DE03A2}">
      <dgm:prSet phldrT="01"/>
      <dgm:spPr/>
      <dgm:t>
        <a:bodyPr/>
        <a:lstStyle/>
        <a:p>
          <a:endParaRPr lang="en-US"/>
        </a:p>
      </dgm:t>
    </dgm:pt>
    <dgm:pt modelId="{C81F9575-451A-42FF-A51A-A1E9F0E124DC}">
      <dgm:prSet/>
      <dgm:spPr/>
      <dgm:t>
        <a:bodyPr/>
        <a:lstStyle/>
        <a:p>
          <a:r>
            <a:rPr lang="en-US"/>
            <a:t>Move away from the thread per request model and can handle more requests with a limited thread pool.</a:t>
          </a:r>
        </a:p>
      </dgm:t>
    </dgm:pt>
    <dgm:pt modelId="{065916CD-6E2D-46F7-B2A6-1462FDA8F322}" type="parTrans" cxnId="{56C56BEF-3765-46C6-931D-001EB97CC286}">
      <dgm:prSet/>
      <dgm:spPr/>
      <dgm:t>
        <a:bodyPr/>
        <a:lstStyle/>
        <a:p>
          <a:endParaRPr lang="en-US"/>
        </a:p>
      </dgm:t>
    </dgm:pt>
    <dgm:pt modelId="{4D72AAFF-73EF-430C-8385-CE41B1CC5DC0}" type="sibTrans" cxnId="{56C56BEF-3765-46C6-931D-001EB97CC286}">
      <dgm:prSet/>
      <dgm:spPr/>
      <dgm:t>
        <a:bodyPr/>
        <a:lstStyle/>
        <a:p>
          <a:endParaRPr lang="en-US"/>
        </a:p>
      </dgm:t>
    </dgm:pt>
    <dgm:pt modelId="{1027E9E3-04D0-47E7-864E-06AA1AA29D59}">
      <dgm:prSet/>
      <dgm:spPr/>
      <dgm:t>
        <a:bodyPr/>
        <a:lstStyle/>
        <a:p>
          <a:pPr>
            <a:defRPr b="1"/>
          </a:pPr>
          <a:r>
            <a:rPr lang="en-US"/>
            <a:t>Prevent</a:t>
          </a:r>
        </a:p>
      </dgm:t>
    </dgm:pt>
    <dgm:pt modelId="{383690AF-2AC5-4AA8-B1AA-D7D9F8C0D8D3}" type="parTrans" cxnId="{A5C6DA2F-4041-4F03-AC49-82E4A1CA2BEB}">
      <dgm:prSet/>
      <dgm:spPr/>
      <dgm:t>
        <a:bodyPr/>
        <a:lstStyle/>
        <a:p>
          <a:endParaRPr lang="en-US"/>
        </a:p>
      </dgm:t>
    </dgm:pt>
    <dgm:pt modelId="{466792F1-C64F-4828-96BD-A662D5A00374}" type="sibTrans" cxnId="{A5C6DA2F-4041-4F03-AC49-82E4A1CA2BEB}">
      <dgm:prSet phldrT="02"/>
      <dgm:spPr/>
      <dgm:t>
        <a:bodyPr/>
        <a:lstStyle/>
        <a:p>
          <a:endParaRPr lang="en-US"/>
        </a:p>
      </dgm:t>
    </dgm:pt>
    <dgm:pt modelId="{BA53F8FD-EB63-4312-8E34-2C9D9D3ABF0B}">
      <dgm:prSet/>
      <dgm:spPr/>
      <dgm:t>
        <a:bodyPr/>
        <a:lstStyle/>
        <a:p>
          <a:r>
            <a:rPr lang="en-US"/>
            <a:t>Prevent threads from blocking while waiting for I/O operations to complete hence maximum throughput can be achieved.</a:t>
          </a:r>
        </a:p>
      </dgm:t>
    </dgm:pt>
    <dgm:pt modelId="{11FF038B-37F9-4718-83D6-6E61B608591D}" type="parTrans" cxnId="{218C707A-5D20-4C43-81E7-1C881AE6B94D}">
      <dgm:prSet/>
      <dgm:spPr/>
      <dgm:t>
        <a:bodyPr/>
        <a:lstStyle/>
        <a:p>
          <a:endParaRPr lang="en-US"/>
        </a:p>
      </dgm:t>
    </dgm:pt>
    <dgm:pt modelId="{1459965F-9C3E-439C-849A-4C1A5402AAAA}" type="sibTrans" cxnId="{218C707A-5D20-4C43-81E7-1C881AE6B94D}">
      <dgm:prSet/>
      <dgm:spPr/>
      <dgm:t>
        <a:bodyPr/>
        <a:lstStyle/>
        <a:p>
          <a:endParaRPr lang="en-US"/>
        </a:p>
      </dgm:t>
    </dgm:pt>
    <dgm:pt modelId="{1A95A3FE-ED16-4ADD-9BAD-1FBC26817F7C}">
      <dgm:prSet/>
      <dgm:spPr/>
      <dgm:t>
        <a:bodyPr/>
        <a:lstStyle/>
        <a:p>
          <a:pPr>
            <a:defRPr b="1"/>
          </a:pPr>
          <a:r>
            <a:rPr lang="en-US"/>
            <a:t>Make</a:t>
          </a:r>
        </a:p>
      </dgm:t>
    </dgm:pt>
    <dgm:pt modelId="{84107EF6-FC9A-4482-B274-964E04B01D5A}" type="parTrans" cxnId="{E23F247A-DCC8-42BF-9C1D-0C0FF1808513}">
      <dgm:prSet/>
      <dgm:spPr/>
      <dgm:t>
        <a:bodyPr/>
        <a:lstStyle/>
        <a:p>
          <a:endParaRPr lang="en-US"/>
        </a:p>
      </dgm:t>
    </dgm:pt>
    <dgm:pt modelId="{5EC98B7E-9A78-4B28-9B66-D15578DFCC90}" type="sibTrans" cxnId="{E23F247A-DCC8-42BF-9C1D-0C0FF1808513}">
      <dgm:prSet phldrT="03"/>
      <dgm:spPr/>
      <dgm:t>
        <a:bodyPr/>
        <a:lstStyle/>
        <a:p>
          <a:endParaRPr lang="en-US"/>
        </a:p>
      </dgm:t>
    </dgm:pt>
    <dgm:pt modelId="{153E70FC-E640-4231-BDAC-311BDA2907C2}">
      <dgm:prSet/>
      <dgm:spPr/>
      <dgm:t>
        <a:bodyPr/>
        <a:lstStyle/>
        <a:p>
          <a:r>
            <a:rPr lang="en-US"/>
            <a:t>Make it easy to do parallel calls.</a:t>
          </a:r>
        </a:p>
      </dgm:t>
    </dgm:pt>
    <dgm:pt modelId="{82B3ED70-6FCB-43CD-B4D8-9BE09F56C8DD}" type="parTrans" cxnId="{4C1E8143-E915-4066-AD15-FE8DBB5C7343}">
      <dgm:prSet/>
      <dgm:spPr/>
      <dgm:t>
        <a:bodyPr/>
        <a:lstStyle/>
        <a:p>
          <a:endParaRPr lang="en-US"/>
        </a:p>
      </dgm:t>
    </dgm:pt>
    <dgm:pt modelId="{E0CCD556-DD08-449A-91B6-AEEC82A9DC2F}" type="sibTrans" cxnId="{4C1E8143-E915-4066-AD15-FE8DBB5C7343}">
      <dgm:prSet/>
      <dgm:spPr/>
      <dgm:t>
        <a:bodyPr/>
        <a:lstStyle/>
        <a:p>
          <a:endParaRPr lang="en-US"/>
        </a:p>
      </dgm:t>
    </dgm:pt>
    <dgm:pt modelId="{B435D076-5E28-452F-9913-927C66FBA9F8}">
      <dgm:prSet/>
      <dgm:spPr/>
      <dgm:t>
        <a:bodyPr/>
        <a:lstStyle/>
        <a:p>
          <a:pPr>
            <a:defRPr b="1"/>
          </a:pPr>
          <a:r>
            <a:rPr lang="en-US"/>
            <a:t>Support</a:t>
          </a:r>
        </a:p>
      </dgm:t>
    </dgm:pt>
    <dgm:pt modelId="{51F729A1-FECD-458C-AE48-FDC1C936A651}" type="parTrans" cxnId="{778319FA-4342-40AA-AB4F-98286380ABEC}">
      <dgm:prSet/>
      <dgm:spPr/>
      <dgm:t>
        <a:bodyPr/>
        <a:lstStyle/>
        <a:p>
          <a:endParaRPr lang="en-US"/>
        </a:p>
      </dgm:t>
    </dgm:pt>
    <dgm:pt modelId="{6C38A83A-A50A-4D4F-89E3-30246F2386A9}" type="sibTrans" cxnId="{778319FA-4342-40AA-AB4F-98286380ABEC}">
      <dgm:prSet phldrT="04"/>
      <dgm:spPr/>
      <dgm:t>
        <a:bodyPr/>
        <a:lstStyle/>
        <a:p>
          <a:endParaRPr lang="en-US"/>
        </a:p>
      </dgm:t>
    </dgm:pt>
    <dgm:pt modelId="{79531B7C-0088-4DEE-97E6-5E0BC3B438A8}">
      <dgm:prSet/>
      <dgm:spPr/>
      <dgm:t>
        <a:bodyPr/>
        <a:lstStyle/>
        <a:p>
          <a:r>
            <a:rPr lang="en-US"/>
            <a:t>Support “back pressure”, giving the client a possibility to inform the server on how much load it can handle.</a:t>
          </a:r>
        </a:p>
      </dgm:t>
    </dgm:pt>
    <dgm:pt modelId="{F1F24AF9-78A3-4EC8-8461-448ADADC8FE6}" type="parTrans" cxnId="{B11DC243-BB8B-4266-930A-F5D0657E41A1}">
      <dgm:prSet/>
      <dgm:spPr/>
      <dgm:t>
        <a:bodyPr/>
        <a:lstStyle/>
        <a:p>
          <a:endParaRPr lang="en-US"/>
        </a:p>
      </dgm:t>
    </dgm:pt>
    <dgm:pt modelId="{BDE69201-1F17-4E77-8CD9-E78944577AD0}" type="sibTrans" cxnId="{B11DC243-BB8B-4266-930A-F5D0657E41A1}">
      <dgm:prSet/>
      <dgm:spPr/>
      <dgm:t>
        <a:bodyPr/>
        <a:lstStyle/>
        <a:p>
          <a:endParaRPr lang="en-US"/>
        </a:p>
      </dgm:t>
    </dgm:pt>
    <dgm:pt modelId="{005AE043-98B0-4228-8D9E-9E62777B004C}">
      <dgm:prSet/>
      <dgm:spPr/>
      <dgm:t>
        <a:bodyPr/>
        <a:lstStyle/>
        <a:p>
          <a:pPr>
            <a:defRPr b="1"/>
          </a:pPr>
          <a:r>
            <a:rPr lang="en-US"/>
            <a:t>Better</a:t>
          </a:r>
        </a:p>
      </dgm:t>
    </dgm:pt>
    <dgm:pt modelId="{1DF8B439-4169-4C19-BE7C-54CFBF8B7415}" type="parTrans" cxnId="{66EBFCF4-57C6-4B34-B084-B03E48F059C4}">
      <dgm:prSet/>
      <dgm:spPr/>
      <dgm:t>
        <a:bodyPr/>
        <a:lstStyle/>
        <a:p>
          <a:endParaRPr lang="en-US"/>
        </a:p>
      </dgm:t>
    </dgm:pt>
    <dgm:pt modelId="{7CA4567C-472E-4C5D-BDE6-BCAA929DAC2F}" type="sibTrans" cxnId="{66EBFCF4-57C6-4B34-B084-B03E48F059C4}">
      <dgm:prSet phldrT="05"/>
      <dgm:spPr/>
      <dgm:t>
        <a:bodyPr/>
        <a:lstStyle/>
        <a:p>
          <a:endParaRPr lang="en-US"/>
        </a:p>
      </dgm:t>
    </dgm:pt>
    <dgm:pt modelId="{48CF7B5D-9906-4B1F-80EF-E4C51A253AC3}">
      <dgm:prSet/>
      <dgm:spPr/>
      <dgm:t>
        <a:bodyPr/>
        <a:lstStyle/>
        <a:p>
          <a:r>
            <a:rPr lang="en-US"/>
            <a:t>Better user experience.</a:t>
          </a:r>
        </a:p>
      </dgm:t>
    </dgm:pt>
    <dgm:pt modelId="{3318E637-130E-4F68-9F7F-AB4FF5BADD38}" type="parTrans" cxnId="{3EAF834E-B431-45C8-BAA0-51232EB7DCB6}">
      <dgm:prSet/>
      <dgm:spPr/>
      <dgm:t>
        <a:bodyPr/>
        <a:lstStyle/>
        <a:p>
          <a:endParaRPr lang="en-US"/>
        </a:p>
      </dgm:t>
    </dgm:pt>
    <dgm:pt modelId="{6075C90E-5E79-4B96-B050-BC6246DBA01F}" type="sibTrans" cxnId="{3EAF834E-B431-45C8-BAA0-51232EB7DCB6}">
      <dgm:prSet/>
      <dgm:spPr/>
      <dgm:t>
        <a:bodyPr/>
        <a:lstStyle/>
        <a:p>
          <a:endParaRPr lang="en-US"/>
        </a:p>
      </dgm:t>
    </dgm:pt>
    <dgm:pt modelId="{D9BE2798-2602-4BB1-8667-43E5428656F0}" type="pres">
      <dgm:prSet presAssocID="{5F08A301-97D5-4B7B-96C5-AF290FCB071A}" presName="Name0" presStyleCnt="0">
        <dgm:presLayoutVars>
          <dgm:dir/>
          <dgm:animLvl val="lvl"/>
          <dgm:resizeHandles val="exact"/>
        </dgm:presLayoutVars>
      </dgm:prSet>
      <dgm:spPr/>
    </dgm:pt>
    <dgm:pt modelId="{6AEA78B9-2E7B-4C7D-A157-9C4DA76CDFA3}" type="pres">
      <dgm:prSet presAssocID="{22F8D802-3371-4016-A57D-2ED917602471}" presName="composite" presStyleCnt="0"/>
      <dgm:spPr/>
    </dgm:pt>
    <dgm:pt modelId="{CEF418F4-181C-4AC8-B093-75438713A49B}" type="pres">
      <dgm:prSet presAssocID="{22F8D802-3371-4016-A57D-2ED917602471}" presName="parTx" presStyleLbl="alignNode1" presStyleIdx="0" presStyleCnt="5">
        <dgm:presLayoutVars>
          <dgm:chMax val="0"/>
          <dgm:chPref val="0"/>
        </dgm:presLayoutVars>
      </dgm:prSet>
      <dgm:spPr/>
    </dgm:pt>
    <dgm:pt modelId="{1E57CA79-E0CA-4004-8FA6-4ADB161BC972}" type="pres">
      <dgm:prSet presAssocID="{22F8D802-3371-4016-A57D-2ED917602471}" presName="desTx" presStyleLbl="alignAccFollowNode1" presStyleIdx="0" presStyleCnt="5">
        <dgm:presLayoutVars/>
      </dgm:prSet>
      <dgm:spPr/>
    </dgm:pt>
    <dgm:pt modelId="{5F05C78D-992E-497B-A1B6-66E25A65A5CD}" type="pres">
      <dgm:prSet presAssocID="{858FBB38-0A25-4D7A-86A4-FD7F4F27D680}" presName="space" presStyleCnt="0"/>
      <dgm:spPr/>
    </dgm:pt>
    <dgm:pt modelId="{60B34098-3437-4F80-A3B2-8F0CC27C1B72}" type="pres">
      <dgm:prSet presAssocID="{1027E9E3-04D0-47E7-864E-06AA1AA29D59}" presName="composite" presStyleCnt="0"/>
      <dgm:spPr/>
    </dgm:pt>
    <dgm:pt modelId="{A12D60A2-54B5-487E-86A1-D738D2573FDC}" type="pres">
      <dgm:prSet presAssocID="{1027E9E3-04D0-47E7-864E-06AA1AA29D59}" presName="parTx" presStyleLbl="alignNode1" presStyleIdx="1" presStyleCnt="5">
        <dgm:presLayoutVars>
          <dgm:chMax val="0"/>
          <dgm:chPref val="0"/>
        </dgm:presLayoutVars>
      </dgm:prSet>
      <dgm:spPr/>
    </dgm:pt>
    <dgm:pt modelId="{92E2C135-DE22-4BA2-A4B1-4D081DD4FEE8}" type="pres">
      <dgm:prSet presAssocID="{1027E9E3-04D0-47E7-864E-06AA1AA29D59}" presName="desTx" presStyleLbl="alignAccFollowNode1" presStyleIdx="1" presStyleCnt="5">
        <dgm:presLayoutVars/>
      </dgm:prSet>
      <dgm:spPr/>
    </dgm:pt>
    <dgm:pt modelId="{D81A290A-9888-4E0E-85D6-250B27B407EC}" type="pres">
      <dgm:prSet presAssocID="{466792F1-C64F-4828-96BD-A662D5A00374}" presName="space" presStyleCnt="0"/>
      <dgm:spPr/>
    </dgm:pt>
    <dgm:pt modelId="{D634F675-A3A6-4EC5-9FF2-0B7ECE56FF20}" type="pres">
      <dgm:prSet presAssocID="{1A95A3FE-ED16-4ADD-9BAD-1FBC26817F7C}" presName="composite" presStyleCnt="0"/>
      <dgm:spPr/>
    </dgm:pt>
    <dgm:pt modelId="{6FF2B8ED-E15D-47A6-A61D-505E39639846}" type="pres">
      <dgm:prSet presAssocID="{1A95A3FE-ED16-4ADD-9BAD-1FBC26817F7C}" presName="parTx" presStyleLbl="alignNode1" presStyleIdx="2" presStyleCnt="5">
        <dgm:presLayoutVars>
          <dgm:chMax val="0"/>
          <dgm:chPref val="0"/>
        </dgm:presLayoutVars>
      </dgm:prSet>
      <dgm:spPr/>
    </dgm:pt>
    <dgm:pt modelId="{DF42768C-DBCC-4A0E-876C-2C7F4203B985}" type="pres">
      <dgm:prSet presAssocID="{1A95A3FE-ED16-4ADD-9BAD-1FBC26817F7C}" presName="desTx" presStyleLbl="alignAccFollowNode1" presStyleIdx="2" presStyleCnt="5">
        <dgm:presLayoutVars/>
      </dgm:prSet>
      <dgm:spPr/>
    </dgm:pt>
    <dgm:pt modelId="{336699FE-73D5-4D2E-986D-A54713102686}" type="pres">
      <dgm:prSet presAssocID="{5EC98B7E-9A78-4B28-9B66-D15578DFCC90}" presName="space" presStyleCnt="0"/>
      <dgm:spPr/>
    </dgm:pt>
    <dgm:pt modelId="{E249AE35-5F2D-4109-8488-C086880C152F}" type="pres">
      <dgm:prSet presAssocID="{B435D076-5E28-452F-9913-927C66FBA9F8}" presName="composite" presStyleCnt="0"/>
      <dgm:spPr/>
    </dgm:pt>
    <dgm:pt modelId="{3342D98F-695D-468F-A4D9-C4D480B37249}" type="pres">
      <dgm:prSet presAssocID="{B435D076-5E28-452F-9913-927C66FBA9F8}" presName="parTx" presStyleLbl="alignNode1" presStyleIdx="3" presStyleCnt="5">
        <dgm:presLayoutVars>
          <dgm:chMax val="0"/>
          <dgm:chPref val="0"/>
        </dgm:presLayoutVars>
      </dgm:prSet>
      <dgm:spPr/>
    </dgm:pt>
    <dgm:pt modelId="{51EBEAC3-A673-4602-A5D7-40F2F02A933E}" type="pres">
      <dgm:prSet presAssocID="{B435D076-5E28-452F-9913-927C66FBA9F8}" presName="desTx" presStyleLbl="alignAccFollowNode1" presStyleIdx="3" presStyleCnt="5">
        <dgm:presLayoutVars/>
      </dgm:prSet>
      <dgm:spPr/>
    </dgm:pt>
    <dgm:pt modelId="{AA2FC461-4700-4C7E-A1DA-B7A665C04CF7}" type="pres">
      <dgm:prSet presAssocID="{6C38A83A-A50A-4D4F-89E3-30246F2386A9}" presName="space" presStyleCnt="0"/>
      <dgm:spPr/>
    </dgm:pt>
    <dgm:pt modelId="{378FDA04-F5E2-4B09-A3DE-5475F3370CD9}" type="pres">
      <dgm:prSet presAssocID="{005AE043-98B0-4228-8D9E-9E62777B004C}" presName="composite" presStyleCnt="0"/>
      <dgm:spPr/>
    </dgm:pt>
    <dgm:pt modelId="{F2841DE7-7D15-41E9-BB6F-DB48BF9F7E3E}" type="pres">
      <dgm:prSet presAssocID="{005AE043-98B0-4228-8D9E-9E62777B004C}" presName="parTx" presStyleLbl="alignNode1" presStyleIdx="4" presStyleCnt="5">
        <dgm:presLayoutVars>
          <dgm:chMax val="0"/>
          <dgm:chPref val="0"/>
        </dgm:presLayoutVars>
      </dgm:prSet>
      <dgm:spPr/>
    </dgm:pt>
    <dgm:pt modelId="{2148DBA5-4BC3-43B4-9FDC-06CFEB06F6F1}" type="pres">
      <dgm:prSet presAssocID="{005AE043-98B0-4228-8D9E-9E62777B004C}" presName="desTx" presStyleLbl="alignAccFollowNode1" presStyleIdx="4" presStyleCnt="5">
        <dgm:presLayoutVars/>
      </dgm:prSet>
      <dgm:spPr/>
    </dgm:pt>
  </dgm:ptLst>
  <dgm:cxnLst>
    <dgm:cxn modelId="{3A53F30C-06BF-491A-935C-BFDC4CD60C88}" type="presOf" srcId="{153E70FC-E640-4231-BDAC-311BDA2907C2}" destId="{DF42768C-DBCC-4A0E-876C-2C7F4203B985}" srcOrd="0" destOrd="0" presId="urn:microsoft.com/office/officeart/2016/7/layout/ChevronBlockProcess"/>
    <dgm:cxn modelId="{A5C6DA2F-4041-4F03-AC49-82E4A1CA2BEB}" srcId="{5F08A301-97D5-4B7B-96C5-AF290FCB071A}" destId="{1027E9E3-04D0-47E7-864E-06AA1AA29D59}" srcOrd="1" destOrd="0" parTransId="{383690AF-2AC5-4AA8-B1AA-D7D9F8C0D8D3}" sibTransId="{466792F1-C64F-4828-96BD-A662D5A00374}"/>
    <dgm:cxn modelId="{7DB07830-F06B-4D18-AE6D-ED6BB154FE3D}" type="presOf" srcId="{22F8D802-3371-4016-A57D-2ED917602471}" destId="{CEF418F4-181C-4AC8-B093-75438713A49B}" srcOrd="0" destOrd="0" presId="urn:microsoft.com/office/officeart/2016/7/layout/ChevronBlockProcess"/>
    <dgm:cxn modelId="{9652A740-8DC8-474F-9322-05BA3AEAA8A5}" type="presOf" srcId="{79531B7C-0088-4DEE-97E6-5E0BC3B438A8}" destId="{51EBEAC3-A673-4602-A5D7-40F2F02A933E}" srcOrd="0" destOrd="0" presId="urn:microsoft.com/office/officeart/2016/7/layout/ChevronBlockProcess"/>
    <dgm:cxn modelId="{4C1E8143-E915-4066-AD15-FE8DBB5C7343}" srcId="{1A95A3FE-ED16-4ADD-9BAD-1FBC26817F7C}" destId="{153E70FC-E640-4231-BDAC-311BDA2907C2}" srcOrd="0" destOrd="0" parTransId="{82B3ED70-6FCB-43CD-B4D8-9BE09F56C8DD}" sibTransId="{E0CCD556-DD08-449A-91B6-AEEC82A9DC2F}"/>
    <dgm:cxn modelId="{B11DC243-BB8B-4266-930A-F5D0657E41A1}" srcId="{B435D076-5E28-452F-9913-927C66FBA9F8}" destId="{79531B7C-0088-4DEE-97E6-5E0BC3B438A8}" srcOrd="0" destOrd="0" parTransId="{F1F24AF9-78A3-4EC8-8461-448ADADC8FE6}" sibTransId="{BDE69201-1F17-4E77-8CD9-E78944577AD0}"/>
    <dgm:cxn modelId="{633CD045-36E5-445E-A6F8-0849FBAF2E7F}" type="presOf" srcId="{1A95A3FE-ED16-4ADD-9BAD-1FBC26817F7C}" destId="{6FF2B8ED-E15D-47A6-A61D-505E39639846}" srcOrd="0" destOrd="0" presId="urn:microsoft.com/office/officeart/2016/7/layout/ChevronBlockProcess"/>
    <dgm:cxn modelId="{6469266C-215E-400D-8F8A-9CFC538A98E6}" type="presOf" srcId="{1027E9E3-04D0-47E7-864E-06AA1AA29D59}" destId="{A12D60A2-54B5-487E-86A1-D738D2573FDC}" srcOrd="0" destOrd="0" presId="urn:microsoft.com/office/officeart/2016/7/layout/ChevronBlockProcess"/>
    <dgm:cxn modelId="{3EAF834E-B431-45C8-BAA0-51232EB7DCB6}" srcId="{005AE043-98B0-4228-8D9E-9E62777B004C}" destId="{48CF7B5D-9906-4B1F-80EF-E4C51A253AC3}" srcOrd="0" destOrd="0" parTransId="{3318E637-130E-4F68-9F7F-AB4FF5BADD38}" sibTransId="{6075C90E-5E79-4B96-B050-BC6246DBA01F}"/>
    <dgm:cxn modelId="{0E6FC76E-435C-4D65-88CD-9A4ED2DE03A2}" srcId="{5F08A301-97D5-4B7B-96C5-AF290FCB071A}" destId="{22F8D802-3371-4016-A57D-2ED917602471}" srcOrd="0" destOrd="0" parTransId="{D44AF7E7-1871-4162-9515-B0D889452774}" sibTransId="{858FBB38-0A25-4D7A-86A4-FD7F4F27D680}"/>
    <dgm:cxn modelId="{C25BC756-F8D3-44FB-8926-CFE5B818494F}" type="presOf" srcId="{005AE043-98B0-4228-8D9E-9E62777B004C}" destId="{F2841DE7-7D15-41E9-BB6F-DB48BF9F7E3E}" srcOrd="0" destOrd="0" presId="urn:microsoft.com/office/officeart/2016/7/layout/ChevronBlockProcess"/>
    <dgm:cxn modelId="{E23F247A-DCC8-42BF-9C1D-0C0FF1808513}" srcId="{5F08A301-97D5-4B7B-96C5-AF290FCB071A}" destId="{1A95A3FE-ED16-4ADD-9BAD-1FBC26817F7C}" srcOrd="2" destOrd="0" parTransId="{84107EF6-FC9A-4482-B274-964E04B01D5A}" sibTransId="{5EC98B7E-9A78-4B28-9B66-D15578DFCC90}"/>
    <dgm:cxn modelId="{218C707A-5D20-4C43-81E7-1C881AE6B94D}" srcId="{1027E9E3-04D0-47E7-864E-06AA1AA29D59}" destId="{BA53F8FD-EB63-4312-8E34-2C9D9D3ABF0B}" srcOrd="0" destOrd="0" parTransId="{11FF038B-37F9-4718-83D6-6E61B608591D}" sibTransId="{1459965F-9C3E-439C-849A-4C1A5402AAAA}"/>
    <dgm:cxn modelId="{71DA8F82-3552-430B-BDE6-3BA812215745}" type="presOf" srcId="{C81F9575-451A-42FF-A51A-A1E9F0E124DC}" destId="{1E57CA79-E0CA-4004-8FA6-4ADB161BC972}" srcOrd="0" destOrd="0" presId="urn:microsoft.com/office/officeart/2016/7/layout/ChevronBlockProcess"/>
    <dgm:cxn modelId="{1B235B91-2A87-4A57-B210-825A9C1DFFB6}" type="presOf" srcId="{BA53F8FD-EB63-4312-8E34-2C9D9D3ABF0B}" destId="{92E2C135-DE22-4BA2-A4B1-4D081DD4FEE8}" srcOrd="0" destOrd="0" presId="urn:microsoft.com/office/officeart/2016/7/layout/ChevronBlockProcess"/>
    <dgm:cxn modelId="{F71578CE-5FCA-48D0-B3A1-5C1422321B65}" type="presOf" srcId="{5F08A301-97D5-4B7B-96C5-AF290FCB071A}" destId="{D9BE2798-2602-4BB1-8667-43E5428656F0}" srcOrd="0" destOrd="0" presId="urn:microsoft.com/office/officeart/2016/7/layout/ChevronBlockProcess"/>
    <dgm:cxn modelId="{6217CCD5-CA1C-4F53-BAB9-F1BB69331943}" type="presOf" srcId="{48CF7B5D-9906-4B1F-80EF-E4C51A253AC3}" destId="{2148DBA5-4BC3-43B4-9FDC-06CFEB06F6F1}" srcOrd="0" destOrd="0" presId="urn:microsoft.com/office/officeart/2016/7/layout/ChevronBlockProcess"/>
    <dgm:cxn modelId="{1E7876E8-845C-4D7D-B156-6D3375A1C95A}" type="presOf" srcId="{B435D076-5E28-452F-9913-927C66FBA9F8}" destId="{3342D98F-695D-468F-A4D9-C4D480B37249}" srcOrd="0" destOrd="0" presId="urn:microsoft.com/office/officeart/2016/7/layout/ChevronBlockProcess"/>
    <dgm:cxn modelId="{56C56BEF-3765-46C6-931D-001EB97CC286}" srcId="{22F8D802-3371-4016-A57D-2ED917602471}" destId="{C81F9575-451A-42FF-A51A-A1E9F0E124DC}" srcOrd="0" destOrd="0" parTransId="{065916CD-6E2D-46F7-B2A6-1462FDA8F322}" sibTransId="{4D72AAFF-73EF-430C-8385-CE41B1CC5DC0}"/>
    <dgm:cxn modelId="{66EBFCF4-57C6-4B34-B084-B03E48F059C4}" srcId="{5F08A301-97D5-4B7B-96C5-AF290FCB071A}" destId="{005AE043-98B0-4228-8D9E-9E62777B004C}" srcOrd="4" destOrd="0" parTransId="{1DF8B439-4169-4C19-BE7C-54CFBF8B7415}" sibTransId="{7CA4567C-472E-4C5D-BDE6-BCAA929DAC2F}"/>
    <dgm:cxn modelId="{778319FA-4342-40AA-AB4F-98286380ABEC}" srcId="{5F08A301-97D5-4B7B-96C5-AF290FCB071A}" destId="{B435D076-5E28-452F-9913-927C66FBA9F8}" srcOrd="3" destOrd="0" parTransId="{51F729A1-FECD-458C-AE48-FDC1C936A651}" sibTransId="{6C38A83A-A50A-4D4F-89E3-30246F2386A9}"/>
    <dgm:cxn modelId="{C8BED8F7-0BFE-4AAD-830A-E49C1757DCE5}" type="presParOf" srcId="{D9BE2798-2602-4BB1-8667-43E5428656F0}" destId="{6AEA78B9-2E7B-4C7D-A157-9C4DA76CDFA3}" srcOrd="0" destOrd="0" presId="urn:microsoft.com/office/officeart/2016/7/layout/ChevronBlockProcess"/>
    <dgm:cxn modelId="{4FFFFA30-DB75-4257-86CA-948B14F8F643}" type="presParOf" srcId="{6AEA78B9-2E7B-4C7D-A157-9C4DA76CDFA3}" destId="{CEF418F4-181C-4AC8-B093-75438713A49B}" srcOrd="0" destOrd="0" presId="urn:microsoft.com/office/officeart/2016/7/layout/ChevronBlockProcess"/>
    <dgm:cxn modelId="{013F2F7D-8A20-4A34-8978-E6F97D50A789}" type="presParOf" srcId="{6AEA78B9-2E7B-4C7D-A157-9C4DA76CDFA3}" destId="{1E57CA79-E0CA-4004-8FA6-4ADB161BC972}" srcOrd="1" destOrd="0" presId="urn:microsoft.com/office/officeart/2016/7/layout/ChevronBlockProcess"/>
    <dgm:cxn modelId="{2A5946C3-2B20-4F78-A59F-AE511E1D2240}" type="presParOf" srcId="{D9BE2798-2602-4BB1-8667-43E5428656F0}" destId="{5F05C78D-992E-497B-A1B6-66E25A65A5CD}" srcOrd="1" destOrd="0" presId="urn:microsoft.com/office/officeart/2016/7/layout/ChevronBlockProcess"/>
    <dgm:cxn modelId="{4305C20E-A196-43C8-8708-7B2B9E135A5C}" type="presParOf" srcId="{D9BE2798-2602-4BB1-8667-43E5428656F0}" destId="{60B34098-3437-4F80-A3B2-8F0CC27C1B72}" srcOrd="2" destOrd="0" presId="urn:microsoft.com/office/officeart/2016/7/layout/ChevronBlockProcess"/>
    <dgm:cxn modelId="{7DF96A3E-E8A8-4D1F-8B01-7AC3FEC15FE5}" type="presParOf" srcId="{60B34098-3437-4F80-A3B2-8F0CC27C1B72}" destId="{A12D60A2-54B5-487E-86A1-D738D2573FDC}" srcOrd="0" destOrd="0" presId="urn:microsoft.com/office/officeart/2016/7/layout/ChevronBlockProcess"/>
    <dgm:cxn modelId="{062065F9-D678-4605-9E12-429517A7375D}" type="presParOf" srcId="{60B34098-3437-4F80-A3B2-8F0CC27C1B72}" destId="{92E2C135-DE22-4BA2-A4B1-4D081DD4FEE8}" srcOrd="1" destOrd="0" presId="urn:microsoft.com/office/officeart/2016/7/layout/ChevronBlockProcess"/>
    <dgm:cxn modelId="{4B7D0F06-3230-4E75-BE6F-FBF8995B7323}" type="presParOf" srcId="{D9BE2798-2602-4BB1-8667-43E5428656F0}" destId="{D81A290A-9888-4E0E-85D6-250B27B407EC}" srcOrd="3" destOrd="0" presId="urn:microsoft.com/office/officeart/2016/7/layout/ChevronBlockProcess"/>
    <dgm:cxn modelId="{5BD93539-FC3B-42D2-B5AF-4AB1404EE08D}" type="presParOf" srcId="{D9BE2798-2602-4BB1-8667-43E5428656F0}" destId="{D634F675-A3A6-4EC5-9FF2-0B7ECE56FF20}" srcOrd="4" destOrd="0" presId="urn:microsoft.com/office/officeart/2016/7/layout/ChevronBlockProcess"/>
    <dgm:cxn modelId="{22E4096E-E50F-415D-A018-E28083303923}" type="presParOf" srcId="{D634F675-A3A6-4EC5-9FF2-0B7ECE56FF20}" destId="{6FF2B8ED-E15D-47A6-A61D-505E39639846}" srcOrd="0" destOrd="0" presId="urn:microsoft.com/office/officeart/2016/7/layout/ChevronBlockProcess"/>
    <dgm:cxn modelId="{109715D2-366D-4E77-9B74-B4A14F36E26E}" type="presParOf" srcId="{D634F675-A3A6-4EC5-9FF2-0B7ECE56FF20}" destId="{DF42768C-DBCC-4A0E-876C-2C7F4203B985}" srcOrd="1" destOrd="0" presId="urn:microsoft.com/office/officeart/2016/7/layout/ChevronBlockProcess"/>
    <dgm:cxn modelId="{563BA6D6-E93F-4865-9D42-D6D0C86B48A6}" type="presParOf" srcId="{D9BE2798-2602-4BB1-8667-43E5428656F0}" destId="{336699FE-73D5-4D2E-986D-A54713102686}" srcOrd="5" destOrd="0" presId="urn:microsoft.com/office/officeart/2016/7/layout/ChevronBlockProcess"/>
    <dgm:cxn modelId="{EA96F522-BFCC-49DB-9351-532A820454BE}" type="presParOf" srcId="{D9BE2798-2602-4BB1-8667-43E5428656F0}" destId="{E249AE35-5F2D-4109-8488-C086880C152F}" srcOrd="6" destOrd="0" presId="urn:microsoft.com/office/officeart/2016/7/layout/ChevronBlockProcess"/>
    <dgm:cxn modelId="{729AF22E-A829-4F63-9D04-93121045DA1F}" type="presParOf" srcId="{E249AE35-5F2D-4109-8488-C086880C152F}" destId="{3342D98F-695D-468F-A4D9-C4D480B37249}" srcOrd="0" destOrd="0" presId="urn:microsoft.com/office/officeart/2016/7/layout/ChevronBlockProcess"/>
    <dgm:cxn modelId="{C417FF00-A552-47AA-B492-E9A09109B7C1}" type="presParOf" srcId="{E249AE35-5F2D-4109-8488-C086880C152F}" destId="{51EBEAC3-A673-4602-A5D7-40F2F02A933E}" srcOrd="1" destOrd="0" presId="urn:microsoft.com/office/officeart/2016/7/layout/ChevronBlockProcess"/>
    <dgm:cxn modelId="{CBC7911E-6F52-4B7D-BE83-4A6E286C234F}" type="presParOf" srcId="{D9BE2798-2602-4BB1-8667-43E5428656F0}" destId="{AA2FC461-4700-4C7E-A1DA-B7A665C04CF7}" srcOrd="7" destOrd="0" presId="urn:microsoft.com/office/officeart/2016/7/layout/ChevronBlockProcess"/>
    <dgm:cxn modelId="{41640FF0-41AD-480E-98F6-B8DC3F1361D0}" type="presParOf" srcId="{D9BE2798-2602-4BB1-8667-43E5428656F0}" destId="{378FDA04-F5E2-4B09-A3DE-5475F3370CD9}" srcOrd="8" destOrd="0" presId="urn:microsoft.com/office/officeart/2016/7/layout/ChevronBlockProcess"/>
    <dgm:cxn modelId="{200B3B00-A874-47A7-A934-E8F146317DBF}" type="presParOf" srcId="{378FDA04-F5E2-4B09-A3DE-5475F3370CD9}" destId="{F2841DE7-7D15-41E9-BB6F-DB48BF9F7E3E}" srcOrd="0" destOrd="0" presId="urn:microsoft.com/office/officeart/2016/7/layout/ChevronBlockProcess"/>
    <dgm:cxn modelId="{95050A98-60DA-4AC1-B32F-D756DF10FF3D}" type="presParOf" srcId="{378FDA04-F5E2-4B09-A3DE-5475F3370CD9}" destId="{2148DBA5-4BC3-43B4-9FDC-06CFEB06F6F1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E09FA-B241-499F-AE58-AE3AB513FDE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0E9599-3800-4F01-8185-DB5929F82746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Spring Web Flux internally uses Project Reactor and its publisher implementations, Flux and Mono. </a:t>
          </a:r>
          <a:endParaRPr lang="en-US" sz="1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ADC377-3312-4ECB-A9BF-22FB3759851D}" type="parTrans" cxnId="{C5772B6C-A3BE-4AE4-9341-BEE44D05EB3B}">
      <dgm:prSet/>
      <dgm:spPr/>
      <dgm:t>
        <a:bodyPr/>
        <a:lstStyle/>
        <a:p>
          <a:endParaRPr lang="en-US"/>
        </a:p>
      </dgm:t>
    </dgm:pt>
    <dgm:pt modelId="{DA17A9A5-E6A0-4BEA-AEA4-7AE69487A644}" type="sibTrans" cxnId="{C5772B6C-A3BE-4AE4-9341-BEE44D05EB3B}">
      <dgm:prSet/>
      <dgm:spPr/>
      <dgm:t>
        <a:bodyPr/>
        <a:lstStyle/>
        <a:p>
          <a:endParaRPr lang="en-US"/>
        </a:p>
      </dgm:t>
    </dgm:pt>
    <dgm:pt modelId="{5D388BAF-81B4-48B2-ABA1-5D3FD93262E2}">
      <dgm:prSet custT="1"/>
      <dgm:spPr/>
      <dgm:t>
        <a:bodyPr/>
        <a:lstStyle/>
        <a:p>
          <a:r>
            <a:rPr lang="en-US" sz="1200" b="0">
              <a:latin typeface="Calibri" panose="020F0502020204030204" pitchFamily="34" charset="0"/>
              <a:cs typeface="Calibri" panose="020F0502020204030204" pitchFamily="34" charset="0"/>
            </a:rPr>
            <a:t>Mono — A publisher that can emit 0 or 1 element. </a:t>
          </a:r>
        </a:p>
      </dgm:t>
    </dgm:pt>
    <dgm:pt modelId="{38ECEE36-EF64-466F-9BA6-4FCA79BC28C3}" type="parTrans" cxnId="{56DA80A8-BFBA-4B25-9FE7-C83A893B6DBA}">
      <dgm:prSet/>
      <dgm:spPr/>
      <dgm:t>
        <a:bodyPr/>
        <a:lstStyle/>
        <a:p>
          <a:endParaRPr lang="en-US"/>
        </a:p>
      </dgm:t>
    </dgm:pt>
    <dgm:pt modelId="{A66420E9-5B11-44E7-9C85-1991CF43FBE8}" type="sibTrans" cxnId="{56DA80A8-BFBA-4B25-9FE7-C83A893B6DBA}">
      <dgm:prSet/>
      <dgm:spPr/>
      <dgm:t>
        <a:bodyPr/>
        <a:lstStyle/>
        <a:p>
          <a:endParaRPr lang="en-US"/>
        </a:p>
      </dgm:t>
    </dgm:pt>
    <dgm:pt modelId="{B5F60BD2-6CC6-4086-A7C8-4C2943E0A0BF}">
      <dgm:prSet custT="1"/>
      <dgm:spPr/>
      <dgm:t>
        <a:bodyPr/>
        <a:lstStyle/>
        <a:p>
          <a:r>
            <a:rPr lang="en-US" sz="1200" b="0">
              <a:latin typeface="Calibri" panose="020F0502020204030204" pitchFamily="34" charset="0"/>
              <a:cs typeface="Calibri" panose="020F0502020204030204" pitchFamily="34" charset="0"/>
            </a:rPr>
            <a:t>Flux — A publisher that can emit 0..N elements. </a:t>
          </a:r>
        </a:p>
      </dgm:t>
    </dgm:pt>
    <dgm:pt modelId="{43016ECD-3397-428A-9865-857D71A572F4}" type="parTrans" cxnId="{8A14BF78-74FD-45F9-A8B9-8EB04043BBC9}">
      <dgm:prSet/>
      <dgm:spPr/>
      <dgm:t>
        <a:bodyPr/>
        <a:lstStyle/>
        <a:p>
          <a:endParaRPr lang="en-US"/>
        </a:p>
      </dgm:t>
    </dgm:pt>
    <dgm:pt modelId="{093A9D0E-8B47-4D79-870E-CD5C5967D7B2}" type="sibTrans" cxnId="{8A14BF78-74FD-45F9-A8B9-8EB04043BBC9}">
      <dgm:prSet/>
      <dgm:spPr/>
      <dgm:t>
        <a:bodyPr/>
        <a:lstStyle/>
        <a:p>
          <a:endParaRPr lang="en-US"/>
        </a:p>
      </dgm:t>
    </dgm:pt>
    <dgm:pt modelId="{C18B4A94-8FC3-4E15-9546-75C0286869E9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Mono and Flux offer simple ways of creating streams of data.</a:t>
          </a:r>
          <a:endParaRPr lang="en-US" sz="1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EF19766-C29B-408F-93D1-DE7344E28E99}" type="parTrans" cxnId="{8E94B2D7-71D6-4A32-950C-54BADE931AF5}">
      <dgm:prSet/>
      <dgm:spPr/>
      <dgm:t>
        <a:bodyPr/>
        <a:lstStyle/>
        <a:p>
          <a:endParaRPr lang="en-US"/>
        </a:p>
      </dgm:t>
    </dgm:pt>
    <dgm:pt modelId="{FD19FC58-DC25-49AE-869F-E4D7D15D9E26}" type="sibTrans" cxnId="{8E94B2D7-71D6-4A32-950C-54BADE931AF5}">
      <dgm:prSet/>
      <dgm:spPr/>
      <dgm:t>
        <a:bodyPr/>
        <a:lstStyle/>
        <a:p>
          <a:endParaRPr lang="en-US"/>
        </a:p>
      </dgm:t>
    </dgm:pt>
    <dgm:pt modelId="{3E55EC2F-9ADC-4A36-A636-1D58039EE4A1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cs typeface="Calibri" panose="020F0502020204030204" pitchFamily="34" charset="0"/>
            </a:rPr>
            <a:t>Reactor offers several operators for working with Flux and Mono objects. Most commonly used are: </a:t>
          </a:r>
          <a:endParaRPr lang="en-US" sz="12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1D4D6C-3024-46B1-A259-82148CAD4BDD}" type="parTrans" cxnId="{B5B62B94-5ABD-4A75-A456-F2A40C197412}">
      <dgm:prSet/>
      <dgm:spPr/>
      <dgm:t>
        <a:bodyPr/>
        <a:lstStyle/>
        <a:p>
          <a:endParaRPr lang="en-US"/>
        </a:p>
      </dgm:t>
    </dgm:pt>
    <dgm:pt modelId="{4E92994D-2514-4E05-ACD8-90790E701994}" type="sibTrans" cxnId="{B5B62B94-5ABD-4A75-A456-F2A40C197412}">
      <dgm:prSet/>
      <dgm:spPr/>
      <dgm:t>
        <a:bodyPr/>
        <a:lstStyle/>
        <a:p>
          <a:endParaRPr lang="en-US"/>
        </a:p>
      </dgm:t>
    </dgm:pt>
    <dgm:pt modelId="{D9147C7E-6462-43FE-871D-2D618C51B7D7}">
      <dgm:prSet custT="1"/>
      <dgm:spPr/>
      <dgm:t>
        <a:bodyPr/>
        <a:lstStyle/>
        <a:p>
          <a:r>
            <a:rPr lang="en-US" sz="1200" b="0">
              <a:latin typeface="Calibri" panose="020F0502020204030204" pitchFamily="34" charset="0"/>
              <a:cs typeface="Calibri" panose="020F0502020204030204" pitchFamily="34" charset="0"/>
            </a:rPr>
            <a:t>Map — Used to transform the publisher elements to other elements </a:t>
          </a:r>
        </a:p>
      </dgm:t>
    </dgm:pt>
    <dgm:pt modelId="{D31AFF71-454B-479C-9AB3-A46CCF5E1C50}" type="parTrans" cxnId="{49A7AB46-9254-48C3-A074-FD682A9E0C77}">
      <dgm:prSet/>
      <dgm:spPr/>
      <dgm:t>
        <a:bodyPr/>
        <a:lstStyle/>
        <a:p>
          <a:endParaRPr lang="en-US"/>
        </a:p>
      </dgm:t>
    </dgm:pt>
    <dgm:pt modelId="{B2A7E6C2-A8B8-4222-8EE3-CB71687264E7}" type="sibTrans" cxnId="{49A7AB46-9254-48C3-A074-FD682A9E0C77}">
      <dgm:prSet/>
      <dgm:spPr/>
      <dgm:t>
        <a:bodyPr/>
        <a:lstStyle/>
        <a:p>
          <a:endParaRPr lang="en-US"/>
        </a:p>
      </dgm:t>
    </dgm:pt>
    <dgm:pt modelId="{7F42D34B-D1F3-43EF-81A4-704FFE84C2DC}">
      <dgm:prSet custT="1"/>
      <dgm:spPr/>
      <dgm:t>
        <a:bodyPr/>
        <a:lstStyle/>
        <a:p>
          <a:r>
            <a:rPr lang="en-US" sz="1200" b="0" err="1">
              <a:latin typeface="Calibri" panose="020F0502020204030204" pitchFamily="34" charset="0"/>
              <a:cs typeface="Calibri" panose="020F0502020204030204" pitchFamily="34" charset="0"/>
            </a:rPr>
            <a:t>FlatMap</a:t>
          </a:r>
          <a:r>
            <a:rPr lang="en-US" sz="1200" b="0">
              <a:latin typeface="Calibri" panose="020F0502020204030204" pitchFamily="34" charset="0"/>
              <a:cs typeface="Calibri" panose="020F0502020204030204" pitchFamily="34" charset="0"/>
            </a:rPr>
            <a:t> — Similar to map, but the transformation is asynchronous </a:t>
          </a:r>
        </a:p>
      </dgm:t>
    </dgm:pt>
    <dgm:pt modelId="{34F10439-3B57-437D-B1ED-98ECD40799FC}" type="parTrans" cxnId="{FF1861EE-9231-4D1C-8806-088236302FB5}">
      <dgm:prSet/>
      <dgm:spPr/>
      <dgm:t>
        <a:bodyPr/>
        <a:lstStyle/>
        <a:p>
          <a:endParaRPr lang="en-US"/>
        </a:p>
      </dgm:t>
    </dgm:pt>
    <dgm:pt modelId="{598D1188-8F31-4606-BC4D-AB28CBA67102}" type="sibTrans" cxnId="{FF1861EE-9231-4D1C-8806-088236302FB5}">
      <dgm:prSet/>
      <dgm:spPr/>
      <dgm:t>
        <a:bodyPr/>
        <a:lstStyle/>
        <a:p>
          <a:endParaRPr lang="en-US"/>
        </a:p>
      </dgm:t>
    </dgm:pt>
    <dgm:pt modelId="{ACDEE7C5-1519-41B8-BE10-9228062344A0}">
      <dgm:prSet custT="1"/>
      <dgm:spPr/>
      <dgm:t>
        <a:bodyPr/>
        <a:lstStyle/>
        <a:p>
          <a:r>
            <a:rPr lang="en-US" sz="1200" b="0" err="1">
              <a:latin typeface="Calibri" panose="020F0502020204030204" pitchFamily="34" charset="0"/>
              <a:cs typeface="Calibri" panose="020F0502020204030204" pitchFamily="34" charset="0"/>
            </a:rPr>
            <a:t>FlatMapMany</a:t>
          </a:r>
          <a:r>
            <a:rPr lang="en-US" sz="1200" b="0">
              <a:latin typeface="Calibri" panose="020F0502020204030204" pitchFamily="34" charset="0"/>
              <a:cs typeface="Calibri" panose="020F0502020204030204" pitchFamily="34" charset="0"/>
            </a:rPr>
            <a:t> — Mono operator used to transform a Mono into a Flux </a:t>
          </a:r>
        </a:p>
      </dgm:t>
    </dgm:pt>
    <dgm:pt modelId="{A82F662C-208A-40DB-B5F2-ED500F9FE942}" type="parTrans" cxnId="{9F4EF6DF-55C8-4E65-8978-7A382A04D2EA}">
      <dgm:prSet/>
      <dgm:spPr/>
      <dgm:t>
        <a:bodyPr/>
        <a:lstStyle/>
        <a:p>
          <a:endParaRPr lang="en-US"/>
        </a:p>
      </dgm:t>
    </dgm:pt>
    <dgm:pt modelId="{603078A9-7E51-4121-9B58-343E7E2200F7}" type="sibTrans" cxnId="{9F4EF6DF-55C8-4E65-8978-7A382A04D2EA}">
      <dgm:prSet/>
      <dgm:spPr/>
      <dgm:t>
        <a:bodyPr/>
        <a:lstStyle/>
        <a:p>
          <a:endParaRPr lang="en-US"/>
        </a:p>
      </dgm:t>
    </dgm:pt>
    <dgm:pt modelId="{E625FF6D-C45D-49A1-BFEF-8A293DFEEC48}">
      <dgm:prSet custT="1"/>
      <dgm:spPr/>
      <dgm:t>
        <a:bodyPr/>
        <a:lstStyle/>
        <a:p>
          <a:r>
            <a:rPr lang="en-US" sz="1200" b="0" err="1">
              <a:latin typeface="Calibri" panose="020F0502020204030204" pitchFamily="34" charset="0"/>
              <a:cs typeface="Calibri" panose="020F0502020204030204" pitchFamily="34" charset="0"/>
            </a:rPr>
            <a:t>DelayElements</a:t>
          </a:r>
          <a:r>
            <a:rPr lang="en-US" sz="1200" b="0">
              <a:latin typeface="Calibri" panose="020F0502020204030204" pitchFamily="34" charset="0"/>
              <a:cs typeface="Calibri" panose="020F0502020204030204" pitchFamily="34" charset="0"/>
            </a:rPr>
            <a:t> — Delays the publishing of each element by a given duration </a:t>
          </a:r>
        </a:p>
      </dgm:t>
    </dgm:pt>
    <dgm:pt modelId="{5AECDFB8-92C0-466E-8138-5AD95989DD06}" type="parTrans" cxnId="{56D22642-3668-4A70-B30B-AC581B7FADFB}">
      <dgm:prSet/>
      <dgm:spPr/>
      <dgm:t>
        <a:bodyPr/>
        <a:lstStyle/>
        <a:p>
          <a:endParaRPr lang="en-US"/>
        </a:p>
      </dgm:t>
    </dgm:pt>
    <dgm:pt modelId="{AB3C68BF-ABC8-490A-BD59-1EC53F4ACE65}" type="sibTrans" cxnId="{56D22642-3668-4A70-B30B-AC581B7FADFB}">
      <dgm:prSet/>
      <dgm:spPr/>
      <dgm:t>
        <a:bodyPr/>
        <a:lstStyle/>
        <a:p>
          <a:endParaRPr lang="en-US"/>
        </a:p>
      </dgm:t>
    </dgm:pt>
    <dgm:pt modelId="{95D7D80C-1889-41A4-98D3-61C01AFF06CA}">
      <dgm:prSet custT="1"/>
      <dgm:spPr/>
      <dgm:t>
        <a:bodyPr/>
        <a:lstStyle/>
        <a:p>
          <a:r>
            <a:rPr lang="en-US" sz="1200" b="0" err="1">
              <a:latin typeface="Calibri" panose="020F0502020204030204" pitchFamily="34" charset="0"/>
              <a:cs typeface="Calibri" panose="020F0502020204030204" pitchFamily="34" charset="0"/>
            </a:rPr>
            <a:t>Concat</a:t>
          </a:r>
          <a:r>
            <a:rPr lang="en-US" sz="1200" b="0">
              <a:latin typeface="Calibri" panose="020F0502020204030204" pitchFamily="34" charset="0"/>
              <a:cs typeface="Calibri" panose="020F0502020204030204" pitchFamily="34" charset="0"/>
            </a:rPr>
            <a:t> — Used to combine publishers’ elements by keeping the sequence of the publishers </a:t>
          </a:r>
        </a:p>
      </dgm:t>
    </dgm:pt>
    <dgm:pt modelId="{620D9BC6-8DE0-4C0A-8508-D598DE1753DF}" type="parTrans" cxnId="{9B88F1D0-75FB-49A1-A3C9-6B5F68B8CC6A}">
      <dgm:prSet/>
      <dgm:spPr/>
      <dgm:t>
        <a:bodyPr/>
        <a:lstStyle/>
        <a:p>
          <a:endParaRPr lang="en-US"/>
        </a:p>
      </dgm:t>
    </dgm:pt>
    <dgm:pt modelId="{B7C35575-DA09-4A2D-B7D3-4FABCC42F11C}" type="sibTrans" cxnId="{9B88F1D0-75FB-49A1-A3C9-6B5F68B8CC6A}">
      <dgm:prSet/>
      <dgm:spPr/>
      <dgm:t>
        <a:bodyPr/>
        <a:lstStyle/>
        <a:p>
          <a:endParaRPr lang="en-US"/>
        </a:p>
      </dgm:t>
    </dgm:pt>
    <dgm:pt modelId="{B483B350-61AC-4768-93C1-21F370C11E11}">
      <dgm:prSet custT="1"/>
      <dgm:spPr/>
      <dgm:t>
        <a:bodyPr/>
        <a:lstStyle/>
        <a:p>
          <a:r>
            <a:rPr lang="en-US" sz="1200" b="0">
              <a:latin typeface="Calibri" panose="020F0502020204030204" pitchFamily="34" charset="0"/>
              <a:cs typeface="Calibri" panose="020F0502020204030204" pitchFamily="34" charset="0"/>
            </a:rPr>
            <a:t>Merge — Used to combine publishers without keeping the publishers’ sequence, instead it interleaves the values </a:t>
          </a:r>
        </a:p>
      </dgm:t>
    </dgm:pt>
    <dgm:pt modelId="{A52730C5-84CD-485A-87A3-4A012DAC3E88}" type="parTrans" cxnId="{46B7F856-A63F-450C-9449-7592EA017895}">
      <dgm:prSet/>
      <dgm:spPr/>
      <dgm:t>
        <a:bodyPr/>
        <a:lstStyle/>
        <a:p>
          <a:endParaRPr lang="en-US"/>
        </a:p>
      </dgm:t>
    </dgm:pt>
    <dgm:pt modelId="{62352F96-DC54-49A5-A224-DB4288C78896}" type="sibTrans" cxnId="{46B7F856-A63F-450C-9449-7592EA017895}">
      <dgm:prSet/>
      <dgm:spPr/>
      <dgm:t>
        <a:bodyPr/>
        <a:lstStyle/>
        <a:p>
          <a:endParaRPr lang="en-US"/>
        </a:p>
      </dgm:t>
    </dgm:pt>
    <dgm:pt modelId="{1906A77E-9EF3-4D2B-85F8-58894A2E4864}">
      <dgm:prSet custT="1"/>
      <dgm:spPr/>
      <dgm:t>
        <a:bodyPr/>
        <a:lstStyle/>
        <a:p>
          <a:r>
            <a:rPr lang="en-US" sz="1200" b="0">
              <a:latin typeface="Calibri" panose="020F0502020204030204" pitchFamily="34" charset="0"/>
              <a:cs typeface="Calibri" panose="020F0502020204030204" pitchFamily="34" charset="0"/>
            </a:rPr>
            <a:t>Zip — Used to combine two or more publishers by waiting on all the sources to emit one element and combining these elements into an output value. </a:t>
          </a:r>
        </a:p>
      </dgm:t>
    </dgm:pt>
    <dgm:pt modelId="{B82924C6-81EF-471E-8CE8-E24ED712AE8B}" type="parTrans" cxnId="{BA1C69BB-EF29-4B69-91E5-78B60B9AF522}">
      <dgm:prSet/>
      <dgm:spPr/>
      <dgm:t>
        <a:bodyPr/>
        <a:lstStyle/>
        <a:p>
          <a:endParaRPr lang="en-US"/>
        </a:p>
      </dgm:t>
    </dgm:pt>
    <dgm:pt modelId="{54566101-BF88-4A72-B970-AEF8DA71DACC}" type="sibTrans" cxnId="{BA1C69BB-EF29-4B69-91E5-78B60B9AF522}">
      <dgm:prSet/>
      <dgm:spPr/>
      <dgm:t>
        <a:bodyPr/>
        <a:lstStyle/>
        <a:p>
          <a:endParaRPr lang="en-US"/>
        </a:p>
      </dgm:t>
    </dgm:pt>
    <dgm:pt modelId="{EC0A78E7-4B33-4B3F-9706-ACF5544857BA}">
      <dgm:prSet custT="1"/>
      <dgm:spPr/>
      <dgm:t>
        <a:bodyPr/>
        <a:lstStyle/>
        <a:p>
          <a:r>
            <a:rPr lang="en-US" sz="1200" b="0" err="1">
              <a:latin typeface="Calibri" panose="020F0502020204030204" pitchFamily="34" charset="0"/>
              <a:cs typeface="Calibri" panose="020F0502020204030204" pitchFamily="34" charset="0"/>
            </a:rPr>
            <a:t>doOnError</a:t>
          </a:r>
          <a:r>
            <a:rPr lang="en-US" sz="1200" b="0">
              <a:latin typeface="Calibri" panose="020F0502020204030204" pitchFamily="34" charset="0"/>
              <a:cs typeface="Calibri" panose="020F0502020204030204" pitchFamily="34" charset="0"/>
            </a:rPr>
            <a:t>- we can invoke whatever action that is needed when there is an error.</a:t>
          </a:r>
        </a:p>
      </dgm:t>
    </dgm:pt>
    <dgm:pt modelId="{BB1A826E-121A-4754-9120-5675454E4053}" type="parTrans" cxnId="{F2CD2DEC-E726-46FE-87A1-BAF5CC205B73}">
      <dgm:prSet/>
      <dgm:spPr/>
      <dgm:t>
        <a:bodyPr/>
        <a:lstStyle/>
        <a:p>
          <a:endParaRPr lang="en-US"/>
        </a:p>
      </dgm:t>
    </dgm:pt>
    <dgm:pt modelId="{4BAFDF95-1C97-4693-8FCB-79B8FBE728F0}" type="sibTrans" cxnId="{F2CD2DEC-E726-46FE-87A1-BAF5CC205B73}">
      <dgm:prSet/>
      <dgm:spPr/>
      <dgm:t>
        <a:bodyPr/>
        <a:lstStyle/>
        <a:p>
          <a:endParaRPr lang="en-US"/>
        </a:p>
      </dgm:t>
    </dgm:pt>
    <dgm:pt modelId="{1AE30D2E-71F3-4FE2-B303-F87EAC94EA88}">
      <dgm:prSet custT="1"/>
      <dgm:spPr/>
      <dgm:t>
        <a:bodyPr/>
        <a:lstStyle/>
        <a:p>
          <a:r>
            <a:rPr lang="en-US" sz="1200" b="0" err="1">
              <a:latin typeface="Calibri" panose="020F0502020204030204" pitchFamily="34" charset="0"/>
              <a:cs typeface="Calibri" panose="020F0502020204030204" pitchFamily="34" charset="0"/>
            </a:rPr>
            <a:t>onErrorResume</a:t>
          </a:r>
          <a:r>
            <a:rPr lang="en-US" sz="1200" b="0">
              <a:latin typeface="Calibri" panose="020F0502020204030204" pitchFamily="34" charset="0"/>
              <a:cs typeface="Calibri" panose="020F0502020204030204" pitchFamily="34" charset="0"/>
            </a:rPr>
            <a:t>: Gives a fallback stream when some exception occurs happens in the upstream.</a:t>
          </a:r>
        </a:p>
      </dgm:t>
    </dgm:pt>
    <dgm:pt modelId="{2A3DA865-8D74-4FAE-AB59-1D5ED1329905}" type="parTrans" cxnId="{5C8C3567-5802-4A0F-93AB-A8DD38979078}">
      <dgm:prSet/>
      <dgm:spPr/>
      <dgm:t>
        <a:bodyPr/>
        <a:lstStyle/>
        <a:p>
          <a:endParaRPr lang="en-US"/>
        </a:p>
      </dgm:t>
    </dgm:pt>
    <dgm:pt modelId="{FCD07AD7-6727-48E2-882F-2849AE924516}" type="sibTrans" cxnId="{5C8C3567-5802-4A0F-93AB-A8DD38979078}">
      <dgm:prSet/>
      <dgm:spPr/>
      <dgm:t>
        <a:bodyPr/>
        <a:lstStyle/>
        <a:p>
          <a:endParaRPr lang="en-US"/>
        </a:p>
      </dgm:t>
    </dgm:pt>
    <dgm:pt modelId="{8670C0EF-8221-48A8-B038-0F8E18F4AFD1}" type="pres">
      <dgm:prSet presAssocID="{78DE09FA-B241-499F-AE58-AE3AB513FDE5}" presName="linear" presStyleCnt="0">
        <dgm:presLayoutVars>
          <dgm:dir/>
          <dgm:animLvl val="lvl"/>
          <dgm:resizeHandles val="exact"/>
        </dgm:presLayoutVars>
      </dgm:prSet>
      <dgm:spPr/>
    </dgm:pt>
    <dgm:pt modelId="{235664E4-28DF-4FC9-A40C-7B5AA3871D9E}" type="pres">
      <dgm:prSet presAssocID="{800E9599-3800-4F01-8185-DB5929F82746}" presName="parentLin" presStyleCnt="0"/>
      <dgm:spPr/>
    </dgm:pt>
    <dgm:pt modelId="{DD6F3C69-E899-4948-A5F1-CC3AB489C720}" type="pres">
      <dgm:prSet presAssocID="{800E9599-3800-4F01-8185-DB5929F82746}" presName="parentLeftMargin" presStyleLbl="node1" presStyleIdx="0" presStyleCnt="3"/>
      <dgm:spPr/>
    </dgm:pt>
    <dgm:pt modelId="{A39916D7-2A87-43A3-B419-0A1854234529}" type="pres">
      <dgm:prSet presAssocID="{800E9599-3800-4F01-8185-DB5929F827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64233D-DF91-4FC0-863D-A10931C19F3A}" type="pres">
      <dgm:prSet presAssocID="{800E9599-3800-4F01-8185-DB5929F82746}" presName="negativeSpace" presStyleCnt="0"/>
      <dgm:spPr/>
    </dgm:pt>
    <dgm:pt modelId="{40D0EE2F-DCA3-47D5-A1A1-5D694B69639E}" type="pres">
      <dgm:prSet presAssocID="{800E9599-3800-4F01-8185-DB5929F82746}" presName="childText" presStyleLbl="conFgAcc1" presStyleIdx="0" presStyleCnt="3">
        <dgm:presLayoutVars>
          <dgm:bulletEnabled val="1"/>
        </dgm:presLayoutVars>
      </dgm:prSet>
      <dgm:spPr/>
    </dgm:pt>
    <dgm:pt modelId="{B4E09140-9B2F-4A94-A572-F0B9507C5C89}" type="pres">
      <dgm:prSet presAssocID="{DA17A9A5-E6A0-4BEA-AEA4-7AE69487A644}" presName="spaceBetweenRectangles" presStyleCnt="0"/>
      <dgm:spPr/>
    </dgm:pt>
    <dgm:pt modelId="{C86FB2B4-B116-4FDE-98C4-56B4B070A568}" type="pres">
      <dgm:prSet presAssocID="{C18B4A94-8FC3-4E15-9546-75C0286869E9}" presName="parentLin" presStyleCnt="0"/>
      <dgm:spPr/>
    </dgm:pt>
    <dgm:pt modelId="{B98B0EFE-8C18-4FF0-B7AD-441D7D06338A}" type="pres">
      <dgm:prSet presAssocID="{C18B4A94-8FC3-4E15-9546-75C0286869E9}" presName="parentLeftMargin" presStyleLbl="node1" presStyleIdx="0" presStyleCnt="3"/>
      <dgm:spPr/>
    </dgm:pt>
    <dgm:pt modelId="{B05199A0-4F75-4C83-B9B2-4AC4EE7CDD84}" type="pres">
      <dgm:prSet presAssocID="{C18B4A94-8FC3-4E15-9546-75C0286869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23CD21-22E4-4D2C-9D6A-534A0237FC54}" type="pres">
      <dgm:prSet presAssocID="{C18B4A94-8FC3-4E15-9546-75C0286869E9}" presName="negativeSpace" presStyleCnt="0"/>
      <dgm:spPr/>
    </dgm:pt>
    <dgm:pt modelId="{BFD25AC4-46FA-46D6-A417-8183BDCF169E}" type="pres">
      <dgm:prSet presAssocID="{C18B4A94-8FC3-4E15-9546-75C0286869E9}" presName="childText" presStyleLbl="conFgAcc1" presStyleIdx="1" presStyleCnt="3">
        <dgm:presLayoutVars>
          <dgm:bulletEnabled val="1"/>
        </dgm:presLayoutVars>
      </dgm:prSet>
      <dgm:spPr/>
    </dgm:pt>
    <dgm:pt modelId="{FFE28306-7F39-4F7D-A09B-A359DCAB1FE4}" type="pres">
      <dgm:prSet presAssocID="{FD19FC58-DC25-49AE-869F-E4D7D15D9E26}" presName="spaceBetweenRectangles" presStyleCnt="0"/>
      <dgm:spPr/>
    </dgm:pt>
    <dgm:pt modelId="{C647AF35-BEB8-4FEE-A04B-7F3E46B6CED7}" type="pres">
      <dgm:prSet presAssocID="{3E55EC2F-9ADC-4A36-A636-1D58039EE4A1}" presName="parentLin" presStyleCnt="0"/>
      <dgm:spPr/>
    </dgm:pt>
    <dgm:pt modelId="{EFA19F5A-6D64-4630-B4A4-63E02518B118}" type="pres">
      <dgm:prSet presAssocID="{3E55EC2F-9ADC-4A36-A636-1D58039EE4A1}" presName="parentLeftMargin" presStyleLbl="node1" presStyleIdx="1" presStyleCnt="3"/>
      <dgm:spPr/>
    </dgm:pt>
    <dgm:pt modelId="{A851463D-A79A-4ECA-ACEC-027A5026D2A2}" type="pres">
      <dgm:prSet presAssocID="{3E55EC2F-9ADC-4A36-A636-1D58039EE4A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0ADFBCE-5BB3-4C63-AA3E-7F00295AE883}" type="pres">
      <dgm:prSet presAssocID="{3E55EC2F-9ADC-4A36-A636-1D58039EE4A1}" presName="negativeSpace" presStyleCnt="0"/>
      <dgm:spPr/>
    </dgm:pt>
    <dgm:pt modelId="{6328C77C-2F98-4C7F-AAC2-0A0EC850D0EC}" type="pres">
      <dgm:prSet presAssocID="{3E55EC2F-9ADC-4A36-A636-1D58039EE4A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8FD015-C6A6-410B-B33B-8952533A16FD}" type="presOf" srcId="{800E9599-3800-4F01-8185-DB5929F82746}" destId="{DD6F3C69-E899-4948-A5F1-CC3AB489C720}" srcOrd="0" destOrd="0" presId="urn:microsoft.com/office/officeart/2005/8/layout/list1"/>
    <dgm:cxn modelId="{7EB5EF1E-D103-46BC-9F22-7913F2208D72}" type="presOf" srcId="{ACDEE7C5-1519-41B8-BE10-9228062344A0}" destId="{6328C77C-2F98-4C7F-AAC2-0A0EC850D0EC}" srcOrd="0" destOrd="2" presId="urn:microsoft.com/office/officeart/2005/8/layout/list1"/>
    <dgm:cxn modelId="{0B48FA26-F55D-45B5-8F42-BBB40478B608}" type="presOf" srcId="{C18B4A94-8FC3-4E15-9546-75C0286869E9}" destId="{B98B0EFE-8C18-4FF0-B7AD-441D7D06338A}" srcOrd="0" destOrd="0" presId="urn:microsoft.com/office/officeart/2005/8/layout/list1"/>
    <dgm:cxn modelId="{400F0E34-0323-4E5D-82F6-CD7F3AA68D60}" type="presOf" srcId="{3E55EC2F-9ADC-4A36-A636-1D58039EE4A1}" destId="{EFA19F5A-6D64-4630-B4A4-63E02518B118}" srcOrd="0" destOrd="0" presId="urn:microsoft.com/office/officeart/2005/8/layout/list1"/>
    <dgm:cxn modelId="{7011E737-4DB1-45C2-8AFD-120CAAA948D4}" type="presOf" srcId="{95D7D80C-1889-41A4-98D3-61C01AFF06CA}" destId="{6328C77C-2F98-4C7F-AAC2-0A0EC850D0EC}" srcOrd="0" destOrd="4" presId="urn:microsoft.com/office/officeart/2005/8/layout/list1"/>
    <dgm:cxn modelId="{669F7D5C-932F-4D79-868A-930F74549296}" type="presOf" srcId="{5D388BAF-81B4-48B2-ABA1-5D3FD93262E2}" destId="{40D0EE2F-DCA3-47D5-A1A1-5D694B69639E}" srcOrd="0" destOrd="0" presId="urn:microsoft.com/office/officeart/2005/8/layout/list1"/>
    <dgm:cxn modelId="{56D22642-3668-4A70-B30B-AC581B7FADFB}" srcId="{3E55EC2F-9ADC-4A36-A636-1D58039EE4A1}" destId="{E625FF6D-C45D-49A1-BFEF-8A293DFEEC48}" srcOrd="3" destOrd="0" parTransId="{5AECDFB8-92C0-466E-8138-5AD95989DD06}" sibTransId="{AB3C68BF-ABC8-490A-BD59-1EC53F4ACE65}"/>
    <dgm:cxn modelId="{DF0F8366-6587-4AC0-9434-B2DA45A74E68}" type="presOf" srcId="{C18B4A94-8FC3-4E15-9546-75C0286869E9}" destId="{B05199A0-4F75-4C83-B9B2-4AC4EE7CDD84}" srcOrd="1" destOrd="0" presId="urn:microsoft.com/office/officeart/2005/8/layout/list1"/>
    <dgm:cxn modelId="{49A7AB46-9254-48C3-A074-FD682A9E0C77}" srcId="{3E55EC2F-9ADC-4A36-A636-1D58039EE4A1}" destId="{D9147C7E-6462-43FE-871D-2D618C51B7D7}" srcOrd="0" destOrd="0" parTransId="{D31AFF71-454B-479C-9AB3-A46CCF5E1C50}" sibTransId="{B2A7E6C2-A8B8-4222-8EE3-CB71687264E7}"/>
    <dgm:cxn modelId="{5C8C3567-5802-4A0F-93AB-A8DD38979078}" srcId="{3E55EC2F-9ADC-4A36-A636-1D58039EE4A1}" destId="{1AE30D2E-71F3-4FE2-B303-F87EAC94EA88}" srcOrd="8" destOrd="0" parTransId="{2A3DA865-8D74-4FAE-AB59-1D5ED1329905}" sibTransId="{FCD07AD7-6727-48E2-882F-2849AE924516}"/>
    <dgm:cxn modelId="{C5772B6C-A3BE-4AE4-9341-BEE44D05EB3B}" srcId="{78DE09FA-B241-499F-AE58-AE3AB513FDE5}" destId="{800E9599-3800-4F01-8185-DB5929F82746}" srcOrd="0" destOrd="0" parTransId="{4BADC377-3312-4ECB-A9BF-22FB3759851D}" sibTransId="{DA17A9A5-E6A0-4BEA-AEA4-7AE69487A644}"/>
    <dgm:cxn modelId="{61749953-C4BF-47DD-A8AE-4557C55EBC4C}" type="presOf" srcId="{B5F60BD2-6CC6-4086-A7C8-4C2943E0A0BF}" destId="{40D0EE2F-DCA3-47D5-A1A1-5D694B69639E}" srcOrd="0" destOrd="1" presId="urn:microsoft.com/office/officeart/2005/8/layout/list1"/>
    <dgm:cxn modelId="{6CE99074-5F13-4DDC-A3CB-03BD348BCE9F}" type="presOf" srcId="{E625FF6D-C45D-49A1-BFEF-8A293DFEEC48}" destId="{6328C77C-2F98-4C7F-AAC2-0A0EC850D0EC}" srcOrd="0" destOrd="3" presId="urn:microsoft.com/office/officeart/2005/8/layout/list1"/>
    <dgm:cxn modelId="{46B7F856-A63F-450C-9449-7592EA017895}" srcId="{3E55EC2F-9ADC-4A36-A636-1D58039EE4A1}" destId="{B483B350-61AC-4768-93C1-21F370C11E11}" srcOrd="5" destOrd="0" parTransId="{A52730C5-84CD-485A-87A3-4A012DAC3E88}" sibTransId="{62352F96-DC54-49A5-A224-DB4288C78896}"/>
    <dgm:cxn modelId="{8A14BF78-74FD-45F9-A8B9-8EB04043BBC9}" srcId="{800E9599-3800-4F01-8185-DB5929F82746}" destId="{B5F60BD2-6CC6-4086-A7C8-4C2943E0A0BF}" srcOrd="1" destOrd="0" parTransId="{43016ECD-3397-428A-9865-857D71A572F4}" sibTransId="{093A9D0E-8B47-4D79-870E-CD5C5967D7B2}"/>
    <dgm:cxn modelId="{566F795A-062D-4813-A239-2551D7845957}" type="presOf" srcId="{1906A77E-9EF3-4D2B-85F8-58894A2E4864}" destId="{6328C77C-2F98-4C7F-AAC2-0A0EC850D0EC}" srcOrd="0" destOrd="6" presId="urn:microsoft.com/office/officeart/2005/8/layout/list1"/>
    <dgm:cxn modelId="{AE07C891-E378-4A49-9965-0055E70D643C}" type="presOf" srcId="{D9147C7E-6462-43FE-871D-2D618C51B7D7}" destId="{6328C77C-2F98-4C7F-AAC2-0A0EC850D0EC}" srcOrd="0" destOrd="0" presId="urn:microsoft.com/office/officeart/2005/8/layout/list1"/>
    <dgm:cxn modelId="{B5B62B94-5ABD-4A75-A456-F2A40C197412}" srcId="{78DE09FA-B241-499F-AE58-AE3AB513FDE5}" destId="{3E55EC2F-9ADC-4A36-A636-1D58039EE4A1}" srcOrd="2" destOrd="0" parTransId="{D91D4D6C-3024-46B1-A259-82148CAD4BDD}" sibTransId="{4E92994D-2514-4E05-ACD8-90790E701994}"/>
    <dgm:cxn modelId="{499DE3A4-88CB-44A2-84EE-696C6FE05E19}" type="presOf" srcId="{B483B350-61AC-4768-93C1-21F370C11E11}" destId="{6328C77C-2F98-4C7F-AAC2-0A0EC850D0EC}" srcOrd="0" destOrd="5" presId="urn:microsoft.com/office/officeart/2005/8/layout/list1"/>
    <dgm:cxn modelId="{56DA80A8-BFBA-4B25-9FE7-C83A893B6DBA}" srcId="{800E9599-3800-4F01-8185-DB5929F82746}" destId="{5D388BAF-81B4-48B2-ABA1-5D3FD93262E2}" srcOrd="0" destOrd="0" parTransId="{38ECEE36-EF64-466F-9BA6-4FCA79BC28C3}" sibTransId="{A66420E9-5B11-44E7-9C85-1991CF43FBE8}"/>
    <dgm:cxn modelId="{0A122FAF-2632-41E3-8366-C88F68400BAC}" type="presOf" srcId="{1AE30D2E-71F3-4FE2-B303-F87EAC94EA88}" destId="{6328C77C-2F98-4C7F-AAC2-0A0EC850D0EC}" srcOrd="0" destOrd="8" presId="urn:microsoft.com/office/officeart/2005/8/layout/list1"/>
    <dgm:cxn modelId="{BA1C69BB-EF29-4B69-91E5-78B60B9AF522}" srcId="{3E55EC2F-9ADC-4A36-A636-1D58039EE4A1}" destId="{1906A77E-9EF3-4D2B-85F8-58894A2E4864}" srcOrd="6" destOrd="0" parTransId="{B82924C6-81EF-471E-8CE8-E24ED712AE8B}" sibTransId="{54566101-BF88-4A72-B970-AEF8DA71DACC}"/>
    <dgm:cxn modelId="{E4FCE2C1-18B9-4A88-B43A-7A4268490E94}" type="presOf" srcId="{800E9599-3800-4F01-8185-DB5929F82746}" destId="{A39916D7-2A87-43A3-B419-0A1854234529}" srcOrd="1" destOrd="0" presId="urn:microsoft.com/office/officeart/2005/8/layout/list1"/>
    <dgm:cxn modelId="{9B88F1D0-75FB-49A1-A3C9-6B5F68B8CC6A}" srcId="{3E55EC2F-9ADC-4A36-A636-1D58039EE4A1}" destId="{95D7D80C-1889-41A4-98D3-61C01AFF06CA}" srcOrd="4" destOrd="0" parTransId="{620D9BC6-8DE0-4C0A-8508-D598DE1753DF}" sibTransId="{B7C35575-DA09-4A2D-B7D3-4FABCC42F11C}"/>
    <dgm:cxn modelId="{0FDAA0D6-C2B1-4503-B8BB-FEFF23E9F963}" type="presOf" srcId="{78DE09FA-B241-499F-AE58-AE3AB513FDE5}" destId="{8670C0EF-8221-48A8-B038-0F8E18F4AFD1}" srcOrd="0" destOrd="0" presId="urn:microsoft.com/office/officeart/2005/8/layout/list1"/>
    <dgm:cxn modelId="{8E94B2D7-71D6-4A32-950C-54BADE931AF5}" srcId="{78DE09FA-B241-499F-AE58-AE3AB513FDE5}" destId="{C18B4A94-8FC3-4E15-9546-75C0286869E9}" srcOrd="1" destOrd="0" parTransId="{7EF19766-C29B-408F-93D1-DE7344E28E99}" sibTransId="{FD19FC58-DC25-49AE-869F-E4D7D15D9E26}"/>
    <dgm:cxn modelId="{BE0545DB-F722-4DEF-B0FC-C595DF4F4E8D}" type="presOf" srcId="{EC0A78E7-4B33-4B3F-9706-ACF5544857BA}" destId="{6328C77C-2F98-4C7F-AAC2-0A0EC850D0EC}" srcOrd="0" destOrd="7" presId="urn:microsoft.com/office/officeart/2005/8/layout/list1"/>
    <dgm:cxn modelId="{9F4EF6DF-55C8-4E65-8978-7A382A04D2EA}" srcId="{3E55EC2F-9ADC-4A36-A636-1D58039EE4A1}" destId="{ACDEE7C5-1519-41B8-BE10-9228062344A0}" srcOrd="2" destOrd="0" parTransId="{A82F662C-208A-40DB-B5F2-ED500F9FE942}" sibTransId="{603078A9-7E51-4121-9B58-343E7E2200F7}"/>
    <dgm:cxn modelId="{3F2905E2-C3BA-4567-AD8C-928DE8DD9AF4}" type="presOf" srcId="{3E55EC2F-9ADC-4A36-A636-1D58039EE4A1}" destId="{A851463D-A79A-4ECA-ACEC-027A5026D2A2}" srcOrd="1" destOrd="0" presId="urn:microsoft.com/office/officeart/2005/8/layout/list1"/>
    <dgm:cxn modelId="{F2CD2DEC-E726-46FE-87A1-BAF5CC205B73}" srcId="{3E55EC2F-9ADC-4A36-A636-1D58039EE4A1}" destId="{EC0A78E7-4B33-4B3F-9706-ACF5544857BA}" srcOrd="7" destOrd="0" parTransId="{BB1A826E-121A-4754-9120-5675454E4053}" sibTransId="{4BAFDF95-1C97-4693-8FCB-79B8FBE728F0}"/>
    <dgm:cxn modelId="{FF1861EE-9231-4D1C-8806-088236302FB5}" srcId="{3E55EC2F-9ADC-4A36-A636-1D58039EE4A1}" destId="{7F42D34B-D1F3-43EF-81A4-704FFE84C2DC}" srcOrd="1" destOrd="0" parTransId="{34F10439-3B57-437D-B1ED-98ECD40799FC}" sibTransId="{598D1188-8F31-4606-BC4D-AB28CBA67102}"/>
    <dgm:cxn modelId="{87127EFD-EBA1-4E35-AC2B-9B9C2FDA1C96}" type="presOf" srcId="{7F42D34B-D1F3-43EF-81A4-704FFE84C2DC}" destId="{6328C77C-2F98-4C7F-AAC2-0A0EC850D0EC}" srcOrd="0" destOrd="1" presId="urn:microsoft.com/office/officeart/2005/8/layout/list1"/>
    <dgm:cxn modelId="{8C3C9273-CE8F-492E-B1F8-58944489D488}" type="presParOf" srcId="{8670C0EF-8221-48A8-B038-0F8E18F4AFD1}" destId="{235664E4-28DF-4FC9-A40C-7B5AA3871D9E}" srcOrd="0" destOrd="0" presId="urn:microsoft.com/office/officeart/2005/8/layout/list1"/>
    <dgm:cxn modelId="{3F8FB198-D37C-4892-AF0C-832A1808AD11}" type="presParOf" srcId="{235664E4-28DF-4FC9-A40C-7B5AA3871D9E}" destId="{DD6F3C69-E899-4948-A5F1-CC3AB489C720}" srcOrd="0" destOrd="0" presId="urn:microsoft.com/office/officeart/2005/8/layout/list1"/>
    <dgm:cxn modelId="{3497B752-3148-4EDD-8C1F-20BF9D602EE3}" type="presParOf" srcId="{235664E4-28DF-4FC9-A40C-7B5AA3871D9E}" destId="{A39916D7-2A87-43A3-B419-0A1854234529}" srcOrd="1" destOrd="0" presId="urn:microsoft.com/office/officeart/2005/8/layout/list1"/>
    <dgm:cxn modelId="{B666554C-2CF3-42CD-8C0E-C600030F1964}" type="presParOf" srcId="{8670C0EF-8221-48A8-B038-0F8E18F4AFD1}" destId="{E064233D-DF91-4FC0-863D-A10931C19F3A}" srcOrd="1" destOrd="0" presId="urn:microsoft.com/office/officeart/2005/8/layout/list1"/>
    <dgm:cxn modelId="{E5A34FF9-D7BB-4872-9F57-7E28E40FFE60}" type="presParOf" srcId="{8670C0EF-8221-48A8-B038-0F8E18F4AFD1}" destId="{40D0EE2F-DCA3-47D5-A1A1-5D694B69639E}" srcOrd="2" destOrd="0" presId="urn:microsoft.com/office/officeart/2005/8/layout/list1"/>
    <dgm:cxn modelId="{7EF0866D-B411-4416-834C-8F0902E2E506}" type="presParOf" srcId="{8670C0EF-8221-48A8-B038-0F8E18F4AFD1}" destId="{B4E09140-9B2F-4A94-A572-F0B9507C5C89}" srcOrd="3" destOrd="0" presId="urn:microsoft.com/office/officeart/2005/8/layout/list1"/>
    <dgm:cxn modelId="{487ED729-E571-4034-AE31-61EC299C51DA}" type="presParOf" srcId="{8670C0EF-8221-48A8-B038-0F8E18F4AFD1}" destId="{C86FB2B4-B116-4FDE-98C4-56B4B070A568}" srcOrd="4" destOrd="0" presId="urn:microsoft.com/office/officeart/2005/8/layout/list1"/>
    <dgm:cxn modelId="{72421552-241A-4817-99D8-0EC6A181A7D7}" type="presParOf" srcId="{C86FB2B4-B116-4FDE-98C4-56B4B070A568}" destId="{B98B0EFE-8C18-4FF0-B7AD-441D7D06338A}" srcOrd="0" destOrd="0" presId="urn:microsoft.com/office/officeart/2005/8/layout/list1"/>
    <dgm:cxn modelId="{1736F348-182F-42A5-B123-7A1348671664}" type="presParOf" srcId="{C86FB2B4-B116-4FDE-98C4-56B4B070A568}" destId="{B05199A0-4F75-4C83-B9B2-4AC4EE7CDD84}" srcOrd="1" destOrd="0" presId="urn:microsoft.com/office/officeart/2005/8/layout/list1"/>
    <dgm:cxn modelId="{6626C70B-62FB-4968-B5FD-537643555E17}" type="presParOf" srcId="{8670C0EF-8221-48A8-B038-0F8E18F4AFD1}" destId="{7F23CD21-22E4-4D2C-9D6A-534A0237FC54}" srcOrd="5" destOrd="0" presId="urn:microsoft.com/office/officeart/2005/8/layout/list1"/>
    <dgm:cxn modelId="{6CF4C31F-1ACA-40CF-8DDA-DE426DB2A2FD}" type="presParOf" srcId="{8670C0EF-8221-48A8-B038-0F8E18F4AFD1}" destId="{BFD25AC4-46FA-46D6-A417-8183BDCF169E}" srcOrd="6" destOrd="0" presId="urn:microsoft.com/office/officeart/2005/8/layout/list1"/>
    <dgm:cxn modelId="{2CC111FB-E25C-4D4C-8944-9DC27E584E90}" type="presParOf" srcId="{8670C0EF-8221-48A8-B038-0F8E18F4AFD1}" destId="{FFE28306-7F39-4F7D-A09B-A359DCAB1FE4}" srcOrd="7" destOrd="0" presId="urn:microsoft.com/office/officeart/2005/8/layout/list1"/>
    <dgm:cxn modelId="{BD911156-5478-4A6D-B217-33AC380187A6}" type="presParOf" srcId="{8670C0EF-8221-48A8-B038-0F8E18F4AFD1}" destId="{C647AF35-BEB8-4FEE-A04B-7F3E46B6CED7}" srcOrd="8" destOrd="0" presId="urn:microsoft.com/office/officeart/2005/8/layout/list1"/>
    <dgm:cxn modelId="{77CE6FC0-898B-426F-9724-06F52963097F}" type="presParOf" srcId="{C647AF35-BEB8-4FEE-A04B-7F3E46B6CED7}" destId="{EFA19F5A-6D64-4630-B4A4-63E02518B118}" srcOrd="0" destOrd="0" presId="urn:microsoft.com/office/officeart/2005/8/layout/list1"/>
    <dgm:cxn modelId="{8F2DBDCD-971E-48A2-A3EB-F8C335F1A97A}" type="presParOf" srcId="{C647AF35-BEB8-4FEE-A04B-7F3E46B6CED7}" destId="{A851463D-A79A-4ECA-ACEC-027A5026D2A2}" srcOrd="1" destOrd="0" presId="urn:microsoft.com/office/officeart/2005/8/layout/list1"/>
    <dgm:cxn modelId="{450041D6-7BBC-4566-AA9B-0FEF7D2A47E6}" type="presParOf" srcId="{8670C0EF-8221-48A8-B038-0F8E18F4AFD1}" destId="{40ADFBCE-5BB3-4C63-AA3E-7F00295AE883}" srcOrd="9" destOrd="0" presId="urn:microsoft.com/office/officeart/2005/8/layout/list1"/>
    <dgm:cxn modelId="{B49DE8E5-9251-40FC-8F08-16F1FBF61CA3}" type="presParOf" srcId="{8670C0EF-8221-48A8-B038-0F8E18F4AFD1}" destId="{6328C77C-2F98-4C7F-AAC2-0A0EC850D0E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E82293-CE78-4FD1-B133-19483C361461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94D0E7-A636-4073-9A03-A5F9A9CEC294}">
      <dgm:prSet/>
      <dgm:spPr/>
      <dgm:t>
        <a:bodyPr/>
        <a:lstStyle/>
        <a:p>
          <a:r>
            <a:rPr lang="en-US" b="1"/>
            <a:t>Java 17 </a:t>
          </a:r>
          <a:endParaRPr lang="en-US"/>
        </a:p>
      </dgm:t>
    </dgm:pt>
    <dgm:pt modelId="{344084F7-5CDA-4A38-BFE0-370DDAE301DA}" type="parTrans" cxnId="{6ED76F3C-D176-4B21-8A36-22AB5E0BA8B6}">
      <dgm:prSet/>
      <dgm:spPr/>
      <dgm:t>
        <a:bodyPr/>
        <a:lstStyle/>
        <a:p>
          <a:endParaRPr lang="en-US" sz="1800"/>
        </a:p>
      </dgm:t>
    </dgm:pt>
    <dgm:pt modelId="{15F2E130-853A-4946-BB43-74D6119795EB}" type="sibTrans" cxnId="{6ED76F3C-D176-4B21-8A36-22AB5E0BA8B6}">
      <dgm:prSet/>
      <dgm:spPr/>
      <dgm:t>
        <a:bodyPr/>
        <a:lstStyle/>
        <a:p>
          <a:endParaRPr lang="en-US"/>
        </a:p>
      </dgm:t>
    </dgm:pt>
    <dgm:pt modelId="{9BCC2863-858B-4D57-9E5E-C591308C0306}">
      <dgm:prSet/>
      <dgm:spPr/>
      <dgm:t>
        <a:bodyPr/>
        <a:lstStyle/>
        <a:p>
          <a:r>
            <a:rPr lang="en-US" b="1"/>
            <a:t>Maven </a:t>
          </a:r>
          <a:endParaRPr lang="en-US"/>
        </a:p>
      </dgm:t>
    </dgm:pt>
    <dgm:pt modelId="{89948DD8-2622-4B05-B6D1-C7C209763561}" type="parTrans" cxnId="{9AA87CF3-830A-45E6-A68B-5EC7C80E22C5}">
      <dgm:prSet/>
      <dgm:spPr/>
      <dgm:t>
        <a:bodyPr/>
        <a:lstStyle/>
        <a:p>
          <a:endParaRPr lang="en-US" sz="1800"/>
        </a:p>
      </dgm:t>
    </dgm:pt>
    <dgm:pt modelId="{F877F1B4-B3E8-4576-9AE5-FE6641F4B58A}" type="sibTrans" cxnId="{9AA87CF3-830A-45E6-A68B-5EC7C80E22C5}">
      <dgm:prSet/>
      <dgm:spPr/>
      <dgm:t>
        <a:bodyPr/>
        <a:lstStyle/>
        <a:p>
          <a:endParaRPr lang="en-US"/>
        </a:p>
      </dgm:t>
    </dgm:pt>
    <dgm:pt modelId="{D77E35F8-7F92-4EA2-B2F4-9A0F4626C057}">
      <dgm:prSet/>
      <dgm:spPr/>
      <dgm:t>
        <a:bodyPr/>
        <a:lstStyle/>
        <a:p>
          <a:r>
            <a:rPr lang="en-US" b="1"/>
            <a:t>Docker Desktop</a:t>
          </a:r>
          <a:endParaRPr lang="en-US"/>
        </a:p>
      </dgm:t>
    </dgm:pt>
    <dgm:pt modelId="{FD223EBD-6896-410A-9B86-ED5432FC900E}" type="parTrans" cxnId="{5E1B0F5E-AF3E-451A-AC4C-D458CE8B6A10}">
      <dgm:prSet/>
      <dgm:spPr/>
      <dgm:t>
        <a:bodyPr/>
        <a:lstStyle/>
        <a:p>
          <a:endParaRPr lang="en-US" sz="1800"/>
        </a:p>
      </dgm:t>
    </dgm:pt>
    <dgm:pt modelId="{F2B7A074-F68E-487F-8F59-F2301E873E5D}" type="sibTrans" cxnId="{5E1B0F5E-AF3E-451A-AC4C-D458CE8B6A10}">
      <dgm:prSet/>
      <dgm:spPr/>
      <dgm:t>
        <a:bodyPr/>
        <a:lstStyle/>
        <a:p>
          <a:endParaRPr lang="en-US"/>
        </a:p>
      </dgm:t>
    </dgm:pt>
    <dgm:pt modelId="{42E29010-B42A-4035-8890-4899E28FBA1F}">
      <dgm:prSet/>
      <dgm:spPr/>
      <dgm:t>
        <a:bodyPr/>
        <a:lstStyle/>
        <a:p>
          <a:r>
            <a:rPr lang="en-US" b="1"/>
            <a:t>Postgres Database</a:t>
          </a:r>
          <a:endParaRPr lang="en-US"/>
        </a:p>
      </dgm:t>
    </dgm:pt>
    <dgm:pt modelId="{F1AB50C8-CC39-4F0D-B06C-23CC4CC40B32}" type="parTrans" cxnId="{93FBCD19-ACE7-42BB-A4A1-0C7AE7B7B6E9}">
      <dgm:prSet/>
      <dgm:spPr/>
      <dgm:t>
        <a:bodyPr/>
        <a:lstStyle/>
        <a:p>
          <a:endParaRPr lang="en-US" sz="1800"/>
        </a:p>
      </dgm:t>
    </dgm:pt>
    <dgm:pt modelId="{60BF2945-F3F8-4CA9-B0E5-5E18342942D2}" type="sibTrans" cxnId="{93FBCD19-ACE7-42BB-A4A1-0C7AE7B7B6E9}">
      <dgm:prSet/>
      <dgm:spPr/>
      <dgm:t>
        <a:bodyPr/>
        <a:lstStyle/>
        <a:p>
          <a:endParaRPr lang="en-US"/>
        </a:p>
      </dgm:t>
    </dgm:pt>
    <dgm:pt modelId="{7353A077-B05F-475E-9A22-946ACB92F46A}">
      <dgm:prSet/>
      <dgm:spPr/>
      <dgm:t>
        <a:bodyPr/>
        <a:lstStyle/>
        <a:p>
          <a:r>
            <a:rPr lang="en-US" b="1"/>
            <a:t>Eclipse(Or Any other IDE )</a:t>
          </a:r>
          <a:endParaRPr lang="en-US"/>
        </a:p>
      </dgm:t>
    </dgm:pt>
    <dgm:pt modelId="{93AEDA66-5366-4FDC-816F-331D6B7A5F92}" type="parTrans" cxnId="{BC364222-D52F-4AB7-97F4-6D95757B5F4B}">
      <dgm:prSet/>
      <dgm:spPr/>
      <dgm:t>
        <a:bodyPr/>
        <a:lstStyle/>
        <a:p>
          <a:endParaRPr lang="en-US" sz="1800"/>
        </a:p>
      </dgm:t>
    </dgm:pt>
    <dgm:pt modelId="{8BAF2A5C-B42A-4176-9073-430802BAB3B6}" type="sibTrans" cxnId="{BC364222-D52F-4AB7-97F4-6D95757B5F4B}">
      <dgm:prSet/>
      <dgm:spPr/>
      <dgm:t>
        <a:bodyPr/>
        <a:lstStyle/>
        <a:p>
          <a:endParaRPr lang="en-US"/>
        </a:p>
      </dgm:t>
    </dgm:pt>
    <dgm:pt modelId="{86FA6B94-FC3A-402B-BFB3-0EE78730D16D}" type="pres">
      <dgm:prSet presAssocID="{92E82293-CE78-4FD1-B133-19483C361461}" presName="diagram" presStyleCnt="0">
        <dgm:presLayoutVars>
          <dgm:dir/>
          <dgm:resizeHandles val="exact"/>
        </dgm:presLayoutVars>
      </dgm:prSet>
      <dgm:spPr/>
    </dgm:pt>
    <dgm:pt modelId="{1218F2D0-794A-46D4-A71F-A7C13410D521}" type="pres">
      <dgm:prSet presAssocID="{4994D0E7-A636-4073-9A03-A5F9A9CEC294}" presName="node" presStyleLbl="node1" presStyleIdx="0" presStyleCnt="5">
        <dgm:presLayoutVars>
          <dgm:bulletEnabled val="1"/>
        </dgm:presLayoutVars>
      </dgm:prSet>
      <dgm:spPr/>
    </dgm:pt>
    <dgm:pt modelId="{298CCA28-E712-42B1-8300-7112DC8B8B16}" type="pres">
      <dgm:prSet presAssocID="{15F2E130-853A-4946-BB43-74D6119795EB}" presName="sibTrans" presStyleCnt="0"/>
      <dgm:spPr/>
    </dgm:pt>
    <dgm:pt modelId="{EA893974-0B9F-40CD-812B-5D162F2F338D}" type="pres">
      <dgm:prSet presAssocID="{9BCC2863-858B-4D57-9E5E-C591308C0306}" presName="node" presStyleLbl="node1" presStyleIdx="1" presStyleCnt="5">
        <dgm:presLayoutVars>
          <dgm:bulletEnabled val="1"/>
        </dgm:presLayoutVars>
      </dgm:prSet>
      <dgm:spPr/>
    </dgm:pt>
    <dgm:pt modelId="{9F7A558C-52C1-47B4-9730-EA1B172D1C79}" type="pres">
      <dgm:prSet presAssocID="{F877F1B4-B3E8-4576-9AE5-FE6641F4B58A}" presName="sibTrans" presStyleCnt="0"/>
      <dgm:spPr/>
    </dgm:pt>
    <dgm:pt modelId="{2B9B35B4-2A22-42FC-8CA8-DFEE5FD38375}" type="pres">
      <dgm:prSet presAssocID="{D77E35F8-7F92-4EA2-B2F4-9A0F4626C057}" presName="node" presStyleLbl="node1" presStyleIdx="2" presStyleCnt="5">
        <dgm:presLayoutVars>
          <dgm:bulletEnabled val="1"/>
        </dgm:presLayoutVars>
      </dgm:prSet>
      <dgm:spPr/>
    </dgm:pt>
    <dgm:pt modelId="{03DC59AC-3D65-4480-ACDB-94BA9FCFD5EF}" type="pres">
      <dgm:prSet presAssocID="{F2B7A074-F68E-487F-8F59-F2301E873E5D}" presName="sibTrans" presStyleCnt="0"/>
      <dgm:spPr/>
    </dgm:pt>
    <dgm:pt modelId="{EA3CF97C-4FE4-44FB-B7E2-3850AAF75730}" type="pres">
      <dgm:prSet presAssocID="{42E29010-B42A-4035-8890-4899E28FBA1F}" presName="node" presStyleLbl="node1" presStyleIdx="3" presStyleCnt="5">
        <dgm:presLayoutVars>
          <dgm:bulletEnabled val="1"/>
        </dgm:presLayoutVars>
      </dgm:prSet>
      <dgm:spPr/>
    </dgm:pt>
    <dgm:pt modelId="{5B17D5F2-1ECA-450A-B825-ABB49D8E63EF}" type="pres">
      <dgm:prSet presAssocID="{60BF2945-F3F8-4CA9-B0E5-5E18342942D2}" presName="sibTrans" presStyleCnt="0"/>
      <dgm:spPr/>
    </dgm:pt>
    <dgm:pt modelId="{63D8ADA8-A150-4CC9-A01C-7376C30AF9A6}" type="pres">
      <dgm:prSet presAssocID="{7353A077-B05F-475E-9A22-946ACB92F46A}" presName="node" presStyleLbl="node1" presStyleIdx="4" presStyleCnt="5">
        <dgm:presLayoutVars>
          <dgm:bulletEnabled val="1"/>
        </dgm:presLayoutVars>
      </dgm:prSet>
      <dgm:spPr/>
    </dgm:pt>
  </dgm:ptLst>
  <dgm:cxnLst>
    <dgm:cxn modelId="{AB0B9A01-CBEF-4A80-83D1-88030EC843BA}" type="presOf" srcId="{4994D0E7-A636-4073-9A03-A5F9A9CEC294}" destId="{1218F2D0-794A-46D4-A71F-A7C13410D521}" srcOrd="0" destOrd="0" presId="urn:microsoft.com/office/officeart/2005/8/layout/default"/>
    <dgm:cxn modelId="{93FBCD19-ACE7-42BB-A4A1-0C7AE7B7B6E9}" srcId="{92E82293-CE78-4FD1-B133-19483C361461}" destId="{42E29010-B42A-4035-8890-4899E28FBA1F}" srcOrd="3" destOrd="0" parTransId="{F1AB50C8-CC39-4F0D-B06C-23CC4CC40B32}" sibTransId="{60BF2945-F3F8-4CA9-B0E5-5E18342942D2}"/>
    <dgm:cxn modelId="{A8C45220-22BC-4F1B-8B0E-AE9B8D6CD74A}" type="presOf" srcId="{7353A077-B05F-475E-9A22-946ACB92F46A}" destId="{63D8ADA8-A150-4CC9-A01C-7376C30AF9A6}" srcOrd="0" destOrd="0" presId="urn:microsoft.com/office/officeart/2005/8/layout/default"/>
    <dgm:cxn modelId="{BC364222-D52F-4AB7-97F4-6D95757B5F4B}" srcId="{92E82293-CE78-4FD1-B133-19483C361461}" destId="{7353A077-B05F-475E-9A22-946ACB92F46A}" srcOrd="4" destOrd="0" parTransId="{93AEDA66-5366-4FDC-816F-331D6B7A5F92}" sibTransId="{8BAF2A5C-B42A-4176-9073-430802BAB3B6}"/>
    <dgm:cxn modelId="{E69B8A23-D792-4529-8A32-D0D44C5F6540}" type="presOf" srcId="{D77E35F8-7F92-4EA2-B2F4-9A0F4626C057}" destId="{2B9B35B4-2A22-42FC-8CA8-DFEE5FD38375}" srcOrd="0" destOrd="0" presId="urn:microsoft.com/office/officeart/2005/8/layout/default"/>
    <dgm:cxn modelId="{48A4BC35-4B5A-4489-9B56-9E886F503A4B}" type="presOf" srcId="{9BCC2863-858B-4D57-9E5E-C591308C0306}" destId="{EA893974-0B9F-40CD-812B-5D162F2F338D}" srcOrd="0" destOrd="0" presId="urn:microsoft.com/office/officeart/2005/8/layout/default"/>
    <dgm:cxn modelId="{6ED76F3C-D176-4B21-8A36-22AB5E0BA8B6}" srcId="{92E82293-CE78-4FD1-B133-19483C361461}" destId="{4994D0E7-A636-4073-9A03-A5F9A9CEC294}" srcOrd="0" destOrd="0" parTransId="{344084F7-5CDA-4A38-BFE0-370DDAE301DA}" sibTransId="{15F2E130-853A-4946-BB43-74D6119795EB}"/>
    <dgm:cxn modelId="{5E1B0F5E-AF3E-451A-AC4C-D458CE8B6A10}" srcId="{92E82293-CE78-4FD1-B133-19483C361461}" destId="{D77E35F8-7F92-4EA2-B2F4-9A0F4626C057}" srcOrd="2" destOrd="0" parTransId="{FD223EBD-6896-410A-9B86-ED5432FC900E}" sibTransId="{F2B7A074-F68E-487F-8F59-F2301E873E5D}"/>
    <dgm:cxn modelId="{C8B7ADB5-968D-4C1E-B6AA-4644E5649C9C}" type="presOf" srcId="{42E29010-B42A-4035-8890-4899E28FBA1F}" destId="{EA3CF97C-4FE4-44FB-B7E2-3850AAF75730}" srcOrd="0" destOrd="0" presId="urn:microsoft.com/office/officeart/2005/8/layout/default"/>
    <dgm:cxn modelId="{E34A25E0-CCA8-4ED0-A004-602339CA9857}" type="presOf" srcId="{92E82293-CE78-4FD1-B133-19483C361461}" destId="{86FA6B94-FC3A-402B-BFB3-0EE78730D16D}" srcOrd="0" destOrd="0" presId="urn:microsoft.com/office/officeart/2005/8/layout/default"/>
    <dgm:cxn modelId="{9AA87CF3-830A-45E6-A68B-5EC7C80E22C5}" srcId="{92E82293-CE78-4FD1-B133-19483C361461}" destId="{9BCC2863-858B-4D57-9E5E-C591308C0306}" srcOrd="1" destOrd="0" parTransId="{89948DD8-2622-4B05-B6D1-C7C209763561}" sibTransId="{F877F1B4-B3E8-4576-9AE5-FE6641F4B58A}"/>
    <dgm:cxn modelId="{194AAD12-0735-455A-B003-1BD7BB97B126}" type="presParOf" srcId="{86FA6B94-FC3A-402B-BFB3-0EE78730D16D}" destId="{1218F2D0-794A-46D4-A71F-A7C13410D521}" srcOrd="0" destOrd="0" presId="urn:microsoft.com/office/officeart/2005/8/layout/default"/>
    <dgm:cxn modelId="{244693A6-BE0E-41FB-BB34-6196CE152B21}" type="presParOf" srcId="{86FA6B94-FC3A-402B-BFB3-0EE78730D16D}" destId="{298CCA28-E712-42B1-8300-7112DC8B8B16}" srcOrd="1" destOrd="0" presId="urn:microsoft.com/office/officeart/2005/8/layout/default"/>
    <dgm:cxn modelId="{76583388-EE11-4FF1-92B9-47141EA018DE}" type="presParOf" srcId="{86FA6B94-FC3A-402B-BFB3-0EE78730D16D}" destId="{EA893974-0B9F-40CD-812B-5D162F2F338D}" srcOrd="2" destOrd="0" presId="urn:microsoft.com/office/officeart/2005/8/layout/default"/>
    <dgm:cxn modelId="{D9AAF34C-C926-4077-93A7-36B6F1B9C245}" type="presParOf" srcId="{86FA6B94-FC3A-402B-BFB3-0EE78730D16D}" destId="{9F7A558C-52C1-47B4-9730-EA1B172D1C79}" srcOrd="3" destOrd="0" presId="urn:microsoft.com/office/officeart/2005/8/layout/default"/>
    <dgm:cxn modelId="{E628F8AC-2257-4279-8969-FD56E666E533}" type="presParOf" srcId="{86FA6B94-FC3A-402B-BFB3-0EE78730D16D}" destId="{2B9B35B4-2A22-42FC-8CA8-DFEE5FD38375}" srcOrd="4" destOrd="0" presId="urn:microsoft.com/office/officeart/2005/8/layout/default"/>
    <dgm:cxn modelId="{F929F2A3-8165-4804-AF3D-8E93CB595DF7}" type="presParOf" srcId="{86FA6B94-FC3A-402B-BFB3-0EE78730D16D}" destId="{03DC59AC-3D65-4480-ACDB-94BA9FCFD5EF}" srcOrd="5" destOrd="0" presId="urn:microsoft.com/office/officeart/2005/8/layout/default"/>
    <dgm:cxn modelId="{08B14CDD-1F2D-42A0-8D41-5007DF027B76}" type="presParOf" srcId="{86FA6B94-FC3A-402B-BFB3-0EE78730D16D}" destId="{EA3CF97C-4FE4-44FB-B7E2-3850AAF75730}" srcOrd="6" destOrd="0" presId="urn:microsoft.com/office/officeart/2005/8/layout/default"/>
    <dgm:cxn modelId="{B0DB1B3B-AD46-4CE7-BA45-CE36B2EB98D8}" type="presParOf" srcId="{86FA6B94-FC3A-402B-BFB3-0EE78730D16D}" destId="{5B17D5F2-1ECA-450A-B825-ABB49D8E63EF}" srcOrd="7" destOrd="0" presId="urn:microsoft.com/office/officeart/2005/8/layout/default"/>
    <dgm:cxn modelId="{6C9D23CE-2A40-440D-BFCB-CE1D8CF65992}" type="presParOf" srcId="{86FA6B94-FC3A-402B-BFB3-0EE78730D16D}" destId="{63D8ADA8-A150-4CC9-A01C-7376C30AF9A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191A86-598C-4DC8-B8A0-0A3D844247C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ED42A3-2A7E-468E-9F46-5AF55C1610DF}">
      <dgm:prSet/>
      <dgm:spPr/>
      <dgm:t>
        <a:bodyPr/>
        <a:lstStyle/>
        <a:p>
          <a:r>
            <a:rPr lang="en-US"/>
            <a:t>We can run applications either using spring boot main class or docker desktop. To run docker-compose locally, run the following commands</a:t>
          </a:r>
        </a:p>
      </dgm:t>
    </dgm:pt>
    <dgm:pt modelId="{A02FB0E6-4B5E-422D-B5A2-C440692AD87E}" type="parTrans" cxnId="{89CD69C7-4D3D-4482-8548-E7E2A0DE63E1}">
      <dgm:prSet/>
      <dgm:spPr/>
      <dgm:t>
        <a:bodyPr/>
        <a:lstStyle/>
        <a:p>
          <a:endParaRPr lang="en-US"/>
        </a:p>
      </dgm:t>
    </dgm:pt>
    <dgm:pt modelId="{BD46BBEC-123E-4499-9FAE-D0DF50822D16}" type="sibTrans" cxnId="{89CD69C7-4D3D-4482-8548-E7E2A0DE63E1}">
      <dgm:prSet/>
      <dgm:spPr/>
      <dgm:t>
        <a:bodyPr/>
        <a:lstStyle/>
        <a:p>
          <a:endParaRPr lang="en-US"/>
        </a:p>
      </dgm:t>
    </dgm:pt>
    <dgm:pt modelId="{C6E87E4B-7DD9-4CCA-B70C-841FD66DC784}">
      <dgm:prSet/>
      <dgm:spPr/>
      <dgm:t>
        <a:bodyPr/>
        <a:lstStyle/>
        <a:p>
          <a:r>
            <a:rPr lang="en-US"/>
            <a:t>cp local.env .env</a:t>
          </a:r>
        </a:p>
      </dgm:t>
    </dgm:pt>
    <dgm:pt modelId="{E1F04C27-B5F4-41B4-A2C7-414B654FA625}" type="parTrans" cxnId="{F1386B28-0E6E-4FAD-8E1C-04DDA403CBCC}">
      <dgm:prSet/>
      <dgm:spPr/>
      <dgm:t>
        <a:bodyPr/>
        <a:lstStyle/>
        <a:p>
          <a:endParaRPr lang="en-US"/>
        </a:p>
      </dgm:t>
    </dgm:pt>
    <dgm:pt modelId="{34E95265-723E-476E-BC48-01F707454935}" type="sibTrans" cxnId="{F1386B28-0E6E-4FAD-8E1C-04DDA403CBCC}">
      <dgm:prSet/>
      <dgm:spPr/>
      <dgm:t>
        <a:bodyPr/>
        <a:lstStyle/>
        <a:p>
          <a:endParaRPr lang="en-US"/>
        </a:p>
      </dgm:t>
    </dgm:pt>
    <dgm:pt modelId="{89276F42-54C4-4C7A-B26F-552A2FFA3E00}">
      <dgm:prSet/>
      <dgm:spPr/>
      <dgm:t>
        <a:bodyPr/>
        <a:lstStyle/>
        <a:p>
          <a:r>
            <a:rPr lang="en-US"/>
            <a:t>docker-compose up -d --build       </a:t>
          </a:r>
        </a:p>
      </dgm:t>
    </dgm:pt>
    <dgm:pt modelId="{14A4099C-A5FA-4DF4-9162-E5C67B393D17}" type="parTrans" cxnId="{7E7FEDB6-4433-4172-AC73-001F6E874025}">
      <dgm:prSet/>
      <dgm:spPr/>
      <dgm:t>
        <a:bodyPr/>
        <a:lstStyle/>
        <a:p>
          <a:endParaRPr lang="en-US"/>
        </a:p>
      </dgm:t>
    </dgm:pt>
    <dgm:pt modelId="{EFD77B18-7C33-4B5E-86DF-B0A491FDE78C}" type="sibTrans" cxnId="{7E7FEDB6-4433-4172-AC73-001F6E874025}">
      <dgm:prSet/>
      <dgm:spPr/>
      <dgm:t>
        <a:bodyPr/>
        <a:lstStyle/>
        <a:p>
          <a:endParaRPr lang="en-US"/>
        </a:p>
      </dgm:t>
    </dgm:pt>
    <dgm:pt modelId="{FC4E44AC-9395-4BCF-A501-44FD70144677}">
      <dgm:prSet/>
      <dgm:spPr/>
      <dgm:t>
        <a:bodyPr/>
        <a:lstStyle/>
        <a:p>
          <a:r>
            <a:rPr lang="en-US"/>
            <a:t>To stop running containers, run following commands </a:t>
          </a:r>
        </a:p>
      </dgm:t>
    </dgm:pt>
    <dgm:pt modelId="{5B1A103D-F96D-4D6F-87CD-8BC90511CE59}" type="parTrans" cxnId="{00C7D530-749F-4784-AA7F-3B1BC3EB9464}">
      <dgm:prSet/>
      <dgm:spPr/>
      <dgm:t>
        <a:bodyPr/>
        <a:lstStyle/>
        <a:p>
          <a:endParaRPr lang="en-US"/>
        </a:p>
      </dgm:t>
    </dgm:pt>
    <dgm:pt modelId="{7C62B647-EA8F-47A5-A948-5F6114CCCA25}" type="sibTrans" cxnId="{00C7D530-749F-4784-AA7F-3B1BC3EB9464}">
      <dgm:prSet/>
      <dgm:spPr/>
      <dgm:t>
        <a:bodyPr/>
        <a:lstStyle/>
        <a:p>
          <a:endParaRPr lang="en-US"/>
        </a:p>
      </dgm:t>
    </dgm:pt>
    <dgm:pt modelId="{6F4B93B8-48B1-48D7-89D9-FC61F0EEA8F0}">
      <dgm:prSet/>
      <dgm:spPr/>
      <dgm:t>
        <a:bodyPr/>
        <a:lstStyle/>
        <a:p>
          <a:r>
            <a:rPr lang="en-US"/>
            <a:t>docker-compose down</a:t>
          </a:r>
        </a:p>
      </dgm:t>
    </dgm:pt>
    <dgm:pt modelId="{060E9887-C29C-4DD0-BE24-756F7934A601}" type="parTrans" cxnId="{6032AD87-7403-4568-9D63-F98B8DB1BA49}">
      <dgm:prSet/>
      <dgm:spPr/>
      <dgm:t>
        <a:bodyPr/>
        <a:lstStyle/>
        <a:p>
          <a:endParaRPr lang="en-US"/>
        </a:p>
      </dgm:t>
    </dgm:pt>
    <dgm:pt modelId="{DB628294-58AC-48FA-BFE4-1F527AC6E173}" type="sibTrans" cxnId="{6032AD87-7403-4568-9D63-F98B8DB1BA49}">
      <dgm:prSet/>
      <dgm:spPr/>
      <dgm:t>
        <a:bodyPr/>
        <a:lstStyle/>
        <a:p>
          <a:endParaRPr lang="en-US"/>
        </a:p>
      </dgm:t>
    </dgm:pt>
    <dgm:pt modelId="{4255939B-2949-4C9F-BE38-9FB71612F903}" type="pres">
      <dgm:prSet presAssocID="{96191A86-598C-4DC8-B8A0-0A3D844247C4}" presName="outerComposite" presStyleCnt="0">
        <dgm:presLayoutVars>
          <dgm:chMax val="5"/>
          <dgm:dir/>
          <dgm:resizeHandles val="exact"/>
        </dgm:presLayoutVars>
      </dgm:prSet>
      <dgm:spPr/>
    </dgm:pt>
    <dgm:pt modelId="{AC6EEE3D-1016-4725-9BF1-D862093E09FB}" type="pres">
      <dgm:prSet presAssocID="{96191A86-598C-4DC8-B8A0-0A3D844247C4}" presName="dummyMaxCanvas" presStyleCnt="0">
        <dgm:presLayoutVars/>
      </dgm:prSet>
      <dgm:spPr/>
    </dgm:pt>
    <dgm:pt modelId="{824D7C75-EBF6-4F88-98EE-7827554BE5B9}" type="pres">
      <dgm:prSet presAssocID="{96191A86-598C-4DC8-B8A0-0A3D844247C4}" presName="FiveNodes_1" presStyleLbl="node1" presStyleIdx="0" presStyleCnt="5">
        <dgm:presLayoutVars>
          <dgm:bulletEnabled val="1"/>
        </dgm:presLayoutVars>
      </dgm:prSet>
      <dgm:spPr/>
    </dgm:pt>
    <dgm:pt modelId="{687E8E3B-830B-4465-8A3F-0406F459DFC6}" type="pres">
      <dgm:prSet presAssocID="{96191A86-598C-4DC8-B8A0-0A3D844247C4}" presName="FiveNodes_2" presStyleLbl="node1" presStyleIdx="1" presStyleCnt="5">
        <dgm:presLayoutVars>
          <dgm:bulletEnabled val="1"/>
        </dgm:presLayoutVars>
      </dgm:prSet>
      <dgm:spPr/>
    </dgm:pt>
    <dgm:pt modelId="{63DF1B10-C6D4-42F3-8069-53413D9CF45E}" type="pres">
      <dgm:prSet presAssocID="{96191A86-598C-4DC8-B8A0-0A3D844247C4}" presName="FiveNodes_3" presStyleLbl="node1" presStyleIdx="2" presStyleCnt="5">
        <dgm:presLayoutVars>
          <dgm:bulletEnabled val="1"/>
        </dgm:presLayoutVars>
      </dgm:prSet>
      <dgm:spPr/>
    </dgm:pt>
    <dgm:pt modelId="{7167CB54-BDD0-4CA0-8177-2782406B1AC5}" type="pres">
      <dgm:prSet presAssocID="{96191A86-598C-4DC8-B8A0-0A3D844247C4}" presName="FiveNodes_4" presStyleLbl="node1" presStyleIdx="3" presStyleCnt="5">
        <dgm:presLayoutVars>
          <dgm:bulletEnabled val="1"/>
        </dgm:presLayoutVars>
      </dgm:prSet>
      <dgm:spPr/>
    </dgm:pt>
    <dgm:pt modelId="{F41B9311-9AAE-465E-851A-FC4E6E3EB60F}" type="pres">
      <dgm:prSet presAssocID="{96191A86-598C-4DC8-B8A0-0A3D844247C4}" presName="FiveNodes_5" presStyleLbl="node1" presStyleIdx="4" presStyleCnt="5">
        <dgm:presLayoutVars>
          <dgm:bulletEnabled val="1"/>
        </dgm:presLayoutVars>
      </dgm:prSet>
      <dgm:spPr/>
    </dgm:pt>
    <dgm:pt modelId="{A04700C0-8C9B-44BE-9490-95FDBABC67D0}" type="pres">
      <dgm:prSet presAssocID="{96191A86-598C-4DC8-B8A0-0A3D844247C4}" presName="FiveConn_1-2" presStyleLbl="fgAccFollowNode1" presStyleIdx="0" presStyleCnt="4">
        <dgm:presLayoutVars>
          <dgm:bulletEnabled val="1"/>
        </dgm:presLayoutVars>
      </dgm:prSet>
      <dgm:spPr/>
    </dgm:pt>
    <dgm:pt modelId="{BF9564C4-EC7C-4C9A-9C25-741217B81A30}" type="pres">
      <dgm:prSet presAssocID="{96191A86-598C-4DC8-B8A0-0A3D844247C4}" presName="FiveConn_2-3" presStyleLbl="fgAccFollowNode1" presStyleIdx="1" presStyleCnt="4">
        <dgm:presLayoutVars>
          <dgm:bulletEnabled val="1"/>
        </dgm:presLayoutVars>
      </dgm:prSet>
      <dgm:spPr/>
    </dgm:pt>
    <dgm:pt modelId="{C824FA22-86DB-4463-A13B-FFA403084F62}" type="pres">
      <dgm:prSet presAssocID="{96191A86-598C-4DC8-B8A0-0A3D844247C4}" presName="FiveConn_3-4" presStyleLbl="fgAccFollowNode1" presStyleIdx="2" presStyleCnt="4">
        <dgm:presLayoutVars>
          <dgm:bulletEnabled val="1"/>
        </dgm:presLayoutVars>
      </dgm:prSet>
      <dgm:spPr/>
    </dgm:pt>
    <dgm:pt modelId="{9AA5B93E-5078-45E5-82FC-663F68193A1A}" type="pres">
      <dgm:prSet presAssocID="{96191A86-598C-4DC8-B8A0-0A3D844247C4}" presName="FiveConn_4-5" presStyleLbl="fgAccFollowNode1" presStyleIdx="3" presStyleCnt="4">
        <dgm:presLayoutVars>
          <dgm:bulletEnabled val="1"/>
        </dgm:presLayoutVars>
      </dgm:prSet>
      <dgm:spPr/>
    </dgm:pt>
    <dgm:pt modelId="{9A875B4B-CEE2-443F-A15E-D1251DEC8F1D}" type="pres">
      <dgm:prSet presAssocID="{96191A86-598C-4DC8-B8A0-0A3D844247C4}" presName="FiveNodes_1_text" presStyleLbl="node1" presStyleIdx="4" presStyleCnt="5">
        <dgm:presLayoutVars>
          <dgm:bulletEnabled val="1"/>
        </dgm:presLayoutVars>
      </dgm:prSet>
      <dgm:spPr/>
    </dgm:pt>
    <dgm:pt modelId="{4DFBA408-2014-4BB3-BCBC-2C855C759E45}" type="pres">
      <dgm:prSet presAssocID="{96191A86-598C-4DC8-B8A0-0A3D844247C4}" presName="FiveNodes_2_text" presStyleLbl="node1" presStyleIdx="4" presStyleCnt="5">
        <dgm:presLayoutVars>
          <dgm:bulletEnabled val="1"/>
        </dgm:presLayoutVars>
      </dgm:prSet>
      <dgm:spPr/>
    </dgm:pt>
    <dgm:pt modelId="{1F840CDB-6EB0-4032-AACB-2596FBAC00F1}" type="pres">
      <dgm:prSet presAssocID="{96191A86-598C-4DC8-B8A0-0A3D844247C4}" presName="FiveNodes_3_text" presStyleLbl="node1" presStyleIdx="4" presStyleCnt="5">
        <dgm:presLayoutVars>
          <dgm:bulletEnabled val="1"/>
        </dgm:presLayoutVars>
      </dgm:prSet>
      <dgm:spPr/>
    </dgm:pt>
    <dgm:pt modelId="{AE3850F6-B23A-4C20-AD12-0C5D21B96332}" type="pres">
      <dgm:prSet presAssocID="{96191A86-598C-4DC8-B8A0-0A3D844247C4}" presName="FiveNodes_4_text" presStyleLbl="node1" presStyleIdx="4" presStyleCnt="5">
        <dgm:presLayoutVars>
          <dgm:bulletEnabled val="1"/>
        </dgm:presLayoutVars>
      </dgm:prSet>
      <dgm:spPr/>
    </dgm:pt>
    <dgm:pt modelId="{DA4D8374-698F-4E03-8360-86D43E032FC7}" type="pres">
      <dgm:prSet presAssocID="{96191A86-598C-4DC8-B8A0-0A3D844247C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BBFD103-058C-4740-BEF8-880EEDD74CD8}" type="presOf" srcId="{C6E87E4B-7DD9-4CCA-B70C-841FD66DC784}" destId="{687E8E3B-830B-4465-8A3F-0406F459DFC6}" srcOrd="0" destOrd="0" presId="urn:microsoft.com/office/officeart/2005/8/layout/vProcess5"/>
    <dgm:cxn modelId="{4245F91F-42EC-4158-AE3A-16587A8CBAE3}" type="presOf" srcId="{FC4E44AC-9395-4BCF-A501-44FD70144677}" destId="{7167CB54-BDD0-4CA0-8177-2782406B1AC5}" srcOrd="0" destOrd="0" presId="urn:microsoft.com/office/officeart/2005/8/layout/vProcess5"/>
    <dgm:cxn modelId="{F1386B28-0E6E-4FAD-8E1C-04DDA403CBCC}" srcId="{96191A86-598C-4DC8-B8A0-0A3D844247C4}" destId="{C6E87E4B-7DD9-4CCA-B70C-841FD66DC784}" srcOrd="1" destOrd="0" parTransId="{E1F04C27-B5F4-41B4-A2C7-414B654FA625}" sibTransId="{34E95265-723E-476E-BC48-01F707454935}"/>
    <dgm:cxn modelId="{CB863D2E-DF94-4D35-9055-6B8E00AB2CC9}" type="presOf" srcId="{DBED42A3-2A7E-468E-9F46-5AF55C1610DF}" destId="{824D7C75-EBF6-4F88-98EE-7827554BE5B9}" srcOrd="0" destOrd="0" presId="urn:microsoft.com/office/officeart/2005/8/layout/vProcess5"/>
    <dgm:cxn modelId="{00C7D530-749F-4784-AA7F-3B1BC3EB9464}" srcId="{96191A86-598C-4DC8-B8A0-0A3D844247C4}" destId="{FC4E44AC-9395-4BCF-A501-44FD70144677}" srcOrd="3" destOrd="0" parTransId="{5B1A103D-F96D-4D6F-87CD-8BC90511CE59}" sibTransId="{7C62B647-EA8F-47A5-A948-5F6114CCCA25}"/>
    <dgm:cxn modelId="{3CAE6E3D-674A-4ACB-B2D7-7C6BD4B27F86}" type="presOf" srcId="{6F4B93B8-48B1-48D7-89D9-FC61F0EEA8F0}" destId="{F41B9311-9AAE-465E-851A-FC4E6E3EB60F}" srcOrd="0" destOrd="0" presId="urn:microsoft.com/office/officeart/2005/8/layout/vProcess5"/>
    <dgm:cxn modelId="{A1B02061-EBC9-4AF8-A5A6-AB26B135B5A4}" type="presOf" srcId="{C6E87E4B-7DD9-4CCA-B70C-841FD66DC784}" destId="{4DFBA408-2014-4BB3-BCBC-2C855C759E45}" srcOrd="1" destOrd="0" presId="urn:microsoft.com/office/officeart/2005/8/layout/vProcess5"/>
    <dgm:cxn modelId="{6CF3686A-1632-46F7-9343-850015A33CA6}" type="presOf" srcId="{7C62B647-EA8F-47A5-A948-5F6114CCCA25}" destId="{9AA5B93E-5078-45E5-82FC-663F68193A1A}" srcOrd="0" destOrd="0" presId="urn:microsoft.com/office/officeart/2005/8/layout/vProcess5"/>
    <dgm:cxn modelId="{91AED870-FC89-4E36-8490-29CCF45AE751}" type="presOf" srcId="{34E95265-723E-476E-BC48-01F707454935}" destId="{BF9564C4-EC7C-4C9A-9C25-741217B81A30}" srcOrd="0" destOrd="0" presId="urn:microsoft.com/office/officeart/2005/8/layout/vProcess5"/>
    <dgm:cxn modelId="{07B2F078-0827-4EEE-A4DD-3B9857DA2810}" type="presOf" srcId="{96191A86-598C-4DC8-B8A0-0A3D844247C4}" destId="{4255939B-2949-4C9F-BE38-9FB71612F903}" srcOrd="0" destOrd="0" presId="urn:microsoft.com/office/officeart/2005/8/layout/vProcess5"/>
    <dgm:cxn modelId="{8AB9C079-2E43-4470-8240-7620613DF41C}" type="presOf" srcId="{DBED42A3-2A7E-468E-9F46-5AF55C1610DF}" destId="{9A875B4B-CEE2-443F-A15E-D1251DEC8F1D}" srcOrd="1" destOrd="0" presId="urn:microsoft.com/office/officeart/2005/8/layout/vProcess5"/>
    <dgm:cxn modelId="{6032AD87-7403-4568-9D63-F98B8DB1BA49}" srcId="{96191A86-598C-4DC8-B8A0-0A3D844247C4}" destId="{6F4B93B8-48B1-48D7-89D9-FC61F0EEA8F0}" srcOrd="4" destOrd="0" parTransId="{060E9887-C29C-4DD0-BE24-756F7934A601}" sibTransId="{DB628294-58AC-48FA-BFE4-1F527AC6E173}"/>
    <dgm:cxn modelId="{BF12CA90-D837-43F8-B0C5-3F2F50E622BD}" type="presOf" srcId="{EFD77B18-7C33-4B5E-86DF-B0A491FDE78C}" destId="{C824FA22-86DB-4463-A13B-FFA403084F62}" srcOrd="0" destOrd="0" presId="urn:microsoft.com/office/officeart/2005/8/layout/vProcess5"/>
    <dgm:cxn modelId="{48A3D694-E76D-4DD8-A892-665FD1657055}" type="presOf" srcId="{FC4E44AC-9395-4BCF-A501-44FD70144677}" destId="{AE3850F6-B23A-4C20-AD12-0C5D21B96332}" srcOrd="1" destOrd="0" presId="urn:microsoft.com/office/officeart/2005/8/layout/vProcess5"/>
    <dgm:cxn modelId="{338C549D-A081-4BCA-8E12-25B98ADD8FB8}" type="presOf" srcId="{89276F42-54C4-4C7A-B26F-552A2FFA3E00}" destId="{1F840CDB-6EB0-4032-AACB-2596FBAC00F1}" srcOrd="1" destOrd="0" presId="urn:microsoft.com/office/officeart/2005/8/layout/vProcess5"/>
    <dgm:cxn modelId="{7E7FEDB6-4433-4172-AC73-001F6E874025}" srcId="{96191A86-598C-4DC8-B8A0-0A3D844247C4}" destId="{89276F42-54C4-4C7A-B26F-552A2FFA3E00}" srcOrd="2" destOrd="0" parTransId="{14A4099C-A5FA-4DF4-9162-E5C67B393D17}" sibTransId="{EFD77B18-7C33-4B5E-86DF-B0A491FDE78C}"/>
    <dgm:cxn modelId="{89CD69C7-4D3D-4482-8548-E7E2A0DE63E1}" srcId="{96191A86-598C-4DC8-B8A0-0A3D844247C4}" destId="{DBED42A3-2A7E-468E-9F46-5AF55C1610DF}" srcOrd="0" destOrd="0" parTransId="{A02FB0E6-4B5E-422D-B5A2-C440692AD87E}" sibTransId="{BD46BBEC-123E-4499-9FAE-D0DF50822D16}"/>
    <dgm:cxn modelId="{D170C8C9-26A1-4CE7-9DA9-80B0530DA4BD}" type="presOf" srcId="{BD46BBEC-123E-4499-9FAE-D0DF50822D16}" destId="{A04700C0-8C9B-44BE-9490-95FDBABC67D0}" srcOrd="0" destOrd="0" presId="urn:microsoft.com/office/officeart/2005/8/layout/vProcess5"/>
    <dgm:cxn modelId="{D05953D4-B6BB-43AA-8D50-35780A8252C0}" type="presOf" srcId="{89276F42-54C4-4C7A-B26F-552A2FFA3E00}" destId="{63DF1B10-C6D4-42F3-8069-53413D9CF45E}" srcOrd="0" destOrd="0" presId="urn:microsoft.com/office/officeart/2005/8/layout/vProcess5"/>
    <dgm:cxn modelId="{4FB603EA-4678-4146-AFAF-EF2CC37030C2}" type="presOf" srcId="{6F4B93B8-48B1-48D7-89D9-FC61F0EEA8F0}" destId="{DA4D8374-698F-4E03-8360-86D43E032FC7}" srcOrd="1" destOrd="0" presId="urn:microsoft.com/office/officeart/2005/8/layout/vProcess5"/>
    <dgm:cxn modelId="{9C50A36C-C61E-4A11-B777-B8356CDBC3C8}" type="presParOf" srcId="{4255939B-2949-4C9F-BE38-9FB71612F903}" destId="{AC6EEE3D-1016-4725-9BF1-D862093E09FB}" srcOrd="0" destOrd="0" presId="urn:microsoft.com/office/officeart/2005/8/layout/vProcess5"/>
    <dgm:cxn modelId="{007449B7-64CB-48E2-A320-E425F0737CCB}" type="presParOf" srcId="{4255939B-2949-4C9F-BE38-9FB71612F903}" destId="{824D7C75-EBF6-4F88-98EE-7827554BE5B9}" srcOrd="1" destOrd="0" presId="urn:microsoft.com/office/officeart/2005/8/layout/vProcess5"/>
    <dgm:cxn modelId="{F77470E2-86FB-408D-A729-D6DAC59E870D}" type="presParOf" srcId="{4255939B-2949-4C9F-BE38-9FB71612F903}" destId="{687E8E3B-830B-4465-8A3F-0406F459DFC6}" srcOrd="2" destOrd="0" presId="urn:microsoft.com/office/officeart/2005/8/layout/vProcess5"/>
    <dgm:cxn modelId="{56E30132-C5CC-4F8B-98C7-1A44A5A6A398}" type="presParOf" srcId="{4255939B-2949-4C9F-BE38-9FB71612F903}" destId="{63DF1B10-C6D4-42F3-8069-53413D9CF45E}" srcOrd="3" destOrd="0" presId="urn:microsoft.com/office/officeart/2005/8/layout/vProcess5"/>
    <dgm:cxn modelId="{36222AC1-2018-49E6-9C2D-64D5D4D18F4D}" type="presParOf" srcId="{4255939B-2949-4C9F-BE38-9FB71612F903}" destId="{7167CB54-BDD0-4CA0-8177-2782406B1AC5}" srcOrd="4" destOrd="0" presId="urn:microsoft.com/office/officeart/2005/8/layout/vProcess5"/>
    <dgm:cxn modelId="{745E000F-D7C6-465D-A94E-8CEAD8D2E38D}" type="presParOf" srcId="{4255939B-2949-4C9F-BE38-9FB71612F903}" destId="{F41B9311-9AAE-465E-851A-FC4E6E3EB60F}" srcOrd="5" destOrd="0" presId="urn:microsoft.com/office/officeart/2005/8/layout/vProcess5"/>
    <dgm:cxn modelId="{35F63F5C-5662-4545-AE38-5ECE9727E376}" type="presParOf" srcId="{4255939B-2949-4C9F-BE38-9FB71612F903}" destId="{A04700C0-8C9B-44BE-9490-95FDBABC67D0}" srcOrd="6" destOrd="0" presId="urn:microsoft.com/office/officeart/2005/8/layout/vProcess5"/>
    <dgm:cxn modelId="{237354F5-2B53-41A0-BB00-A2DA7F016840}" type="presParOf" srcId="{4255939B-2949-4C9F-BE38-9FB71612F903}" destId="{BF9564C4-EC7C-4C9A-9C25-741217B81A30}" srcOrd="7" destOrd="0" presId="urn:microsoft.com/office/officeart/2005/8/layout/vProcess5"/>
    <dgm:cxn modelId="{D986A634-DE71-435C-8F2A-7845870569AD}" type="presParOf" srcId="{4255939B-2949-4C9F-BE38-9FB71612F903}" destId="{C824FA22-86DB-4463-A13B-FFA403084F62}" srcOrd="8" destOrd="0" presId="urn:microsoft.com/office/officeart/2005/8/layout/vProcess5"/>
    <dgm:cxn modelId="{A70CD802-E9CD-4CF5-8075-50E082E4650C}" type="presParOf" srcId="{4255939B-2949-4C9F-BE38-9FB71612F903}" destId="{9AA5B93E-5078-45E5-82FC-663F68193A1A}" srcOrd="9" destOrd="0" presId="urn:microsoft.com/office/officeart/2005/8/layout/vProcess5"/>
    <dgm:cxn modelId="{D6BA06EC-8B73-46FD-863F-5469A3FA149B}" type="presParOf" srcId="{4255939B-2949-4C9F-BE38-9FB71612F903}" destId="{9A875B4B-CEE2-443F-A15E-D1251DEC8F1D}" srcOrd="10" destOrd="0" presId="urn:microsoft.com/office/officeart/2005/8/layout/vProcess5"/>
    <dgm:cxn modelId="{FE3BC9E7-9E7B-42AE-957C-9DFF3F890F7E}" type="presParOf" srcId="{4255939B-2949-4C9F-BE38-9FB71612F903}" destId="{4DFBA408-2014-4BB3-BCBC-2C855C759E45}" srcOrd="11" destOrd="0" presId="urn:microsoft.com/office/officeart/2005/8/layout/vProcess5"/>
    <dgm:cxn modelId="{4FE4E673-D7F7-42FE-BE65-924B72DAE681}" type="presParOf" srcId="{4255939B-2949-4C9F-BE38-9FB71612F903}" destId="{1F840CDB-6EB0-4032-AACB-2596FBAC00F1}" srcOrd="12" destOrd="0" presId="urn:microsoft.com/office/officeart/2005/8/layout/vProcess5"/>
    <dgm:cxn modelId="{8DA88ADA-BF45-4E30-9E33-08CCD218B35B}" type="presParOf" srcId="{4255939B-2949-4C9F-BE38-9FB71612F903}" destId="{AE3850F6-B23A-4C20-AD12-0C5D21B96332}" srcOrd="13" destOrd="0" presId="urn:microsoft.com/office/officeart/2005/8/layout/vProcess5"/>
    <dgm:cxn modelId="{1779F41D-3335-4865-AA2C-D7B284B9C412}" type="presParOf" srcId="{4255939B-2949-4C9F-BE38-9FB71612F903}" destId="{DA4D8374-698F-4E03-8360-86D43E032FC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418F4-181C-4AC8-B093-75438713A49B}">
      <dsp:nvSpPr>
        <dsp:cNvPr id="0" name=""/>
        <dsp:cNvSpPr/>
      </dsp:nvSpPr>
      <dsp:spPr>
        <a:xfrm>
          <a:off x="7990" y="67418"/>
          <a:ext cx="1927153" cy="578146"/>
        </a:xfrm>
        <a:prstGeom prst="chevron">
          <a:avLst>
            <a:gd name="adj" fmla="val 3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85" tIns="71385" rIns="71385" bIns="7138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Move away</a:t>
          </a:r>
        </a:p>
      </dsp:txBody>
      <dsp:txXfrm>
        <a:off x="181434" y="67418"/>
        <a:ext cx="1580265" cy="578146"/>
      </dsp:txXfrm>
    </dsp:sp>
    <dsp:sp modelId="{1E57CA79-E0CA-4004-8FA6-4ADB161BC972}">
      <dsp:nvSpPr>
        <dsp:cNvPr id="0" name=""/>
        <dsp:cNvSpPr/>
      </dsp:nvSpPr>
      <dsp:spPr>
        <a:xfrm>
          <a:off x="7990" y="645564"/>
          <a:ext cx="1753710" cy="23197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82" tIns="138582" rIns="138582" bIns="27716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Move away from the thread per request model and can handle more requests with a limited thread pool.</a:t>
          </a:r>
        </a:p>
      </dsp:txBody>
      <dsp:txXfrm>
        <a:off x="7990" y="645564"/>
        <a:ext cx="1753710" cy="2319727"/>
      </dsp:txXfrm>
    </dsp:sp>
    <dsp:sp modelId="{A12D60A2-54B5-487E-86A1-D738D2573FDC}">
      <dsp:nvSpPr>
        <dsp:cNvPr id="0" name=""/>
        <dsp:cNvSpPr/>
      </dsp:nvSpPr>
      <dsp:spPr>
        <a:xfrm>
          <a:off x="1887876" y="67418"/>
          <a:ext cx="1927153" cy="578146"/>
        </a:xfrm>
        <a:prstGeom prst="chevron">
          <a:avLst>
            <a:gd name="adj" fmla="val 30000"/>
          </a:avLst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85" tIns="71385" rIns="71385" bIns="7138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Prevent</a:t>
          </a:r>
        </a:p>
      </dsp:txBody>
      <dsp:txXfrm>
        <a:off x="2061320" y="67418"/>
        <a:ext cx="1580265" cy="578146"/>
      </dsp:txXfrm>
    </dsp:sp>
    <dsp:sp modelId="{92E2C135-DE22-4BA2-A4B1-4D081DD4FEE8}">
      <dsp:nvSpPr>
        <dsp:cNvPr id="0" name=""/>
        <dsp:cNvSpPr/>
      </dsp:nvSpPr>
      <dsp:spPr>
        <a:xfrm>
          <a:off x="1887876" y="645564"/>
          <a:ext cx="1753710" cy="2319727"/>
        </a:xfrm>
        <a:prstGeom prst="rect">
          <a:avLst/>
        </a:prstGeom>
        <a:solidFill>
          <a:schemeClr val="accent2">
            <a:tint val="40000"/>
            <a:alpha val="90000"/>
            <a:hueOff val="-2736497"/>
            <a:satOff val="7830"/>
            <a:lumOff val="-52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736497"/>
              <a:satOff val="7830"/>
              <a:lumOff val="-5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82" tIns="138582" rIns="138582" bIns="27716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Prevent threads from blocking while waiting for I/O operations to complete hence maximum throughput can be achieved.</a:t>
          </a:r>
        </a:p>
      </dsp:txBody>
      <dsp:txXfrm>
        <a:off x="1887876" y="645564"/>
        <a:ext cx="1753710" cy="2319727"/>
      </dsp:txXfrm>
    </dsp:sp>
    <dsp:sp modelId="{6FF2B8ED-E15D-47A6-A61D-505E39639846}">
      <dsp:nvSpPr>
        <dsp:cNvPr id="0" name=""/>
        <dsp:cNvSpPr/>
      </dsp:nvSpPr>
      <dsp:spPr>
        <a:xfrm>
          <a:off x="3767763" y="67418"/>
          <a:ext cx="1927153" cy="578146"/>
        </a:xfrm>
        <a:prstGeom prst="chevron">
          <a:avLst>
            <a:gd name="adj" fmla="val 30000"/>
          </a:avLst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85" tIns="71385" rIns="71385" bIns="7138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Make</a:t>
          </a:r>
        </a:p>
      </dsp:txBody>
      <dsp:txXfrm>
        <a:off x="3941207" y="67418"/>
        <a:ext cx="1580265" cy="578146"/>
      </dsp:txXfrm>
    </dsp:sp>
    <dsp:sp modelId="{DF42768C-DBCC-4A0E-876C-2C7F4203B985}">
      <dsp:nvSpPr>
        <dsp:cNvPr id="0" name=""/>
        <dsp:cNvSpPr/>
      </dsp:nvSpPr>
      <dsp:spPr>
        <a:xfrm>
          <a:off x="3767763" y="645564"/>
          <a:ext cx="1753710" cy="2319727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82" tIns="138582" rIns="138582" bIns="27716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it easy to do parallel calls.</a:t>
          </a:r>
        </a:p>
      </dsp:txBody>
      <dsp:txXfrm>
        <a:off x="3767763" y="645564"/>
        <a:ext cx="1753710" cy="2319727"/>
      </dsp:txXfrm>
    </dsp:sp>
    <dsp:sp modelId="{3342D98F-695D-468F-A4D9-C4D480B37249}">
      <dsp:nvSpPr>
        <dsp:cNvPr id="0" name=""/>
        <dsp:cNvSpPr/>
      </dsp:nvSpPr>
      <dsp:spPr>
        <a:xfrm>
          <a:off x="5647650" y="67418"/>
          <a:ext cx="1927153" cy="578146"/>
        </a:xfrm>
        <a:prstGeom prst="chevron">
          <a:avLst>
            <a:gd name="adj" fmla="val 30000"/>
          </a:avLst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85" tIns="71385" rIns="71385" bIns="7138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Support</a:t>
          </a:r>
        </a:p>
      </dsp:txBody>
      <dsp:txXfrm>
        <a:off x="5821094" y="67418"/>
        <a:ext cx="1580265" cy="578146"/>
      </dsp:txXfrm>
    </dsp:sp>
    <dsp:sp modelId="{51EBEAC3-A673-4602-A5D7-40F2F02A933E}">
      <dsp:nvSpPr>
        <dsp:cNvPr id="0" name=""/>
        <dsp:cNvSpPr/>
      </dsp:nvSpPr>
      <dsp:spPr>
        <a:xfrm>
          <a:off x="5647650" y="645564"/>
          <a:ext cx="1753710" cy="2319727"/>
        </a:xfrm>
        <a:prstGeom prst="rect">
          <a:avLst/>
        </a:prstGeom>
        <a:solidFill>
          <a:schemeClr val="accent2">
            <a:tint val="40000"/>
            <a:alpha val="90000"/>
            <a:hueOff val="-8209490"/>
            <a:satOff val="23491"/>
            <a:lumOff val="-15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209490"/>
              <a:satOff val="23491"/>
              <a:lumOff val="-1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82" tIns="138582" rIns="138582" bIns="27716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 “back pressure”, giving the client a possibility to inform the server on how much load it can handle.</a:t>
          </a:r>
        </a:p>
      </dsp:txBody>
      <dsp:txXfrm>
        <a:off x="5647650" y="645564"/>
        <a:ext cx="1753710" cy="2319727"/>
      </dsp:txXfrm>
    </dsp:sp>
    <dsp:sp modelId="{F2841DE7-7D15-41E9-BB6F-DB48BF9F7E3E}">
      <dsp:nvSpPr>
        <dsp:cNvPr id="0" name=""/>
        <dsp:cNvSpPr/>
      </dsp:nvSpPr>
      <dsp:spPr>
        <a:xfrm>
          <a:off x="7527536" y="67418"/>
          <a:ext cx="1927153" cy="578146"/>
        </a:xfrm>
        <a:prstGeom prst="chevron">
          <a:avLst>
            <a:gd name="adj" fmla="val 3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85" tIns="71385" rIns="71385" bIns="7138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Better</a:t>
          </a:r>
        </a:p>
      </dsp:txBody>
      <dsp:txXfrm>
        <a:off x="7700980" y="67418"/>
        <a:ext cx="1580265" cy="578146"/>
      </dsp:txXfrm>
    </dsp:sp>
    <dsp:sp modelId="{2148DBA5-4BC3-43B4-9FDC-06CFEB06F6F1}">
      <dsp:nvSpPr>
        <dsp:cNvPr id="0" name=""/>
        <dsp:cNvSpPr/>
      </dsp:nvSpPr>
      <dsp:spPr>
        <a:xfrm>
          <a:off x="7527536" y="645564"/>
          <a:ext cx="1753710" cy="2319727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82" tIns="138582" rIns="138582" bIns="27716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Better user experience.</a:t>
          </a:r>
        </a:p>
      </dsp:txBody>
      <dsp:txXfrm>
        <a:off x="7527536" y="645564"/>
        <a:ext cx="1753710" cy="2319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0EE2F-DCA3-47D5-A1A1-5D694B69639E}">
      <dsp:nvSpPr>
        <dsp:cNvPr id="0" name=""/>
        <dsp:cNvSpPr/>
      </dsp:nvSpPr>
      <dsp:spPr>
        <a:xfrm>
          <a:off x="0" y="252706"/>
          <a:ext cx="9528402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510" tIns="312420" rIns="73951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Calibri" panose="020F0502020204030204" pitchFamily="34" charset="0"/>
              <a:cs typeface="Calibri" panose="020F0502020204030204" pitchFamily="34" charset="0"/>
            </a:rPr>
            <a:t>Mono — A publisher that can emit 0 or 1 element.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Calibri" panose="020F0502020204030204" pitchFamily="34" charset="0"/>
              <a:cs typeface="Calibri" panose="020F0502020204030204" pitchFamily="34" charset="0"/>
            </a:rPr>
            <a:t>Flux — A publisher that can emit 0..N elements. </a:t>
          </a:r>
        </a:p>
      </dsp:txBody>
      <dsp:txXfrm>
        <a:off x="0" y="252706"/>
        <a:ext cx="9528402" cy="779625"/>
      </dsp:txXfrm>
    </dsp:sp>
    <dsp:sp modelId="{A39916D7-2A87-43A3-B419-0A1854234529}">
      <dsp:nvSpPr>
        <dsp:cNvPr id="0" name=""/>
        <dsp:cNvSpPr/>
      </dsp:nvSpPr>
      <dsp:spPr>
        <a:xfrm>
          <a:off x="476420" y="31306"/>
          <a:ext cx="6669881" cy="4428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106" tIns="0" rIns="2521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Spring Web Flux internally uses Project Reactor and its publisher implementations, Flux and Mono. </a:t>
          </a:r>
          <a:endParaRPr lang="en-US" sz="12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8036" y="52922"/>
        <a:ext cx="6626649" cy="399568"/>
      </dsp:txXfrm>
    </dsp:sp>
    <dsp:sp modelId="{BFD25AC4-46FA-46D6-A417-8183BDCF169E}">
      <dsp:nvSpPr>
        <dsp:cNvPr id="0" name=""/>
        <dsp:cNvSpPr/>
      </dsp:nvSpPr>
      <dsp:spPr>
        <a:xfrm>
          <a:off x="0" y="1334731"/>
          <a:ext cx="952840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199A0-4F75-4C83-B9B2-4AC4EE7CDD84}">
      <dsp:nvSpPr>
        <dsp:cNvPr id="0" name=""/>
        <dsp:cNvSpPr/>
      </dsp:nvSpPr>
      <dsp:spPr>
        <a:xfrm>
          <a:off x="476420" y="1113331"/>
          <a:ext cx="6669881" cy="442800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106" tIns="0" rIns="2521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Mono and Flux offer simple ways of creating streams of data.</a:t>
          </a:r>
          <a:endParaRPr lang="en-US" sz="12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8036" y="1134947"/>
        <a:ext cx="6626649" cy="399568"/>
      </dsp:txXfrm>
    </dsp:sp>
    <dsp:sp modelId="{6328C77C-2F98-4C7F-AAC2-0A0EC850D0EC}">
      <dsp:nvSpPr>
        <dsp:cNvPr id="0" name=""/>
        <dsp:cNvSpPr/>
      </dsp:nvSpPr>
      <dsp:spPr>
        <a:xfrm>
          <a:off x="0" y="2015132"/>
          <a:ext cx="9528402" cy="231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510" tIns="312420" rIns="73951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Calibri" panose="020F0502020204030204" pitchFamily="34" charset="0"/>
              <a:cs typeface="Calibri" panose="020F0502020204030204" pitchFamily="34" charset="0"/>
            </a:rPr>
            <a:t>Map — Used to transform the publisher elements to other elements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err="1">
              <a:latin typeface="Calibri" panose="020F0502020204030204" pitchFamily="34" charset="0"/>
              <a:cs typeface="Calibri" panose="020F0502020204030204" pitchFamily="34" charset="0"/>
            </a:rPr>
            <a:t>FlatMap</a:t>
          </a:r>
          <a:r>
            <a:rPr lang="en-US" sz="1200" b="0" kern="1200">
              <a:latin typeface="Calibri" panose="020F0502020204030204" pitchFamily="34" charset="0"/>
              <a:cs typeface="Calibri" panose="020F0502020204030204" pitchFamily="34" charset="0"/>
            </a:rPr>
            <a:t> — Similar to map, but the transformation is asynchronous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err="1">
              <a:latin typeface="Calibri" panose="020F0502020204030204" pitchFamily="34" charset="0"/>
              <a:cs typeface="Calibri" panose="020F0502020204030204" pitchFamily="34" charset="0"/>
            </a:rPr>
            <a:t>FlatMapMany</a:t>
          </a:r>
          <a:r>
            <a:rPr lang="en-US" sz="1200" b="0" kern="1200">
              <a:latin typeface="Calibri" panose="020F0502020204030204" pitchFamily="34" charset="0"/>
              <a:cs typeface="Calibri" panose="020F0502020204030204" pitchFamily="34" charset="0"/>
            </a:rPr>
            <a:t> — Mono operator used to transform a Mono into a Flux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err="1">
              <a:latin typeface="Calibri" panose="020F0502020204030204" pitchFamily="34" charset="0"/>
              <a:cs typeface="Calibri" panose="020F0502020204030204" pitchFamily="34" charset="0"/>
            </a:rPr>
            <a:t>DelayElements</a:t>
          </a:r>
          <a:r>
            <a:rPr lang="en-US" sz="1200" b="0" kern="1200">
              <a:latin typeface="Calibri" panose="020F0502020204030204" pitchFamily="34" charset="0"/>
              <a:cs typeface="Calibri" panose="020F0502020204030204" pitchFamily="34" charset="0"/>
            </a:rPr>
            <a:t> — Delays the publishing of each element by a given duration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err="1">
              <a:latin typeface="Calibri" panose="020F0502020204030204" pitchFamily="34" charset="0"/>
              <a:cs typeface="Calibri" panose="020F0502020204030204" pitchFamily="34" charset="0"/>
            </a:rPr>
            <a:t>Concat</a:t>
          </a:r>
          <a:r>
            <a:rPr lang="en-US" sz="1200" b="0" kern="1200">
              <a:latin typeface="Calibri" panose="020F0502020204030204" pitchFamily="34" charset="0"/>
              <a:cs typeface="Calibri" panose="020F0502020204030204" pitchFamily="34" charset="0"/>
            </a:rPr>
            <a:t> — Used to combine publishers’ elements by keeping the sequence of the publishers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Calibri" panose="020F0502020204030204" pitchFamily="34" charset="0"/>
              <a:cs typeface="Calibri" panose="020F0502020204030204" pitchFamily="34" charset="0"/>
            </a:rPr>
            <a:t>Merge — Used to combine publishers without keeping the publishers’ sequence, instead it interleaves the values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Calibri" panose="020F0502020204030204" pitchFamily="34" charset="0"/>
              <a:cs typeface="Calibri" panose="020F0502020204030204" pitchFamily="34" charset="0"/>
            </a:rPr>
            <a:t>Zip — Used to combine two or more publishers by waiting on all the sources to emit one element and combining these elements into an output value.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err="1">
              <a:latin typeface="Calibri" panose="020F0502020204030204" pitchFamily="34" charset="0"/>
              <a:cs typeface="Calibri" panose="020F0502020204030204" pitchFamily="34" charset="0"/>
            </a:rPr>
            <a:t>doOnError</a:t>
          </a:r>
          <a:r>
            <a:rPr lang="en-US" sz="1200" b="0" kern="1200">
              <a:latin typeface="Calibri" panose="020F0502020204030204" pitchFamily="34" charset="0"/>
              <a:cs typeface="Calibri" panose="020F0502020204030204" pitchFamily="34" charset="0"/>
            </a:rPr>
            <a:t>- we can invoke whatever action that is needed when there is an error.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err="1">
              <a:latin typeface="Calibri" panose="020F0502020204030204" pitchFamily="34" charset="0"/>
              <a:cs typeface="Calibri" panose="020F0502020204030204" pitchFamily="34" charset="0"/>
            </a:rPr>
            <a:t>onErrorResume</a:t>
          </a:r>
          <a:r>
            <a:rPr lang="en-US" sz="1200" b="0" kern="1200">
              <a:latin typeface="Calibri" panose="020F0502020204030204" pitchFamily="34" charset="0"/>
              <a:cs typeface="Calibri" panose="020F0502020204030204" pitchFamily="34" charset="0"/>
            </a:rPr>
            <a:t>: Gives a fallback stream when some exception occurs happens in the upstream.</a:t>
          </a:r>
        </a:p>
      </dsp:txBody>
      <dsp:txXfrm>
        <a:off x="0" y="2015132"/>
        <a:ext cx="9528402" cy="2315250"/>
      </dsp:txXfrm>
    </dsp:sp>
    <dsp:sp modelId="{A851463D-A79A-4ECA-ACEC-027A5026D2A2}">
      <dsp:nvSpPr>
        <dsp:cNvPr id="0" name=""/>
        <dsp:cNvSpPr/>
      </dsp:nvSpPr>
      <dsp:spPr>
        <a:xfrm>
          <a:off x="476420" y="1793731"/>
          <a:ext cx="6669881" cy="4428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106" tIns="0" rIns="2521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cs typeface="Calibri" panose="020F0502020204030204" pitchFamily="34" charset="0"/>
            </a:rPr>
            <a:t>Reactor offers several operators for working with Flux and Mono objects. Most commonly used are: </a:t>
          </a:r>
          <a:endParaRPr lang="en-US" sz="12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8036" y="1815347"/>
        <a:ext cx="6626649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8F2D0-794A-46D4-A71F-A7C13410D521}">
      <dsp:nvSpPr>
        <dsp:cNvPr id="0" name=""/>
        <dsp:cNvSpPr/>
      </dsp:nvSpPr>
      <dsp:spPr>
        <a:xfrm>
          <a:off x="218002" y="868"/>
          <a:ext cx="2483569" cy="14901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Java 17 </a:t>
          </a:r>
          <a:endParaRPr lang="en-US" sz="3000" kern="1200"/>
        </a:p>
      </dsp:txBody>
      <dsp:txXfrm>
        <a:off x="218002" y="868"/>
        <a:ext cx="2483569" cy="1490141"/>
      </dsp:txXfrm>
    </dsp:sp>
    <dsp:sp modelId="{EA893974-0B9F-40CD-812B-5D162F2F338D}">
      <dsp:nvSpPr>
        <dsp:cNvPr id="0" name=""/>
        <dsp:cNvSpPr/>
      </dsp:nvSpPr>
      <dsp:spPr>
        <a:xfrm>
          <a:off x="2949928" y="868"/>
          <a:ext cx="2483569" cy="1490141"/>
        </a:xfrm>
        <a:prstGeom prst="rect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Maven </a:t>
          </a:r>
          <a:endParaRPr lang="en-US" sz="3000" kern="1200"/>
        </a:p>
      </dsp:txBody>
      <dsp:txXfrm>
        <a:off x="2949928" y="868"/>
        <a:ext cx="2483569" cy="1490141"/>
      </dsp:txXfrm>
    </dsp:sp>
    <dsp:sp modelId="{2B9B35B4-2A22-42FC-8CA8-DFEE5FD38375}">
      <dsp:nvSpPr>
        <dsp:cNvPr id="0" name=""/>
        <dsp:cNvSpPr/>
      </dsp:nvSpPr>
      <dsp:spPr>
        <a:xfrm>
          <a:off x="218002" y="1739366"/>
          <a:ext cx="2483569" cy="1490141"/>
        </a:xfrm>
        <a:prstGeom prst="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Docker Desktop</a:t>
          </a:r>
          <a:endParaRPr lang="en-US" sz="3000" kern="1200"/>
        </a:p>
      </dsp:txBody>
      <dsp:txXfrm>
        <a:off x="218002" y="1739366"/>
        <a:ext cx="2483569" cy="1490141"/>
      </dsp:txXfrm>
    </dsp:sp>
    <dsp:sp modelId="{EA3CF97C-4FE4-44FB-B7E2-3850AAF75730}">
      <dsp:nvSpPr>
        <dsp:cNvPr id="0" name=""/>
        <dsp:cNvSpPr/>
      </dsp:nvSpPr>
      <dsp:spPr>
        <a:xfrm>
          <a:off x="2949928" y="1739366"/>
          <a:ext cx="2483569" cy="1490141"/>
        </a:xfrm>
        <a:prstGeom prst="rect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Postgres Database</a:t>
          </a:r>
          <a:endParaRPr lang="en-US" sz="3000" kern="1200"/>
        </a:p>
      </dsp:txBody>
      <dsp:txXfrm>
        <a:off x="2949928" y="1739366"/>
        <a:ext cx="2483569" cy="1490141"/>
      </dsp:txXfrm>
    </dsp:sp>
    <dsp:sp modelId="{63D8ADA8-A150-4CC9-A01C-7376C30AF9A6}">
      <dsp:nvSpPr>
        <dsp:cNvPr id="0" name=""/>
        <dsp:cNvSpPr/>
      </dsp:nvSpPr>
      <dsp:spPr>
        <a:xfrm>
          <a:off x="1583965" y="3477865"/>
          <a:ext cx="2483569" cy="1490141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Eclipse(Or Any other IDE )</a:t>
          </a:r>
          <a:endParaRPr lang="en-US" sz="3000" kern="1200"/>
        </a:p>
      </dsp:txBody>
      <dsp:txXfrm>
        <a:off x="1583965" y="3477865"/>
        <a:ext cx="2483569" cy="14901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D7C75-EBF6-4F88-98EE-7827554BE5B9}">
      <dsp:nvSpPr>
        <dsp:cNvPr id="0" name=""/>
        <dsp:cNvSpPr/>
      </dsp:nvSpPr>
      <dsp:spPr>
        <a:xfrm>
          <a:off x="0" y="0"/>
          <a:ext cx="7280945" cy="5593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can run applications either using spring boot main class or docker desktop. To run docker-compose locally, run the following commands</a:t>
          </a:r>
        </a:p>
      </dsp:txBody>
      <dsp:txXfrm>
        <a:off x="16384" y="16384"/>
        <a:ext cx="6611866" cy="526626"/>
      </dsp:txXfrm>
    </dsp:sp>
    <dsp:sp modelId="{687E8E3B-830B-4465-8A3F-0406F459DFC6}">
      <dsp:nvSpPr>
        <dsp:cNvPr id="0" name=""/>
        <dsp:cNvSpPr/>
      </dsp:nvSpPr>
      <dsp:spPr>
        <a:xfrm>
          <a:off x="543707" y="637088"/>
          <a:ext cx="7280945" cy="559394"/>
        </a:xfrm>
        <a:prstGeom prst="roundRect">
          <a:avLst>
            <a:gd name="adj" fmla="val 10000"/>
          </a:avLst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cp local.env .env</a:t>
          </a:r>
        </a:p>
      </dsp:txBody>
      <dsp:txXfrm>
        <a:off x="560091" y="653472"/>
        <a:ext cx="6340864" cy="526626"/>
      </dsp:txXfrm>
    </dsp:sp>
    <dsp:sp modelId="{63DF1B10-C6D4-42F3-8069-53413D9CF45E}">
      <dsp:nvSpPr>
        <dsp:cNvPr id="0" name=""/>
        <dsp:cNvSpPr/>
      </dsp:nvSpPr>
      <dsp:spPr>
        <a:xfrm>
          <a:off x="1087414" y="1274176"/>
          <a:ext cx="7280945" cy="559394"/>
        </a:xfrm>
        <a:prstGeom prst="roundRect">
          <a:avLst>
            <a:gd name="adj" fmla="val 10000"/>
          </a:avLst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docker-compose up -d --build       </a:t>
          </a:r>
        </a:p>
      </dsp:txBody>
      <dsp:txXfrm>
        <a:off x="1103798" y="1290560"/>
        <a:ext cx="6340864" cy="526626"/>
      </dsp:txXfrm>
    </dsp:sp>
    <dsp:sp modelId="{7167CB54-BDD0-4CA0-8177-2782406B1AC5}">
      <dsp:nvSpPr>
        <dsp:cNvPr id="0" name=""/>
        <dsp:cNvSpPr/>
      </dsp:nvSpPr>
      <dsp:spPr>
        <a:xfrm>
          <a:off x="1631121" y="1911265"/>
          <a:ext cx="7280945" cy="559394"/>
        </a:xfrm>
        <a:prstGeom prst="roundRect">
          <a:avLst>
            <a:gd name="adj" fmla="val 10000"/>
          </a:avLst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stop running containers, run following commands </a:t>
          </a:r>
        </a:p>
      </dsp:txBody>
      <dsp:txXfrm>
        <a:off x="1647505" y="1927649"/>
        <a:ext cx="6340864" cy="526626"/>
      </dsp:txXfrm>
    </dsp:sp>
    <dsp:sp modelId="{F41B9311-9AAE-465E-851A-FC4E6E3EB60F}">
      <dsp:nvSpPr>
        <dsp:cNvPr id="0" name=""/>
        <dsp:cNvSpPr/>
      </dsp:nvSpPr>
      <dsp:spPr>
        <a:xfrm>
          <a:off x="2174828" y="2548353"/>
          <a:ext cx="7280945" cy="559394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docker-compose down</a:t>
          </a:r>
        </a:p>
      </dsp:txBody>
      <dsp:txXfrm>
        <a:off x="2191212" y="2564737"/>
        <a:ext cx="6340864" cy="526626"/>
      </dsp:txXfrm>
    </dsp:sp>
    <dsp:sp modelId="{A04700C0-8C9B-44BE-9490-95FDBABC67D0}">
      <dsp:nvSpPr>
        <dsp:cNvPr id="0" name=""/>
        <dsp:cNvSpPr/>
      </dsp:nvSpPr>
      <dsp:spPr>
        <a:xfrm>
          <a:off x="6917339" y="408668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999150" y="408668"/>
        <a:ext cx="199984" cy="273614"/>
      </dsp:txXfrm>
    </dsp:sp>
    <dsp:sp modelId="{BF9564C4-EC7C-4C9A-9C25-741217B81A30}">
      <dsp:nvSpPr>
        <dsp:cNvPr id="0" name=""/>
        <dsp:cNvSpPr/>
      </dsp:nvSpPr>
      <dsp:spPr>
        <a:xfrm>
          <a:off x="7461046" y="1045757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542857" y="1045757"/>
        <a:ext cx="199984" cy="273614"/>
      </dsp:txXfrm>
    </dsp:sp>
    <dsp:sp modelId="{C824FA22-86DB-4463-A13B-FFA403084F62}">
      <dsp:nvSpPr>
        <dsp:cNvPr id="0" name=""/>
        <dsp:cNvSpPr/>
      </dsp:nvSpPr>
      <dsp:spPr>
        <a:xfrm>
          <a:off x="8004753" y="1673522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086564" y="1673522"/>
        <a:ext cx="199984" cy="273614"/>
      </dsp:txXfrm>
    </dsp:sp>
    <dsp:sp modelId="{9AA5B93E-5078-45E5-82FC-663F68193A1A}">
      <dsp:nvSpPr>
        <dsp:cNvPr id="0" name=""/>
        <dsp:cNvSpPr/>
      </dsp:nvSpPr>
      <dsp:spPr>
        <a:xfrm>
          <a:off x="8548460" y="2316826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630271" y="2316826"/>
        <a:ext cx="199984" cy="273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3CB-424B-4623-8604-3FE0307498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6954-C530-4A26-BE02-52CB14B0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3CB-424B-4623-8604-3FE0307498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6954-C530-4A26-BE02-52CB14B0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3CB-424B-4623-8604-3FE0307498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6954-C530-4A26-BE02-52CB14B0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3CB-424B-4623-8604-3FE0307498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6954-C530-4A26-BE02-52CB14B0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3CB-424B-4623-8604-3FE0307498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6954-C530-4A26-BE02-52CB14B0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5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3CB-424B-4623-8604-3FE0307498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6954-C530-4A26-BE02-52CB14B0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9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3CB-424B-4623-8604-3FE0307498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6954-C530-4A26-BE02-52CB14B0E2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017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3CB-424B-4623-8604-3FE0307498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6954-C530-4A26-BE02-52CB14B0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5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3CB-424B-4623-8604-3FE0307498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6954-C530-4A26-BE02-52CB14B0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6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3CB-424B-4623-8604-3FE0307498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6954-C530-4A26-BE02-52CB14B0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F3A3CB-424B-4623-8604-3FE0307498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6954-C530-4A26-BE02-52CB14B0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F3A3CB-424B-4623-8604-3FE0307498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296954-C530-4A26-BE02-52CB14B0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jdk17-archive-download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ostgresql.org/download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4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5DC31-CA09-D56A-FA06-056517EB8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2BDAB-FC56-1FB0-8FC4-1838475CE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Reactive Programming </a:t>
            </a:r>
          </a:p>
          <a:p>
            <a:pPr marL="40005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  <a:effectLst/>
              </a:rPr>
              <a:t>Prerequisites Software &amp; Tools </a:t>
            </a:r>
          </a:p>
          <a:p>
            <a:pPr marL="40005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Project Structure</a:t>
            </a:r>
          </a:p>
          <a:p>
            <a:pPr marL="40005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Configuration Files</a:t>
            </a:r>
          </a:p>
          <a:p>
            <a:pPr marL="40005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  <a:effectLst/>
              </a:rPr>
              <a:t>Key Classes </a:t>
            </a:r>
            <a:endParaRPr lang="en-US" b="1">
              <a:solidFill>
                <a:srgbClr val="FFFFFF"/>
              </a:solidFill>
            </a:endParaRPr>
          </a:p>
          <a:p>
            <a:pPr marL="40005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  <a:effectLst/>
              </a:rPr>
              <a:t>Reactive Application Up &amp; Running</a:t>
            </a:r>
            <a:r>
              <a:rPr lang="en-US">
                <a:solidFill>
                  <a:srgbClr val="FFFFFF"/>
                </a:solidFill>
                <a:effectLst/>
              </a:rPr>
              <a:t>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86526-100C-11C2-48F6-AD06850E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487" y="1123027"/>
            <a:ext cx="3265714" cy="39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1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BA130-C534-2261-76B1-ADFBE2B79B26}"/>
              </a:ext>
            </a:extLst>
          </p:cNvPr>
          <p:cNvSpPr txBox="1"/>
          <p:nvPr/>
        </p:nvSpPr>
        <p:spPr>
          <a:xfrm>
            <a:off x="8181171" y="2681103"/>
            <a:ext cx="3363974" cy="1495794"/>
          </a:xfrm>
          <a:prstGeom prst="flowChartDocument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marL="0" marR="0" algn="ctr"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000" cap="all" spc="200">
                <a:effectLst/>
                <a:latin typeface="+mj-lt"/>
                <a:ea typeface="+mj-ea"/>
                <a:cs typeface="+mj-cs"/>
              </a:rPr>
              <a:t>Prerequisites Software &amp; Tools</a:t>
            </a:r>
          </a:p>
        </p:txBody>
      </p:sp>
      <p:graphicFrame>
        <p:nvGraphicFramePr>
          <p:cNvPr id="13" name="TextBox 9">
            <a:extLst>
              <a:ext uri="{FF2B5EF4-FFF2-40B4-BE49-F238E27FC236}">
                <a16:creationId xmlns:a16="http://schemas.microsoft.com/office/drawing/2014/main" id="{94348506-34A5-699F-7B4F-CB26A3B2B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2722377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93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73CC9-F4D9-DD07-AF78-04A5BDC08586}"/>
              </a:ext>
            </a:extLst>
          </p:cNvPr>
          <p:cNvSpPr/>
          <p:nvPr/>
        </p:nvSpPr>
        <p:spPr>
          <a:xfrm>
            <a:off x="0" y="0"/>
            <a:ext cx="458133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BB16C-156A-5C95-49AD-3E4D43F5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06" y="1980916"/>
            <a:ext cx="4671595" cy="131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52446E3-5E98-CED7-29BA-B9ED0265C73E}"/>
              </a:ext>
            </a:extLst>
          </p:cNvPr>
          <p:cNvSpPr txBox="1">
            <a:spLocks/>
          </p:cNvSpPr>
          <p:nvPr/>
        </p:nvSpPr>
        <p:spPr>
          <a:xfrm>
            <a:off x="4685257" y="299116"/>
            <a:ext cx="7313909" cy="1315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50000"/>
              </a:lnSpc>
              <a:buClrTx/>
            </a:pPr>
            <a:r>
              <a:rPr lang="en-US"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Java 17 from </a:t>
            </a:r>
            <a:r>
              <a:rPr lang="en-US" sz="1700" u="sng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Archive Downloads - Java SE 17 (oracle.com)</a:t>
            </a:r>
            <a:endParaRPr lang="en-US" sz="17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42900">
              <a:lnSpc>
                <a:spcPct val="150000"/>
              </a:lnSpc>
              <a:buClrTx/>
            </a:pPr>
            <a:r>
              <a:rPr lang="en-US"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Java 17 with the installer</a:t>
            </a:r>
          </a:p>
          <a:p>
            <a:pPr marL="457200" indent="-342900">
              <a:lnSpc>
                <a:spcPct val="150000"/>
              </a:lnSpc>
              <a:spcAft>
                <a:spcPts val="800"/>
              </a:spcAft>
              <a:buClrTx/>
            </a:pPr>
            <a:r>
              <a:rPr lang="en-US"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environment variable JAVA_HOME</a:t>
            </a:r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B6E5D-1F5C-625C-C924-35F0F25FFDB5}"/>
              </a:ext>
            </a:extLst>
          </p:cNvPr>
          <p:cNvSpPr txBox="1"/>
          <p:nvPr/>
        </p:nvSpPr>
        <p:spPr>
          <a:xfrm>
            <a:off x="4904307" y="3393268"/>
            <a:ext cx="67216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 Java to the path variable. For environment variables click on Path and edit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C59E7-34A5-89D9-7721-807DC0F8B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606" y="4188908"/>
            <a:ext cx="4694703" cy="2369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998CBBBC-1BCF-4E86-6001-2AF481CD0C34}"/>
              </a:ext>
            </a:extLst>
          </p:cNvPr>
          <p:cNvSpPr txBox="1">
            <a:spLocks/>
          </p:cNvSpPr>
          <p:nvPr/>
        </p:nvSpPr>
        <p:spPr>
          <a:xfrm>
            <a:off x="737117" y="1836076"/>
            <a:ext cx="3107095" cy="3185847"/>
          </a:xfrm>
          <a:prstGeom prst="snip2DiagRect">
            <a:avLst/>
          </a:prstGeom>
          <a:solidFill>
            <a:srgbClr val="FFFFFF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Java 17 Installation &amp; </a:t>
            </a:r>
          </a:p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Setup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4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73CC9-F4D9-DD07-AF78-04A5BDC0858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52446E3-5E98-CED7-29BA-B9ED0265C73E}"/>
              </a:ext>
            </a:extLst>
          </p:cNvPr>
          <p:cNvSpPr txBox="1">
            <a:spLocks/>
          </p:cNvSpPr>
          <p:nvPr/>
        </p:nvSpPr>
        <p:spPr>
          <a:xfrm>
            <a:off x="5131836" y="1630803"/>
            <a:ext cx="6826898" cy="1315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maven latest version from </a:t>
            </a:r>
            <a:r>
              <a:rPr lang="en-US"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Maven – Download Apache Maven</a:t>
            </a:r>
            <a:endParaRPr lang="en-US" sz="17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maven with installer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</a:pPr>
            <a:r>
              <a:rPr lang="en-US"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environment variable MAVEN_HOME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6FBBB-A4D8-92B8-B850-5DCC9FBB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907" y="3161400"/>
            <a:ext cx="5848350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BE2C9C81-3F33-7D59-D339-C914EB76E10B}"/>
              </a:ext>
            </a:extLst>
          </p:cNvPr>
          <p:cNvSpPr txBox="1">
            <a:spLocks/>
          </p:cNvSpPr>
          <p:nvPr/>
        </p:nvSpPr>
        <p:spPr>
          <a:xfrm>
            <a:off x="746448" y="1836076"/>
            <a:ext cx="3107095" cy="3185847"/>
          </a:xfrm>
          <a:prstGeom prst="snip2DiagRect">
            <a:avLst/>
          </a:prstGeom>
          <a:solidFill>
            <a:srgbClr val="FFFFFF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Maven Installation &amp; Setup</a:t>
            </a:r>
          </a:p>
        </p:txBody>
      </p:sp>
    </p:spTree>
    <p:extLst>
      <p:ext uri="{BB962C8B-B14F-4D97-AF65-F5344CB8AC3E}">
        <p14:creationId xmlns:p14="http://schemas.microsoft.com/office/powerpoint/2010/main" val="348173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52446E3-5E98-CED7-29BA-B9ED0265C73E}"/>
              </a:ext>
            </a:extLst>
          </p:cNvPr>
          <p:cNvSpPr txBox="1">
            <a:spLocks/>
          </p:cNvSpPr>
          <p:nvPr/>
        </p:nvSpPr>
        <p:spPr>
          <a:xfrm>
            <a:off x="4945222" y="279766"/>
            <a:ext cx="6494107" cy="1556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7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Desktop: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7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ClrTx/>
            </a:pPr>
            <a:r>
              <a:rPr lang="en-US"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</a:t>
            </a:r>
            <a:r>
              <a:rPr lang="en-US" sz="17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Desktop </a:t>
            </a:r>
            <a:r>
              <a:rPr lang="en-US"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latest version from </a:t>
            </a:r>
            <a:r>
              <a:rPr lang="en-US"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Docker Desktop | Docker</a:t>
            </a:r>
            <a:endParaRPr lang="en-US" sz="17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ClrTx/>
            </a:pPr>
            <a:r>
              <a:rPr lang="en-US"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docker desktop with installer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Tx/>
            </a:pPr>
            <a:r>
              <a:rPr lang="en-US"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 the server in </a:t>
            </a:r>
            <a:r>
              <a:rPr lang="en-US" sz="17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services.msc</a:t>
            </a:r>
            <a:r>
              <a:rPr lang="en-US" sz="17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C120F-E07E-766F-532A-677C344B7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22" y="1836076"/>
            <a:ext cx="3013352" cy="3424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0DF54DF-1E4C-16EF-0ED2-A44858E93078}"/>
              </a:ext>
            </a:extLst>
          </p:cNvPr>
          <p:cNvSpPr txBox="1">
            <a:spLocks/>
          </p:cNvSpPr>
          <p:nvPr/>
        </p:nvSpPr>
        <p:spPr>
          <a:xfrm>
            <a:off x="4945222" y="5424197"/>
            <a:ext cx="6494107" cy="11540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Postgres latest version from </a:t>
            </a: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PostgreSQL: Downloads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Postgres with the installer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25FB5-AA15-A616-40A2-B900BF250D7A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5078829D-05E1-F015-416E-8CC42A6FF965}"/>
              </a:ext>
            </a:extLst>
          </p:cNvPr>
          <p:cNvSpPr txBox="1">
            <a:spLocks/>
          </p:cNvSpPr>
          <p:nvPr/>
        </p:nvSpPr>
        <p:spPr>
          <a:xfrm>
            <a:off x="746448" y="1836076"/>
            <a:ext cx="3107095" cy="3185847"/>
          </a:xfrm>
          <a:prstGeom prst="snip2DiagRect">
            <a:avLst/>
          </a:prstGeom>
          <a:solidFill>
            <a:srgbClr val="FFFFFF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Docker Desktop</a:t>
            </a:r>
          </a:p>
          <a:p>
            <a:r>
              <a:rPr lang="en-US" sz="20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&amp;</a:t>
            </a:r>
          </a:p>
          <a:p>
            <a:r>
              <a:rPr lang="en-US" sz="2000" b="1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PostgreSql</a:t>
            </a:r>
            <a:r>
              <a:rPr lang="en-US" sz="2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Installation &amp; Setup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3622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52446E3-5E98-CED7-29BA-B9ED0265C73E}"/>
              </a:ext>
            </a:extLst>
          </p:cNvPr>
          <p:cNvSpPr txBox="1">
            <a:spLocks/>
          </p:cNvSpPr>
          <p:nvPr/>
        </p:nvSpPr>
        <p:spPr>
          <a:xfrm>
            <a:off x="5113950" y="149142"/>
            <a:ext cx="6494107" cy="1315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buClrTx/>
            </a:pPr>
            <a:r>
              <a:rPr lang="en-US" sz="1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Download 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eclipse </a:t>
            </a:r>
            <a:r>
              <a:rPr lang="en-US" sz="1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latest version from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Eclipse Downloads | The Eclipse Foundation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ClrTx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Install eclipse with the installer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ClrTx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Configure </a:t>
            </a:r>
            <a:r>
              <a:rPr lang="en-US" sz="18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projectlombok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from following command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.m2\repository\org\projectlombok\lombok\1.18.16&gt;java -jar lombok-1.18.16.jar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13810-E5B5-0093-BA3A-2A220B1D8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225" y="1464677"/>
            <a:ext cx="4573555" cy="2763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07A39B-D17C-2D01-A3D2-312CC91A0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4358305"/>
            <a:ext cx="4551780" cy="231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1E539A-45A8-E56A-8EC0-FAE71DB4A414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18AECA8C-C7EF-4A99-F930-622B685D8503}"/>
              </a:ext>
            </a:extLst>
          </p:cNvPr>
          <p:cNvSpPr txBox="1">
            <a:spLocks/>
          </p:cNvSpPr>
          <p:nvPr/>
        </p:nvSpPr>
        <p:spPr>
          <a:xfrm>
            <a:off x="746448" y="1836076"/>
            <a:ext cx="3107095" cy="3185847"/>
          </a:xfrm>
          <a:prstGeom prst="snip2DiagRect">
            <a:avLst/>
          </a:prstGeom>
          <a:solidFill>
            <a:srgbClr val="FFFFFF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Eclipse IDE Installation &amp; Setup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5889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6461583" y="464174"/>
            <a:ext cx="2995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Create a new Maven Project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F868B6E-3426-15D0-D0CF-3D327B4DEA76}"/>
              </a:ext>
            </a:extLst>
          </p:cNvPr>
          <p:cNvSpPr txBox="1">
            <a:spLocks/>
          </p:cNvSpPr>
          <p:nvPr/>
        </p:nvSpPr>
        <p:spPr>
          <a:xfrm>
            <a:off x="746448" y="1836076"/>
            <a:ext cx="3107095" cy="3185847"/>
          </a:xfrm>
          <a:prstGeom prst="snip2DiagRect">
            <a:avLst/>
          </a:prstGeom>
          <a:solidFill>
            <a:srgbClr val="FFFFFF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Project structure</a:t>
            </a: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CEFD8D-47B9-5D48-5E47-BD1E86B42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1"/>
          <a:stretch/>
        </p:blipFill>
        <p:spPr>
          <a:xfrm>
            <a:off x="5346439" y="1352293"/>
            <a:ext cx="5225415" cy="4153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489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4652867" y="716101"/>
            <a:ext cx="722500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Create the packages main (along with service package structure) and test packages</a:t>
            </a:r>
            <a:endParaRPr lang="en-US" sz="1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F868B6E-3426-15D0-D0CF-3D327B4DEA76}"/>
              </a:ext>
            </a:extLst>
          </p:cNvPr>
          <p:cNvSpPr txBox="1">
            <a:spLocks/>
          </p:cNvSpPr>
          <p:nvPr/>
        </p:nvSpPr>
        <p:spPr>
          <a:xfrm>
            <a:off x="746448" y="1836076"/>
            <a:ext cx="3107095" cy="3185847"/>
          </a:xfrm>
          <a:prstGeom prst="snip2DiagRect">
            <a:avLst/>
          </a:prstGeom>
          <a:solidFill>
            <a:srgbClr val="FFFFFF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Project structure</a:t>
            </a:r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9ADA4D-0134-818E-0D2F-8B95BE630BF3}"/>
              </a:ext>
            </a:extLst>
          </p:cNvPr>
          <p:cNvSpPr txBox="1"/>
          <p:nvPr/>
        </p:nvSpPr>
        <p:spPr>
          <a:xfrm>
            <a:off x="11092677" y="94842"/>
            <a:ext cx="95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Contd..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90DDA-E173-10D1-0347-636A9999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" r="4793" b="2034"/>
          <a:stretch/>
        </p:blipFill>
        <p:spPr>
          <a:xfrm>
            <a:off x="4988768" y="1352939"/>
            <a:ext cx="3119534" cy="5010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47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4736842" y="517149"/>
            <a:ext cx="7225002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Pom.xml</a:t>
            </a:r>
            <a:endParaRPr lang="en-US" sz="17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Pom file includes all the project specific dependencies like Java 17, Spring </a:t>
            </a:r>
            <a:r>
              <a:rPr lang="en-US" sz="17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Webflux</a:t>
            </a:r>
            <a:r>
              <a:rPr lang="en-US" sz="17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, Project reactor, Zalando, PostgreSQL, r2dbc, Spring Boot validation, Junit, and Lombok.</a:t>
            </a:r>
            <a:endParaRPr lang="en-US" sz="17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This file will download all the Maven dependencies.</a:t>
            </a:r>
            <a:endParaRPr lang="en-US" sz="17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Spring </a:t>
            </a:r>
            <a:r>
              <a:rPr lang="en-US" sz="17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Webflux</a:t>
            </a:r>
            <a:r>
              <a:rPr lang="en-US" sz="17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, Project reactor, and R2DBC dependency need to be added which supports reactive programming.</a:t>
            </a:r>
            <a:endParaRPr lang="en-US" sz="17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39012-C1AB-3FDC-0DFD-24949FA9EC44}"/>
              </a:ext>
            </a:extLst>
          </p:cNvPr>
          <p:cNvGrpSpPr/>
          <p:nvPr/>
        </p:nvGrpSpPr>
        <p:grpSpPr>
          <a:xfrm>
            <a:off x="746448" y="1836076"/>
            <a:ext cx="3107095" cy="3185847"/>
            <a:chOff x="746448" y="1836076"/>
            <a:chExt cx="3107095" cy="3185847"/>
          </a:xfrm>
        </p:grpSpPr>
        <p:sp>
          <p:nvSpPr>
            <p:cNvPr id="10" name="Title 5">
              <a:extLst>
                <a:ext uri="{FF2B5EF4-FFF2-40B4-BE49-F238E27FC236}">
                  <a16:creationId xmlns:a16="http://schemas.microsoft.com/office/drawing/2014/main" id="{0F868B6E-3426-15D0-D0CF-3D327B4DEA76}"/>
                </a:ext>
              </a:extLst>
            </p:cNvPr>
            <p:cNvSpPr txBox="1">
              <a:spLocks/>
            </p:cNvSpPr>
            <p:nvPr/>
          </p:nvSpPr>
          <p:spPr>
            <a:xfrm>
              <a:off x="746448" y="1836076"/>
              <a:ext cx="3107095" cy="3185847"/>
            </a:xfrm>
            <a:prstGeom prst="snip2Diag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182880" tIns="182880" rIns="182880" bIns="18288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75830-6DAD-EB1D-3586-18E0AACCDEB2}"/>
                </a:ext>
              </a:extLst>
            </p:cNvPr>
            <p:cNvSpPr txBox="1"/>
            <p:nvPr/>
          </p:nvSpPr>
          <p:spPr>
            <a:xfrm>
              <a:off x="865290" y="3006595"/>
              <a:ext cx="2535418" cy="844808"/>
            </a:xfrm>
            <a:prstGeom prst="snip2Diag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CONFIGURATION</a:t>
              </a:r>
            </a:p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FILES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D59FCB8-A6F6-1BE9-5B4F-F2E0CA05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68" y="3075056"/>
            <a:ext cx="561975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68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4736842" y="517149"/>
            <a:ext cx="7225002" cy="170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Application.yml</a:t>
            </a:r>
            <a:endParaRPr lang="en-US" sz="1700" b="1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It is a file wherein we define the configuration data required for the project.  AT application startup all the configurations are read from this file.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We can define configurations like database servers, logging ,change in port number etc.</a:t>
            </a:r>
          </a:p>
          <a:p>
            <a:pPr marL="28575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Define PostgreSQL database and logging configuration.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39012-C1AB-3FDC-0DFD-24949FA9EC44}"/>
              </a:ext>
            </a:extLst>
          </p:cNvPr>
          <p:cNvGrpSpPr/>
          <p:nvPr/>
        </p:nvGrpSpPr>
        <p:grpSpPr>
          <a:xfrm>
            <a:off x="746448" y="1836076"/>
            <a:ext cx="3107095" cy="3185847"/>
            <a:chOff x="746448" y="1836076"/>
            <a:chExt cx="3107095" cy="3185847"/>
          </a:xfrm>
        </p:grpSpPr>
        <p:sp>
          <p:nvSpPr>
            <p:cNvPr id="10" name="Title 5">
              <a:extLst>
                <a:ext uri="{FF2B5EF4-FFF2-40B4-BE49-F238E27FC236}">
                  <a16:creationId xmlns:a16="http://schemas.microsoft.com/office/drawing/2014/main" id="{0F868B6E-3426-15D0-D0CF-3D327B4DEA76}"/>
                </a:ext>
              </a:extLst>
            </p:cNvPr>
            <p:cNvSpPr txBox="1">
              <a:spLocks/>
            </p:cNvSpPr>
            <p:nvPr/>
          </p:nvSpPr>
          <p:spPr>
            <a:xfrm>
              <a:off x="746448" y="1836076"/>
              <a:ext cx="3107095" cy="3185847"/>
            </a:xfrm>
            <a:prstGeom prst="snip2Diag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182880" tIns="182880" rIns="182880" bIns="18288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75830-6DAD-EB1D-3586-18E0AACCDEB2}"/>
                </a:ext>
              </a:extLst>
            </p:cNvPr>
            <p:cNvSpPr txBox="1"/>
            <p:nvPr/>
          </p:nvSpPr>
          <p:spPr>
            <a:xfrm>
              <a:off x="1030979" y="3121355"/>
              <a:ext cx="2512303" cy="844808"/>
            </a:xfrm>
            <a:prstGeom prst="snip2Diag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CONFIGURATION</a:t>
              </a:r>
            </a:p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FILES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0D53AB7-2AD3-0E1B-61B9-6A0442E4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75" y="2481855"/>
            <a:ext cx="6250769" cy="26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4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4736842" y="517149"/>
            <a:ext cx="7225002" cy="125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Application-</a:t>
            </a:r>
            <a:r>
              <a:rPr lang="en-US" sz="1700" b="1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ci.yml</a:t>
            </a:r>
            <a:endParaRPr lang="en-US" sz="1700" b="1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Define PostgreSQL database and logging configuration. 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While running the application via Docker desktop, the configuration will be picked up from the application-</a:t>
            </a:r>
            <a:r>
              <a:rPr lang="en-US" sz="16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ci.yml</a:t>
            </a: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39012-C1AB-3FDC-0DFD-24949FA9EC44}"/>
              </a:ext>
            </a:extLst>
          </p:cNvPr>
          <p:cNvGrpSpPr/>
          <p:nvPr/>
        </p:nvGrpSpPr>
        <p:grpSpPr>
          <a:xfrm>
            <a:off x="746448" y="1836076"/>
            <a:ext cx="3107095" cy="3185847"/>
            <a:chOff x="746448" y="1836076"/>
            <a:chExt cx="3107095" cy="3185847"/>
          </a:xfrm>
        </p:grpSpPr>
        <p:sp>
          <p:nvSpPr>
            <p:cNvPr id="10" name="Title 5">
              <a:extLst>
                <a:ext uri="{FF2B5EF4-FFF2-40B4-BE49-F238E27FC236}">
                  <a16:creationId xmlns:a16="http://schemas.microsoft.com/office/drawing/2014/main" id="{0F868B6E-3426-15D0-D0CF-3D327B4DEA76}"/>
                </a:ext>
              </a:extLst>
            </p:cNvPr>
            <p:cNvSpPr txBox="1">
              <a:spLocks/>
            </p:cNvSpPr>
            <p:nvPr/>
          </p:nvSpPr>
          <p:spPr>
            <a:xfrm>
              <a:off x="746448" y="1836076"/>
              <a:ext cx="3107095" cy="3185847"/>
            </a:xfrm>
            <a:prstGeom prst="snip2Diag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182880" tIns="182880" rIns="182880" bIns="18288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75830-6DAD-EB1D-3586-18E0AACCDEB2}"/>
                </a:ext>
              </a:extLst>
            </p:cNvPr>
            <p:cNvSpPr txBox="1"/>
            <p:nvPr/>
          </p:nvSpPr>
          <p:spPr>
            <a:xfrm>
              <a:off x="950273" y="3075056"/>
              <a:ext cx="2649454" cy="844808"/>
            </a:xfrm>
            <a:prstGeom prst="snip2Diag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CONFIGURATION</a:t>
              </a:r>
            </a:p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FILES</a:t>
              </a:r>
            </a:p>
          </p:txBody>
        </p: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54E852-CBAA-668D-3ED7-F7A69838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7" y="2340539"/>
            <a:ext cx="6379210" cy="28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4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4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5DC31-CA09-D56A-FA06-056517EB8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100" kern="1200" cap="all" spc="200" baseline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Reactive Programming</a:t>
            </a:r>
            <a:endParaRPr lang="en-US" sz="2100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2BDAB-FC56-1FB0-8FC4-1838475CE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Non-Blocking: Reactive programming is a declarative programming paradigm that is based on the idea of asynchronous event processing and data streams.</a:t>
            </a:r>
          </a:p>
          <a:p>
            <a:pPr marL="342900" marR="0" lvl="0" indent="-22860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Asynchronous: Asynchronous processing means that the processing of an event does not block the processing of other events.</a:t>
            </a:r>
          </a:p>
          <a:p>
            <a:pPr marL="342900" marR="0" lvl="0" indent="-22860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 Pressure: The ability of the consumer to request items at different rates or only when it is ready to process them.</a:t>
            </a:r>
          </a:p>
          <a:p>
            <a:pPr marL="342900" marR="0" lvl="0" indent="-228600" algn="l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 Driven: Web applications adopt non-blocking servers based on the event loop model.</a:t>
            </a:r>
          </a:p>
        </p:txBody>
      </p:sp>
    </p:spTree>
    <p:extLst>
      <p:ext uri="{BB962C8B-B14F-4D97-AF65-F5344CB8AC3E}">
        <p14:creationId xmlns:p14="http://schemas.microsoft.com/office/powerpoint/2010/main" val="3781771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4736842" y="517149"/>
            <a:ext cx="7225002" cy="151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Dockerfile.yml</a:t>
            </a:r>
            <a:endParaRPr lang="en-US" sz="1700" b="1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 Docker file is a text document that contains commands that are used to assemble an image. 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Docker builds images automatically by reading the instructions from the Docker file. For example, </a:t>
            </a:r>
            <a:r>
              <a:rPr lang="en-US" sz="16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jdk</a:t>
            </a: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, maven etc.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39012-C1AB-3FDC-0DFD-24949FA9EC44}"/>
              </a:ext>
            </a:extLst>
          </p:cNvPr>
          <p:cNvGrpSpPr/>
          <p:nvPr/>
        </p:nvGrpSpPr>
        <p:grpSpPr>
          <a:xfrm>
            <a:off x="746448" y="1836076"/>
            <a:ext cx="3107095" cy="3185847"/>
            <a:chOff x="746448" y="1836076"/>
            <a:chExt cx="3107095" cy="3185847"/>
          </a:xfrm>
        </p:grpSpPr>
        <p:sp>
          <p:nvSpPr>
            <p:cNvPr id="10" name="Title 5">
              <a:extLst>
                <a:ext uri="{FF2B5EF4-FFF2-40B4-BE49-F238E27FC236}">
                  <a16:creationId xmlns:a16="http://schemas.microsoft.com/office/drawing/2014/main" id="{0F868B6E-3426-15D0-D0CF-3D327B4DEA76}"/>
                </a:ext>
              </a:extLst>
            </p:cNvPr>
            <p:cNvSpPr txBox="1">
              <a:spLocks/>
            </p:cNvSpPr>
            <p:nvPr/>
          </p:nvSpPr>
          <p:spPr>
            <a:xfrm>
              <a:off x="746448" y="1836076"/>
              <a:ext cx="3107095" cy="3185847"/>
            </a:xfrm>
            <a:prstGeom prst="snip2Diag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182880" tIns="182880" rIns="182880" bIns="18288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75830-6DAD-EB1D-3586-18E0AACCDEB2}"/>
                </a:ext>
              </a:extLst>
            </p:cNvPr>
            <p:cNvSpPr txBox="1"/>
            <p:nvPr/>
          </p:nvSpPr>
          <p:spPr>
            <a:xfrm>
              <a:off x="1064870" y="3075056"/>
              <a:ext cx="2523281" cy="844808"/>
            </a:xfrm>
            <a:prstGeom prst="snip2Diag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CONFIGURATION</a:t>
              </a:r>
            </a:p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FILES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768FDA1-C54E-5740-6C1A-D001DB5C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812" y="2325354"/>
            <a:ext cx="655574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9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4736842" y="517149"/>
            <a:ext cx="7225002" cy="125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Dockercompose.yml</a:t>
            </a:r>
            <a:endParaRPr lang="en-US" sz="1700" b="1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Define the services that make up your application in docker-</a:t>
            </a:r>
            <a:r>
              <a:rPr lang="en-US" sz="16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compose.yml</a:t>
            </a: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so they can be run together in an isolated environment. 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Docker-</a:t>
            </a:r>
            <a:r>
              <a:rPr lang="en-US" sz="160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compose.yaml</a:t>
            </a: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file is used to run images.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39012-C1AB-3FDC-0DFD-24949FA9EC44}"/>
              </a:ext>
            </a:extLst>
          </p:cNvPr>
          <p:cNvGrpSpPr/>
          <p:nvPr/>
        </p:nvGrpSpPr>
        <p:grpSpPr>
          <a:xfrm>
            <a:off x="746448" y="1836076"/>
            <a:ext cx="3107095" cy="3185847"/>
            <a:chOff x="746448" y="1836076"/>
            <a:chExt cx="3107095" cy="3185847"/>
          </a:xfrm>
        </p:grpSpPr>
        <p:sp>
          <p:nvSpPr>
            <p:cNvPr id="10" name="Title 5">
              <a:extLst>
                <a:ext uri="{FF2B5EF4-FFF2-40B4-BE49-F238E27FC236}">
                  <a16:creationId xmlns:a16="http://schemas.microsoft.com/office/drawing/2014/main" id="{0F868B6E-3426-15D0-D0CF-3D327B4DEA76}"/>
                </a:ext>
              </a:extLst>
            </p:cNvPr>
            <p:cNvSpPr txBox="1">
              <a:spLocks/>
            </p:cNvSpPr>
            <p:nvPr/>
          </p:nvSpPr>
          <p:spPr>
            <a:xfrm>
              <a:off x="746448" y="1836076"/>
              <a:ext cx="3107095" cy="3185847"/>
            </a:xfrm>
            <a:prstGeom prst="snip2Diag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182880" tIns="182880" rIns="182880" bIns="18288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75830-6DAD-EB1D-3586-18E0AACCDEB2}"/>
                </a:ext>
              </a:extLst>
            </p:cNvPr>
            <p:cNvSpPr txBox="1"/>
            <p:nvPr/>
          </p:nvSpPr>
          <p:spPr>
            <a:xfrm>
              <a:off x="960698" y="3075056"/>
              <a:ext cx="2627453" cy="844808"/>
            </a:xfrm>
            <a:prstGeom prst="snip2Diag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CONFIGURATION</a:t>
              </a:r>
            </a:p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FILES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25C56E9-BB60-87C7-4F9A-5996D3BA8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67" y="1836076"/>
            <a:ext cx="3634105" cy="2544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00A90D7-AF36-AE54-23AC-B81157CDC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68" y="4380076"/>
            <a:ext cx="3634105" cy="23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5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4736842" y="517149"/>
            <a:ext cx="7225002" cy="2307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Controller Layer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Controller layer is responsible for processing incoming REST API and returning the view to be rendered as a response.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Define request mapping along with Get/Post/Put endpoints and calling service layer.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@RestController annotation is used to mark the class as a controller below.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We have defined a get endpoint that will return customer details based on Customer type.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39012-C1AB-3FDC-0DFD-24949FA9EC44}"/>
              </a:ext>
            </a:extLst>
          </p:cNvPr>
          <p:cNvGrpSpPr/>
          <p:nvPr/>
        </p:nvGrpSpPr>
        <p:grpSpPr>
          <a:xfrm>
            <a:off x="746448" y="1836076"/>
            <a:ext cx="3107095" cy="3185847"/>
            <a:chOff x="746448" y="1836076"/>
            <a:chExt cx="3107095" cy="3185847"/>
          </a:xfrm>
        </p:grpSpPr>
        <p:sp>
          <p:nvSpPr>
            <p:cNvPr id="10" name="Title 5">
              <a:extLst>
                <a:ext uri="{FF2B5EF4-FFF2-40B4-BE49-F238E27FC236}">
                  <a16:creationId xmlns:a16="http://schemas.microsoft.com/office/drawing/2014/main" id="{0F868B6E-3426-15D0-D0CF-3D327B4DEA76}"/>
                </a:ext>
              </a:extLst>
            </p:cNvPr>
            <p:cNvSpPr txBox="1">
              <a:spLocks/>
            </p:cNvSpPr>
            <p:nvPr/>
          </p:nvSpPr>
          <p:spPr>
            <a:xfrm>
              <a:off x="746448" y="1836076"/>
              <a:ext cx="3107095" cy="3185847"/>
            </a:xfrm>
            <a:prstGeom prst="snip2Diag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182880" tIns="182880" rIns="182880" bIns="18288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75830-6DAD-EB1D-3586-18E0AACCDEB2}"/>
                </a:ext>
              </a:extLst>
            </p:cNvPr>
            <p:cNvSpPr txBox="1"/>
            <p:nvPr/>
          </p:nvSpPr>
          <p:spPr>
            <a:xfrm>
              <a:off x="1145331" y="3075056"/>
              <a:ext cx="2309328" cy="844808"/>
            </a:xfrm>
            <a:prstGeom prst="snip2Diag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KEY</a:t>
              </a:r>
            </a:p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CLASSES</a:t>
              </a:r>
            </a:p>
          </p:txBody>
        </p:sp>
      </p:grpSp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AB5784-FB0A-5927-69F1-1A2C308D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75" y="2857810"/>
            <a:ext cx="5272405" cy="38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23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4736842" y="517149"/>
            <a:ext cx="7225002" cy="151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Service Layer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Layer that facilitates the communication between the controller and the persistence layer.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Holds the business logic.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@Service annotation used to annotate this as a service class.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39012-C1AB-3FDC-0DFD-24949FA9EC44}"/>
              </a:ext>
            </a:extLst>
          </p:cNvPr>
          <p:cNvGrpSpPr/>
          <p:nvPr/>
        </p:nvGrpSpPr>
        <p:grpSpPr>
          <a:xfrm>
            <a:off x="746448" y="1836076"/>
            <a:ext cx="3107095" cy="3185847"/>
            <a:chOff x="746448" y="1836076"/>
            <a:chExt cx="3107095" cy="3185847"/>
          </a:xfrm>
        </p:grpSpPr>
        <p:sp>
          <p:nvSpPr>
            <p:cNvPr id="10" name="Title 5">
              <a:extLst>
                <a:ext uri="{FF2B5EF4-FFF2-40B4-BE49-F238E27FC236}">
                  <a16:creationId xmlns:a16="http://schemas.microsoft.com/office/drawing/2014/main" id="{0F868B6E-3426-15D0-D0CF-3D327B4DEA76}"/>
                </a:ext>
              </a:extLst>
            </p:cNvPr>
            <p:cNvSpPr txBox="1">
              <a:spLocks/>
            </p:cNvSpPr>
            <p:nvPr/>
          </p:nvSpPr>
          <p:spPr>
            <a:xfrm>
              <a:off x="746448" y="1836076"/>
              <a:ext cx="3107095" cy="3185847"/>
            </a:xfrm>
            <a:prstGeom prst="snip2Diag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182880" tIns="182880" rIns="182880" bIns="18288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75830-6DAD-EB1D-3586-18E0AACCDEB2}"/>
                </a:ext>
              </a:extLst>
            </p:cNvPr>
            <p:cNvSpPr txBox="1"/>
            <p:nvPr/>
          </p:nvSpPr>
          <p:spPr>
            <a:xfrm>
              <a:off x="1145331" y="3075056"/>
              <a:ext cx="2309328" cy="844808"/>
            </a:xfrm>
            <a:prstGeom prst="snip2Diag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KEY</a:t>
              </a:r>
            </a:p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CLASSES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BC5A5D7-D903-34CC-6278-6251F96D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661" y="2152891"/>
            <a:ext cx="5911215" cy="426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25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4736842" y="517149"/>
            <a:ext cx="7225002" cy="151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Repository Layer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Fet</a:t>
            </a:r>
            <a:r>
              <a:rPr lang="en-US" sz="160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ch a record from the database.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We have defined the function to find the customers and the return type will be Flux since there can be more than one customer belonging to the same category.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@Repository annotation is used to mark this class as a repository.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39012-C1AB-3FDC-0DFD-24949FA9EC44}"/>
              </a:ext>
            </a:extLst>
          </p:cNvPr>
          <p:cNvGrpSpPr/>
          <p:nvPr/>
        </p:nvGrpSpPr>
        <p:grpSpPr>
          <a:xfrm>
            <a:off x="746448" y="1836076"/>
            <a:ext cx="3107095" cy="3185847"/>
            <a:chOff x="746448" y="1836076"/>
            <a:chExt cx="3107095" cy="3185847"/>
          </a:xfrm>
        </p:grpSpPr>
        <p:sp>
          <p:nvSpPr>
            <p:cNvPr id="10" name="Title 5">
              <a:extLst>
                <a:ext uri="{FF2B5EF4-FFF2-40B4-BE49-F238E27FC236}">
                  <a16:creationId xmlns:a16="http://schemas.microsoft.com/office/drawing/2014/main" id="{0F868B6E-3426-15D0-D0CF-3D327B4DEA76}"/>
                </a:ext>
              </a:extLst>
            </p:cNvPr>
            <p:cNvSpPr txBox="1">
              <a:spLocks/>
            </p:cNvSpPr>
            <p:nvPr/>
          </p:nvSpPr>
          <p:spPr>
            <a:xfrm>
              <a:off x="746448" y="1836076"/>
              <a:ext cx="3107095" cy="3185847"/>
            </a:xfrm>
            <a:prstGeom prst="snip2Diag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182880" tIns="182880" rIns="182880" bIns="18288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75830-6DAD-EB1D-3586-18E0AACCDEB2}"/>
                </a:ext>
              </a:extLst>
            </p:cNvPr>
            <p:cNvSpPr txBox="1"/>
            <p:nvPr/>
          </p:nvSpPr>
          <p:spPr>
            <a:xfrm>
              <a:off x="1145331" y="3075056"/>
              <a:ext cx="2309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KEY</a:t>
              </a:r>
            </a:p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CLASSES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587010A-5ACD-A23A-7B0F-C4D538E0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02" y="2542073"/>
            <a:ext cx="6559550" cy="360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4736842" y="517149"/>
            <a:ext cx="7225002" cy="1780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Exception Handling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Produce application/</a:t>
            </a:r>
            <a:r>
              <a:rPr lang="en-US" sz="160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problem+json</a:t>
            </a:r>
            <a:r>
              <a:rPr lang="en-US" sz="160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responses using the Problem Spring Web library. This library helps us to avoid repetitive tasks related to error handling.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By integrating Problem Spring Web into our Spring Boot application, we can simplify the way we handle exceptions within our project and generate responses accordingly.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39012-C1AB-3FDC-0DFD-24949FA9EC44}"/>
              </a:ext>
            </a:extLst>
          </p:cNvPr>
          <p:cNvGrpSpPr/>
          <p:nvPr/>
        </p:nvGrpSpPr>
        <p:grpSpPr>
          <a:xfrm>
            <a:off x="746448" y="1836076"/>
            <a:ext cx="3107095" cy="3185847"/>
            <a:chOff x="746448" y="1836076"/>
            <a:chExt cx="3107095" cy="3185847"/>
          </a:xfrm>
        </p:grpSpPr>
        <p:sp>
          <p:nvSpPr>
            <p:cNvPr id="10" name="Title 5">
              <a:extLst>
                <a:ext uri="{FF2B5EF4-FFF2-40B4-BE49-F238E27FC236}">
                  <a16:creationId xmlns:a16="http://schemas.microsoft.com/office/drawing/2014/main" id="{0F868B6E-3426-15D0-D0CF-3D327B4DEA76}"/>
                </a:ext>
              </a:extLst>
            </p:cNvPr>
            <p:cNvSpPr txBox="1">
              <a:spLocks/>
            </p:cNvSpPr>
            <p:nvPr/>
          </p:nvSpPr>
          <p:spPr>
            <a:xfrm>
              <a:off x="746448" y="1836076"/>
              <a:ext cx="3107095" cy="3185847"/>
            </a:xfrm>
            <a:prstGeom prst="snip2Diag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182880" tIns="182880" rIns="182880" bIns="18288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75830-6DAD-EB1D-3586-18E0AACCDEB2}"/>
                </a:ext>
              </a:extLst>
            </p:cNvPr>
            <p:cNvSpPr txBox="1"/>
            <p:nvPr/>
          </p:nvSpPr>
          <p:spPr>
            <a:xfrm>
              <a:off x="1145331" y="3075056"/>
              <a:ext cx="2309328" cy="844808"/>
            </a:xfrm>
            <a:prstGeom prst="snip2Diag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KEY</a:t>
              </a:r>
            </a:p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CLASSES</a:t>
              </a:r>
            </a:p>
          </p:txBody>
        </p: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49184E-6465-F0B9-7264-A44E3206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75" y="2297636"/>
            <a:ext cx="5490212" cy="414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7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4736842" y="517149"/>
            <a:ext cx="7225002" cy="72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ProblemResponse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Preparing error responses with custom fields like Error title, status, and code.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39012-C1AB-3FDC-0DFD-24949FA9EC44}"/>
              </a:ext>
            </a:extLst>
          </p:cNvPr>
          <p:cNvGrpSpPr/>
          <p:nvPr/>
        </p:nvGrpSpPr>
        <p:grpSpPr>
          <a:xfrm>
            <a:off x="746448" y="1836076"/>
            <a:ext cx="3107095" cy="3185847"/>
            <a:chOff x="746448" y="1836076"/>
            <a:chExt cx="3107095" cy="3185847"/>
          </a:xfrm>
        </p:grpSpPr>
        <p:sp>
          <p:nvSpPr>
            <p:cNvPr id="10" name="Title 5">
              <a:extLst>
                <a:ext uri="{FF2B5EF4-FFF2-40B4-BE49-F238E27FC236}">
                  <a16:creationId xmlns:a16="http://schemas.microsoft.com/office/drawing/2014/main" id="{0F868B6E-3426-15D0-D0CF-3D327B4DEA76}"/>
                </a:ext>
              </a:extLst>
            </p:cNvPr>
            <p:cNvSpPr txBox="1">
              <a:spLocks/>
            </p:cNvSpPr>
            <p:nvPr/>
          </p:nvSpPr>
          <p:spPr>
            <a:xfrm>
              <a:off x="746448" y="1836076"/>
              <a:ext cx="3107095" cy="3185847"/>
            </a:xfrm>
            <a:prstGeom prst="snip2Diag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182880" tIns="182880" rIns="182880" bIns="18288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75830-6DAD-EB1D-3586-18E0AACCDEB2}"/>
                </a:ext>
              </a:extLst>
            </p:cNvPr>
            <p:cNvSpPr txBox="1"/>
            <p:nvPr/>
          </p:nvSpPr>
          <p:spPr>
            <a:xfrm>
              <a:off x="1145331" y="3075056"/>
              <a:ext cx="2309328" cy="844808"/>
            </a:xfrm>
            <a:prstGeom prst="snip2Diag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KEY</a:t>
              </a:r>
            </a:p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CLASSES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8B9EF45-7B73-3B00-C879-9CAF8BDD8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42" y="1238244"/>
            <a:ext cx="6343650" cy="346107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D064D80-49CF-19EA-CB6D-009D2F1C3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42" y="4788223"/>
            <a:ext cx="6343650" cy="16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78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4736842" y="517149"/>
            <a:ext cx="7225002" cy="72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Message.Properties</a:t>
            </a:r>
            <a:r>
              <a:rPr lang="en-US" sz="17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File</a:t>
            </a:r>
            <a:endParaRPr lang="en-US" sz="1700" b="1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De</a:t>
            </a: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fine all the error messages in key-value format.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39012-C1AB-3FDC-0DFD-24949FA9EC44}"/>
              </a:ext>
            </a:extLst>
          </p:cNvPr>
          <p:cNvGrpSpPr/>
          <p:nvPr/>
        </p:nvGrpSpPr>
        <p:grpSpPr>
          <a:xfrm>
            <a:off x="746448" y="1836076"/>
            <a:ext cx="3107095" cy="3185847"/>
            <a:chOff x="746448" y="1836076"/>
            <a:chExt cx="3107095" cy="3185847"/>
          </a:xfrm>
        </p:grpSpPr>
        <p:sp>
          <p:nvSpPr>
            <p:cNvPr id="10" name="Title 5">
              <a:extLst>
                <a:ext uri="{FF2B5EF4-FFF2-40B4-BE49-F238E27FC236}">
                  <a16:creationId xmlns:a16="http://schemas.microsoft.com/office/drawing/2014/main" id="{0F868B6E-3426-15D0-D0CF-3D327B4DEA76}"/>
                </a:ext>
              </a:extLst>
            </p:cNvPr>
            <p:cNvSpPr txBox="1">
              <a:spLocks/>
            </p:cNvSpPr>
            <p:nvPr/>
          </p:nvSpPr>
          <p:spPr>
            <a:xfrm>
              <a:off x="746448" y="1836076"/>
              <a:ext cx="3107095" cy="3185847"/>
            </a:xfrm>
            <a:prstGeom prst="snip2Diag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182880" tIns="182880" rIns="182880" bIns="18288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75830-6DAD-EB1D-3586-18E0AACCDEB2}"/>
                </a:ext>
              </a:extLst>
            </p:cNvPr>
            <p:cNvSpPr txBox="1"/>
            <p:nvPr/>
          </p:nvSpPr>
          <p:spPr>
            <a:xfrm>
              <a:off x="1145331" y="3075056"/>
              <a:ext cx="2309328" cy="844808"/>
            </a:xfrm>
            <a:prstGeom prst="snip2Diag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KEY</a:t>
              </a:r>
            </a:p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CLASSES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E765EB-1538-A084-E739-60AA3CDE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76" y="1972363"/>
            <a:ext cx="4295596" cy="15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1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53888-85F6-E33E-3DBE-0948FC58135E}"/>
              </a:ext>
            </a:extLst>
          </p:cNvPr>
          <p:cNvSpPr txBox="1"/>
          <p:nvPr/>
        </p:nvSpPr>
        <p:spPr>
          <a:xfrm>
            <a:off x="4998875" y="2084977"/>
            <a:ext cx="7225002" cy="189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Local.env</a:t>
            </a:r>
            <a:r>
              <a:rPr lang="en-US" sz="17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File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700" b="1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Define PostgreSQL database and logging configuration that is being picked-up when we run application using docker desktop.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139012-C1AB-3FDC-0DFD-24949FA9EC44}"/>
              </a:ext>
            </a:extLst>
          </p:cNvPr>
          <p:cNvGrpSpPr/>
          <p:nvPr/>
        </p:nvGrpSpPr>
        <p:grpSpPr>
          <a:xfrm>
            <a:off x="746448" y="1836076"/>
            <a:ext cx="3107095" cy="3185847"/>
            <a:chOff x="746448" y="1836076"/>
            <a:chExt cx="3107095" cy="3185847"/>
          </a:xfrm>
        </p:grpSpPr>
        <p:sp>
          <p:nvSpPr>
            <p:cNvPr id="10" name="Title 5">
              <a:extLst>
                <a:ext uri="{FF2B5EF4-FFF2-40B4-BE49-F238E27FC236}">
                  <a16:creationId xmlns:a16="http://schemas.microsoft.com/office/drawing/2014/main" id="{0F868B6E-3426-15D0-D0CF-3D327B4DEA76}"/>
                </a:ext>
              </a:extLst>
            </p:cNvPr>
            <p:cNvSpPr txBox="1">
              <a:spLocks/>
            </p:cNvSpPr>
            <p:nvPr/>
          </p:nvSpPr>
          <p:spPr>
            <a:xfrm>
              <a:off x="746448" y="1836076"/>
              <a:ext cx="3107095" cy="3185847"/>
            </a:xfrm>
            <a:prstGeom prst="snip2Diag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lIns="182880" tIns="182880" rIns="182880" bIns="18288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75830-6DAD-EB1D-3586-18E0AACCDEB2}"/>
                </a:ext>
              </a:extLst>
            </p:cNvPr>
            <p:cNvSpPr txBox="1"/>
            <p:nvPr/>
          </p:nvSpPr>
          <p:spPr>
            <a:xfrm>
              <a:off x="1145331" y="3075056"/>
              <a:ext cx="2309328" cy="844808"/>
            </a:xfrm>
            <a:prstGeom prst="snip2Diag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KEY</a:t>
              </a:r>
            </a:p>
            <a:p>
              <a:pPr algn="ctr"/>
              <a:r>
                <a:rPr lang="en-US" sz="2000" b="1" cap="all" spc="200">
                  <a:solidFill>
                    <a:srgbClr val="000000"/>
                  </a:solidFill>
                  <a:latin typeface="Calibri" panose="020F0502020204030204" pitchFamily="34" charset="0"/>
                  <a:cs typeface="+mj-cs"/>
                </a:rPr>
                <a:t>CLASSES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55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90334-2B05-15C5-A58B-C8D89CDF7C75}"/>
              </a:ext>
            </a:extLst>
          </p:cNvPr>
          <p:cNvSpPr txBox="1"/>
          <p:nvPr/>
        </p:nvSpPr>
        <p:spPr>
          <a:xfrm>
            <a:off x="1541916" y="133376"/>
            <a:ext cx="8624887" cy="927328"/>
          </a:xfrm>
          <a:prstGeom prst="rect">
            <a:avLst/>
          </a:prstGeo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L="0" marR="0" algn="ctr"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2800" cap="all" spc="2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F9F54-A468-7701-51EB-F731586D1E93}"/>
              </a:ext>
            </a:extLst>
          </p:cNvPr>
          <p:cNvSpPr txBox="1"/>
          <p:nvPr/>
        </p:nvSpPr>
        <p:spPr>
          <a:xfrm>
            <a:off x="2688771" y="1350308"/>
            <a:ext cx="670559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cap="all" spc="20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Reactive Application Up and Running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BAAA01E-FE53-E1D8-B284-67CCF77FD2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937141"/>
              </p:ext>
            </p:extLst>
          </p:nvPr>
        </p:nvGraphicFramePr>
        <p:xfrm>
          <a:off x="1343406" y="2241826"/>
          <a:ext cx="9455774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34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E955C-3429-97A3-E8D8-8857AAC089C1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 defTabSz="914400"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applications in a fast-paced world need to be reactive and users are expecting results within the next second after submitting the request. Hence there is a need to build a system that is highly reactive and executes the requests in parallel.</a:t>
            </a:r>
          </a:p>
          <a:p>
            <a:pPr marL="0" marR="0" indent="-228600" defTabSz="914400"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reactive programming utilizes the </a:t>
            </a:r>
            <a:r>
              <a:rPr lang="en-US" sz="2000" err="1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netty</a:t>
            </a:r>
            <a:r>
              <a:rPr lang="en-US" sz="200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server event loop model which saves the number of threads executing in memory, unlike the Spring MVC thread per request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21FA0-5F76-F087-21EF-0A11A7CFCAE4}"/>
              </a:ext>
            </a:extLst>
          </p:cNvPr>
          <p:cNvSpPr txBox="1"/>
          <p:nvPr/>
        </p:nvSpPr>
        <p:spPr>
          <a:xfrm>
            <a:off x="2373367" y="226921"/>
            <a:ext cx="744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Need for 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1529719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077C2B-4988-866B-B542-6419A3A4E665}"/>
              </a:ext>
            </a:extLst>
          </p:cNvPr>
          <p:cNvSpPr/>
          <p:nvPr/>
        </p:nvSpPr>
        <p:spPr>
          <a:xfrm>
            <a:off x="662689" y="1967696"/>
            <a:ext cx="3274613" cy="23033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cap="all" spc="200">
                <a:solidFill>
                  <a:srgbClr val="000000"/>
                </a:solidFill>
                <a:latin typeface="Calibri" panose="020F0502020204030204" pitchFamily="34" charset="0"/>
                <a:cs typeface="+mj-cs"/>
              </a:rPr>
              <a:t>DOCKER</a:t>
            </a:r>
          </a:p>
          <a:p>
            <a:pPr algn="ctr"/>
            <a:r>
              <a:rPr lang="en-US" b="1" cap="all" spc="200">
                <a:solidFill>
                  <a:srgbClr val="000000"/>
                </a:solidFill>
                <a:latin typeface="Calibri" panose="020F0502020204030204" pitchFamily="34" charset="0"/>
                <a:cs typeface="+mj-cs"/>
              </a:rPr>
              <a:t>CONTAINER</a:t>
            </a:r>
          </a:p>
          <a:p>
            <a:pPr algn="ctr"/>
            <a:r>
              <a:rPr lang="en-US" sz="1800" b="1" cap="all" spc="200">
                <a:solidFill>
                  <a:srgbClr val="000000"/>
                </a:solidFill>
                <a:latin typeface="Calibri" panose="020F0502020204030204" pitchFamily="34" charset="0"/>
                <a:cs typeface="+mj-cs"/>
              </a:rPr>
              <a:t>IMAGES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C175FB-EF57-DFC7-AA9A-661DC0E3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305" y="953533"/>
            <a:ext cx="6215123" cy="4785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919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077C2B-4988-866B-B542-6419A3A4E665}"/>
              </a:ext>
            </a:extLst>
          </p:cNvPr>
          <p:cNvSpPr/>
          <p:nvPr/>
        </p:nvSpPr>
        <p:spPr>
          <a:xfrm>
            <a:off x="662689" y="1967696"/>
            <a:ext cx="3274613" cy="23033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cap="all" spc="200">
                <a:solidFill>
                  <a:srgbClr val="000000"/>
                </a:solidFill>
                <a:latin typeface="Calibri" panose="020F0502020204030204" pitchFamily="34" charset="0"/>
                <a:cs typeface="+mj-cs"/>
              </a:rPr>
              <a:t>APPLICATION LOG</a:t>
            </a:r>
          </a:p>
          <a:p>
            <a:pPr algn="ctr"/>
            <a:r>
              <a:rPr lang="en-US" b="1" cap="all" spc="200">
                <a:solidFill>
                  <a:srgbClr val="000000"/>
                </a:solidFill>
                <a:latin typeface="Calibri" panose="020F0502020204030204" pitchFamily="34" charset="0"/>
                <a:cs typeface="+mj-cs"/>
              </a:rPr>
              <a:t>INSIDE DOCKER</a:t>
            </a:r>
          </a:p>
          <a:p>
            <a:pPr algn="ctr"/>
            <a:r>
              <a:rPr lang="en-US" sz="1800" b="1" cap="all" spc="200">
                <a:solidFill>
                  <a:srgbClr val="000000"/>
                </a:solidFill>
                <a:latin typeface="Calibri" panose="020F0502020204030204" pitchFamily="34" charset="0"/>
                <a:cs typeface="+mj-cs"/>
              </a:rPr>
              <a:t>CONTAINER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FD8A421-13D2-396A-FC46-F6A97744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80" y="818572"/>
            <a:ext cx="5640502" cy="4601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9263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077C2B-4988-866B-B542-6419A3A4E665}"/>
              </a:ext>
            </a:extLst>
          </p:cNvPr>
          <p:cNvSpPr/>
          <p:nvPr/>
        </p:nvSpPr>
        <p:spPr>
          <a:xfrm>
            <a:off x="451413" y="1967696"/>
            <a:ext cx="3485889" cy="23033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cap="all" spc="200">
                <a:solidFill>
                  <a:srgbClr val="000000"/>
                </a:solidFill>
                <a:latin typeface="Calibri" panose="020F0502020204030204" pitchFamily="34" charset="0"/>
                <a:cs typeface="+mj-cs"/>
              </a:rPr>
              <a:t>RESPONSE USING POSTMAN COLLECTION,APPLICATION RUNNING ON DOCKER 7070 port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B5732D-DB86-54E6-D866-5158F313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19" y="1222536"/>
            <a:ext cx="6330950" cy="3893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5032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077C2B-4988-866B-B542-6419A3A4E665}"/>
              </a:ext>
            </a:extLst>
          </p:cNvPr>
          <p:cNvSpPr/>
          <p:nvPr/>
        </p:nvSpPr>
        <p:spPr>
          <a:xfrm>
            <a:off x="451413" y="1967696"/>
            <a:ext cx="3485889" cy="23033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cap="all" spc="200">
                <a:solidFill>
                  <a:srgbClr val="000000"/>
                </a:solidFill>
                <a:latin typeface="Calibri" panose="020F0502020204030204" pitchFamily="34" charset="0"/>
                <a:cs typeface="+mj-cs"/>
              </a:rPr>
              <a:t>CONNECT RUNNING POSTGREs IMAGES WITH LOCAL PG 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49193-591D-0850-2977-083D37E2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04" y="1531877"/>
            <a:ext cx="6127750" cy="3665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996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DC9305-F79D-E2C9-D500-53CDACA878A6}"/>
              </a:ext>
            </a:extLst>
          </p:cNvPr>
          <p:cNvSpPr/>
          <p:nvPr/>
        </p:nvSpPr>
        <p:spPr>
          <a:xfrm>
            <a:off x="1" y="0"/>
            <a:ext cx="45999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077C2B-4988-866B-B542-6419A3A4E665}"/>
              </a:ext>
            </a:extLst>
          </p:cNvPr>
          <p:cNvSpPr/>
          <p:nvPr/>
        </p:nvSpPr>
        <p:spPr>
          <a:xfrm>
            <a:off x="451413" y="1967696"/>
            <a:ext cx="3485889" cy="23033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cap="all" spc="200">
                <a:solidFill>
                  <a:srgbClr val="000000"/>
                </a:solidFill>
                <a:latin typeface="Calibri" panose="020F0502020204030204" pitchFamily="34" charset="0"/>
                <a:cs typeface="+mj-cs"/>
              </a:rPr>
              <a:t>POSTGRES PORT IN DOCKER DIFFERENT FROM RUNNING IN LOCAL MACHINE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D233E7-7D95-D01F-7347-42BF7F523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53" y="3199356"/>
            <a:ext cx="7269343" cy="356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A52EB0-E9D1-B2AF-B3A0-BA19E47C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52" y="155214"/>
            <a:ext cx="7269343" cy="3044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1409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B9936F-D470-760A-B0D0-B317C6B7A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31" b="3189"/>
          <a:stretch/>
        </p:blipFill>
        <p:spPr>
          <a:xfrm>
            <a:off x="970788" y="969264"/>
            <a:ext cx="10250424" cy="49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7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ditional REST API model">
            <a:extLst>
              <a:ext uri="{FF2B5EF4-FFF2-40B4-BE49-F238E27FC236}">
                <a16:creationId xmlns:a16="http://schemas.microsoft.com/office/drawing/2014/main" id="{64F7800F-6C6C-9DDF-5291-85BF79DE9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30" y="639868"/>
            <a:ext cx="9926940" cy="55833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051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ta stream workflow">
            <a:extLst>
              <a:ext uri="{FF2B5EF4-FFF2-40B4-BE49-F238E27FC236}">
                <a16:creationId xmlns:a16="http://schemas.microsoft.com/office/drawing/2014/main" id="{C118B6D8-7B00-60B4-ACC8-0517526F2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0" y="772998"/>
            <a:ext cx="9786994" cy="48989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7027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5DC31-CA09-D56A-FA06-056517EB8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06" y="1562960"/>
            <a:ext cx="3415288" cy="186604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web flux</a:t>
            </a:r>
            <a:endParaRPr lang="en-US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2BDAB-FC56-1FB0-8FC4-1838475CE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06" y="3981069"/>
            <a:ext cx="3415288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R="0">
              <a:spcAft>
                <a:spcPts val="800"/>
              </a:spcAft>
            </a:pPr>
            <a:r>
              <a:rPr lang="en-US" sz="1800" kern="120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web flux provides reactive programming support for web applications.  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E93095B-B5C4-F3EA-20FA-BFFA06834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" t="2964" r="1342" b="3627"/>
          <a:stretch/>
        </p:blipFill>
        <p:spPr>
          <a:xfrm>
            <a:off x="4797322" y="475820"/>
            <a:ext cx="7251652" cy="282892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F062F-6CDE-3C3E-EF06-4B6940E3B2E0}"/>
              </a:ext>
            </a:extLst>
          </p:cNvPr>
          <p:cNvSpPr txBox="1"/>
          <p:nvPr/>
        </p:nvSpPr>
        <p:spPr>
          <a:xfrm>
            <a:off x="6261204" y="102078"/>
            <a:ext cx="4654296" cy="311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solidFill>
                  <a:srgbClr val="4A66AC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40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Traditional Spring MVC Thread per request model</a:t>
            </a:r>
            <a:endParaRPr lang="en-US" sz="14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20647142-EEE2-C453-4D50-0684230A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22" y="4013123"/>
            <a:ext cx="7251652" cy="25406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7E4252-EF10-0A3E-744D-608BA7947487}"/>
              </a:ext>
            </a:extLst>
          </p:cNvPr>
          <p:cNvSpPr txBox="1"/>
          <p:nvPr/>
        </p:nvSpPr>
        <p:spPr>
          <a:xfrm>
            <a:off x="6446863" y="3546827"/>
            <a:ext cx="4282978" cy="311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140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Spring Web flux Event loop Model</a:t>
            </a:r>
            <a:endParaRPr lang="en-US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6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E955C-3429-97A3-E8D8-8857AAC089C1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defTabSz="9144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</a:pPr>
            <a:endParaRPr lang="en-US">
              <a:solidFill>
                <a:srgbClr val="40404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90334-2B05-15C5-A58B-C8D89CDF7C75}"/>
              </a:ext>
            </a:extLst>
          </p:cNvPr>
          <p:cNvSpPr txBox="1"/>
          <p:nvPr/>
        </p:nvSpPr>
        <p:spPr>
          <a:xfrm>
            <a:off x="1541916" y="133376"/>
            <a:ext cx="8624887" cy="927328"/>
          </a:xfrm>
          <a:prstGeom prst="rect">
            <a:avLst/>
          </a:prstGeo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L="0" marR="0" algn="ctr"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2800" cap="all" spc="2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F9F54-A468-7701-51EB-F731586D1E93}"/>
              </a:ext>
            </a:extLst>
          </p:cNvPr>
          <p:cNvSpPr txBox="1"/>
          <p:nvPr/>
        </p:nvSpPr>
        <p:spPr>
          <a:xfrm>
            <a:off x="2688771" y="1602244"/>
            <a:ext cx="670559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400" b="1" cap="all" spc="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Benefits Of Reactive Programming</a:t>
            </a:r>
            <a:endParaRPr lang="en-US" sz="2400" cap="all" spc="2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83CD3F2D-8FF4-529C-05D1-4C6080B0E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4047"/>
              </p:ext>
            </p:extLst>
          </p:nvPr>
        </p:nvGraphicFramePr>
        <p:xfrm>
          <a:off x="1364477" y="2580052"/>
          <a:ext cx="9462681" cy="3032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694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8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BA130-C534-2261-76B1-ADFBE2B79B26}"/>
              </a:ext>
            </a:extLst>
          </p:cNvPr>
          <p:cNvSpPr txBox="1"/>
          <p:nvPr/>
        </p:nvSpPr>
        <p:spPr>
          <a:xfrm>
            <a:off x="1279535" y="1604865"/>
            <a:ext cx="3684351" cy="36762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32"/>
              </a:spcAft>
            </a:pPr>
            <a:r>
              <a:rPr lang="en-US" sz="3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Reactive Streams &amp; Project Reactor</a:t>
            </a:r>
            <a:endParaRPr lang="en-US" sz="3000" kern="1200" cap="all" spc="200" baseline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4A474-4013-020B-A93A-3991830AEA1A}"/>
              </a:ext>
            </a:extLst>
          </p:cNvPr>
          <p:cNvSpPr txBox="1"/>
          <p:nvPr/>
        </p:nvSpPr>
        <p:spPr>
          <a:xfrm>
            <a:off x="5591695" y="1402080"/>
            <a:ext cx="5320696" cy="4628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32"/>
              </a:spcAft>
              <a:buClr>
                <a:schemeClr val="accent2"/>
              </a:buClr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Web Flux supports the Reactive Stream API, which is a standardized tool for processing asynchronous streams with non-blocking backpressure.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32"/>
              </a:spcAft>
              <a:buClr>
                <a:schemeClr val="accent2"/>
              </a:buClr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Reactive streams have a publisher (producer) — subscriber (consumer) model. The publisher emits an event, and a subscriber will read it. In the Reactive Streams API, there are four main interfaces: 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spcAft>
                <a:spcPts val="632"/>
              </a:spcAft>
              <a:buFont typeface="Wingdings" panose="05000000000000000000" pitchFamily="2" charset="2"/>
              <a:buChar char="Ø"/>
            </a:pPr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Publisher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— Emits events to subscribers based on the demands received from its subscribers. A publisher can serve multiple subscribers and it has only one method: subscribe 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spcAft>
                <a:spcPts val="632"/>
              </a:spcAft>
              <a:buFont typeface="Wingdings" panose="05000000000000000000" pitchFamily="2" charset="2"/>
              <a:buChar char="Ø"/>
            </a:pPr>
            <a:r>
              <a:rPr lang="en-US" sz="14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Subscriber</a:t>
            </a: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Receives events emitted by the Publisher. The subscribe has four methods to deal with the events received: </a:t>
            </a:r>
            <a:r>
              <a:rPr lang="en-US" sz="140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onSubscribe</a:t>
            </a: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 </a:t>
            </a:r>
            <a:r>
              <a:rPr lang="en-US" sz="140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onNext</a:t>
            </a: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 </a:t>
            </a:r>
            <a:r>
              <a:rPr lang="en-US" sz="140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 , and </a:t>
            </a:r>
            <a:r>
              <a:rPr lang="en-US" sz="140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onComplete</a:t>
            </a: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spcAft>
                <a:spcPts val="632"/>
              </a:spcAft>
              <a:buFont typeface="Wingdings" panose="05000000000000000000" pitchFamily="2" charset="2"/>
              <a:buChar char="Ø"/>
            </a:pPr>
            <a:r>
              <a:rPr lang="en-US" sz="14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Subscription</a:t>
            </a: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This represents the relationship between the subscriber and the publisher. It has methods that allow requesting for data request(long n) and to cancel the demand of events cancel() 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spcAft>
                <a:spcPts val="632"/>
              </a:spcAft>
              <a:buFont typeface="Wingdings" panose="05000000000000000000" pitchFamily="2" charset="2"/>
              <a:buChar char="Ø"/>
            </a:pPr>
            <a:r>
              <a:rPr lang="en-US" sz="14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lang="en-US" sz="14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Publisher and subscriber at the same time; rarely used. </a:t>
            </a:r>
            <a:endParaRPr lang="en-US" sz="1400">
              <a:solidFill>
                <a:sysClr val="windowText" lastClr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33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E955C-3429-97A3-E8D8-8857AAC089C1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defTabSz="9144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</a:pPr>
            <a:endParaRPr lang="en-US">
              <a:solidFill>
                <a:srgbClr val="40404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extBox 9">
            <a:extLst>
              <a:ext uri="{FF2B5EF4-FFF2-40B4-BE49-F238E27FC236}">
                <a16:creationId xmlns:a16="http://schemas.microsoft.com/office/drawing/2014/main" id="{524D3F0E-DEBA-FD40-CE3E-66253D859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305916"/>
              </p:ext>
            </p:extLst>
          </p:nvPr>
        </p:nvGraphicFramePr>
        <p:xfrm>
          <a:off x="1302884" y="1232011"/>
          <a:ext cx="9528402" cy="4361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3914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1474</Words>
  <Application>Microsoft Office PowerPoint</Application>
  <PresentationFormat>Widescreen</PresentationFormat>
  <Paragraphs>168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Gill Sans MT</vt:lpstr>
      <vt:lpstr>Helvetica</vt:lpstr>
      <vt:lpstr>Wingdings</vt:lpstr>
      <vt:lpstr>Parcel</vt:lpstr>
      <vt:lpstr>Table of contents</vt:lpstr>
      <vt:lpstr>Reactive Programming</vt:lpstr>
      <vt:lpstr>PowerPoint Presentation</vt:lpstr>
      <vt:lpstr>PowerPoint Presentation</vt:lpstr>
      <vt:lpstr>PowerPoint Presentation</vt:lpstr>
      <vt:lpstr>Spring web flux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Ramesh, Theynisha</dc:creator>
  <cp:lastModifiedBy>Dhariwal, Rashi</cp:lastModifiedBy>
  <cp:revision>2</cp:revision>
  <dcterms:created xsi:type="dcterms:W3CDTF">2023-04-25T09:25:09Z</dcterms:created>
  <dcterms:modified xsi:type="dcterms:W3CDTF">2023-04-26T12:47:45Z</dcterms:modified>
</cp:coreProperties>
</file>