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2"/>
  </p:notesMasterIdLst>
  <p:handoutMasterIdLst>
    <p:handoutMasterId r:id="rId13"/>
  </p:handoutMasterIdLst>
  <p:sldIdLst>
    <p:sldId id="298" r:id="rId2"/>
    <p:sldId id="362" r:id="rId3"/>
    <p:sldId id="439" r:id="rId4"/>
    <p:sldId id="441" r:id="rId5"/>
    <p:sldId id="451" r:id="rId6"/>
    <p:sldId id="442" r:id="rId7"/>
    <p:sldId id="452" r:id="rId8"/>
    <p:sldId id="443" r:id="rId9"/>
    <p:sldId id="453" r:id="rId10"/>
    <p:sldId id="444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00" autoAdjust="0"/>
    <p:restoredTop sz="86439" autoAdjust="0"/>
  </p:normalViewPr>
  <p:slideViewPr>
    <p:cSldViewPr showGuides="1">
      <p:cViewPr varScale="1">
        <p:scale>
          <a:sx n="91" d="100"/>
          <a:sy n="91" d="100"/>
        </p:scale>
        <p:origin x="256" y="18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-2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tags" Target="tags/tag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Java Design </a:t>
            </a:r>
            <a:r>
              <a:rPr lang="en-US" sz="3600" dirty="0" smtClean="0"/>
              <a:t>Patterns</a:t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Object Oriented Design patterns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Were discovered, not invented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Many more available (over 2000)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course teaches some of the patterns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For example, Iterator is omitted </a:t>
            </a:r>
            <a:r>
              <a:rPr lang="mr-IN" dirty="0" smtClean="0"/>
              <a:t>–</a:t>
            </a:r>
            <a:r>
              <a:rPr lang="en-US" dirty="0" smtClean="0"/>
              <a:t> it’s in the language!!!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course investigates the Gang of Four (</a:t>
            </a:r>
            <a:r>
              <a:rPr lang="en-US" dirty="0" err="1" smtClean="0"/>
              <a:t>GoF</a:t>
            </a:r>
            <a:r>
              <a:rPr lang="en-US" dirty="0" smtClean="0"/>
              <a:t>) patterns as applied to Java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original book: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Design Patterns: Elements of Reusable Object Oriented Software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By: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Erich Gamma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Richard Helm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Ralph Johnson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John </a:t>
            </a:r>
            <a:r>
              <a:rPr lang="en-US" dirty="0" err="1" smtClean="0"/>
              <a:t>Vlissides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Four authors, hence, Gang of Four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23 “</a:t>
            </a:r>
            <a:r>
              <a:rPr lang="en-US" dirty="0" err="1" smtClean="0"/>
              <a:t>Clasic</a:t>
            </a:r>
            <a:r>
              <a:rPr lang="en-US" dirty="0" smtClean="0"/>
              <a:t>” Software Design Patterns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Creational Patterns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Deals with how to design the instantiation process of objects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Structural Patterns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Deals with how classes and objects are composed to form larger structures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Behavioral Patterns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Deals with algorithms and the assignment of responsibilities between objects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3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Encapsulate knowledge of which Concrete classes the system uses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Hide how instances of these classes are created and put together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Gives a lot of flexibility in what gets created, who creates it, how it gets created, and when it gets created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All the system at large knows is their INTERFACES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Creational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7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Singleton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Factory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Abstract Factory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Builder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Prototype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Creational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Concerned with </a:t>
            </a:r>
            <a:r>
              <a:rPr lang="en-US" dirty="0"/>
              <a:t>how classes and objects are composed to form larger structures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inheritance to compose interfaces or implementations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escribe </a:t>
            </a:r>
            <a:r>
              <a:rPr lang="en-US" dirty="0"/>
              <a:t>ways to compose objects to realize new functionality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lexibility </a:t>
            </a:r>
            <a:r>
              <a:rPr lang="en-US" dirty="0"/>
              <a:t>of object composition comes from the ability to change the composition at run-time 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Impossible with just compile time composition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6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Proxy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Adapter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Façade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Bridge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Composite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Flyweight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Decorator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oncerned </a:t>
            </a:r>
            <a:r>
              <a:rPr lang="en-US" dirty="0"/>
              <a:t>with algorithms and the assignment of responsibilities between objects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escribe </a:t>
            </a:r>
            <a:r>
              <a:rPr lang="en-US" dirty="0"/>
              <a:t>not just patterns of objects or classes but also the patterns of communication between them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haracterize </a:t>
            </a:r>
            <a:r>
              <a:rPr lang="en-US" dirty="0"/>
              <a:t>complex control flow that’s difficult to follow at run-time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hift </a:t>
            </a:r>
            <a:r>
              <a:rPr lang="en-US" dirty="0"/>
              <a:t>your focus away from flow of control to let you concentrate just on the way objects are interconnected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9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Chain of Responsibility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Command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Interpreter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Iterator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Observer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Mediator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Memento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State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Strategy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Visitor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Template Method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6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31035</TotalTime>
  <Words>331</Words>
  <Application>Microsoft Macintosh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PayPal Sans Big</vt:lpstr>
      <vt:lpstr>PayPal Sans Big Light</vt:lpstr>
      <vt:lpstr>PayPal Sans Big Thin</vt:lpstr>
      <vt:lpstr>Arial</vt:lpstr>
      <vt:lpstr>Blue Gradient Section</vt:lpstr>
      <vt:lpstr>Java Design Patterns </vt:lpstr>
      <vt:lpstr>Overview</vt:lpstr>
      <vt:lpstr>Categories of Patterns</vt:lpstr>
      <vt:lpstr>Creational Patterns</vt:lpstr>
      <vt:lpstr>Creational Patterns</vt:lpstr>
      <vt:lpstr>Structural Patterns</vt:lpstr>
      <vt:lpstr>Structural Patterns</vt:lpstr>
      <vt:lpstr>Behavior Patterns</vt:lpstr>
      <vt:lpstr>Behavior Patterns</vt:lpstr>
      <vt:lpstr>Summary</vt:lpstr>
    </vt:vector>
  </TitlesOfParts>
  <Company>eBay, Inc.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1062</cp:revision>
  <cp:lastPrinted>2014-07-17T17:09:28Z</cp:lastPrinted>
  <dcterms:created xsi:type="dcterms:W3CDTF">2013-02-07T04:33:41Z</dcterms:created>
  <dcterms:modified xsi:type="dcterms:W3CDTF">2017-11-16T03:11:40Z</dcterms:modified>
</cp:coreProperties>
</file>