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98" r:id="rId2"/>
    <p:sldId id="362" r:id="rId3"/>
    <p:sldId id="451" r:id="rId4"/>
    <p:sldId id="452" r:id="rId5"/>
    <p:sldId id="453" r:id="rId6"/>
    <p:sldId id="454" r:id="rId7"/>
    <p:sldId id="455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2" autoAdjust="0"/>
    <p:restoredTop sz="86439" autoAdjust="0"/>
  </p:normalViewPr>
  <p:slideViewPr>
    <p:cSldViewPr showGuides="1">
      <p:cViewPr varScale="1">
        <p:scale>
          <a:sx n="157" d="100"/>
          <a:sy n="157" d="100"/>
        </p:scale>
        <p:origin x="312" y="16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Singleton Design 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instance of class per process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keyword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Used for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Shared resources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Memory cache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Keys for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Translated strings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constructor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Singleton Pattern allows you to: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equire </a:t>
            </a:r>
            <a:r>
              <a:rPr lang="en-US" dirty="0"/>
              <a:t>only one object of a </a:t>
            </a:r>
            <a:r>
              <a:rPr lang="en-US" dirty="0" smtClean="0"/>
              <a:t>class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are a creating the context of an </a:t>
            </a:r>
            <a:r>
              <a:rPr lang="en-US" dirty="0" smtClean="0"/>
              <a:t>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Or a </a:t>
            </a:r>
            <a:r>
              <a:rPr lang="en-US" dirty="0"/>
              <a:t>thread manageable </a:t>
            </a:r>
            <a:r>
              <a:rPr lang="en-US" dirty="0" smtClean="0"/>
              <a:t>pool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Or registry settings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Or a </a:t>
            </a:r>
            <a:r>
              <a:rPr lang="en-US" dirty="0"/>
              <a:t>driver to connect to the input or output console etc.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than one object of that type clearly will cause inconsistency to your </a:t>
            </a:r>
            <a:r>
              <a:rPr lang="en-US" dirty="0" smtClean="0"/>
              <a:t>program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Singleton Pattern ensures that a class has only one instance, and provides a global point of access to </a:t>
            </a:r>
            <a:r>
              <a:rPr lang="en-US" dirty="0" smtClean="0"/>
              <a:t>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private static class variable (here is 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public static </a:t>
            </a:r>
            <a:r>
              <a:rPr lang="en-US" dirty="0" err="1" smtClean="0">
                <a:solidFill>
                  <a:srgbClr val="FF0000"/>
                </a:solidFill>
              </a:rPr>
              <a:t>getInstance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returns the class variable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One instance of class per JVM (process)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53" y="4419600"/>
            <a:ext cx="31496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there </a:t>
            </a:r>
            <a:r>
              <a:rPr lang="en-US" dirty="0"/>
              <a:t>must be exactly one instance of a </a:t>
            </a:r>
            <a:r>
              <a:rPr lang="en-US" dirty="0" smtClean="0"/>
              <a:t>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must be accessible to clients from a well-known access </a:t>
            </a:r>
            <a:r>
              <a:rPr lang="en-US" dirty="0" smtClean="0"/>
              <a:t>point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sole instance should be extensible by </a:t>
            </a:r>
            <a:r>
              <a:rPr lang="en-US" dirty="0" smtClean="0"/>
              <a:t>sub-classing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Clients </a:t>
            </a:r>
            <a:r>
              <a:rPr lang="en-US" dirty="0"/>
              <a:t>should be able to use an extended instance without modifying their code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gets the Singleton by accessing a static class variable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Either through a static method, or directly (also ENUM)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 a method on the Singleton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Singleton does the 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Singleton returns data to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/course/lesson-100-Creational-Patterns/instructions/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Singleton.docx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41559</TotalTime>
  <Words>240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Singleton Design Pattern </vt:lpstr>
      <vt:lpstr>Overview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1066</cp:revision>
  <cp:lastPrinted>2014-07-17T17:09:28Z</cp:lastPrinted>
  <dcterms:created xsi:type="dcterms:W3CDTF">2013-02-07T04:33:41Z</dcterms:created>
  <dcterms:modified xsi:type="dcterms:W3CDTF">2017-11-16T19:13:16Z</dcterms:modified>
</cp:coreProperties>
</file>