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98" d="100"/>
          <a:sy n="98" d="100"/>
        </p:scale>
        <p:origin x="968" y="1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Factory Design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040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Factory Pattern allows you to: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ncapsulate </a:t>
            </a:r>
            <a:r>
              <a:rPr lang="en-US" dirty="0"/>
              <a:t>the instantiations of concrete </a:t>
            </a:r>
            <a:r>
              <a:rPr lang="en-US" dirty="0" smtClean="0"/>
              <a:t>types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encapsulates the functionality required to select and instantiate an appropriate </a:t>
            </a:r>
            <a:r>
              <a:rPr lang="en-US" dirty="0" smtClean="0"/>
              <a:t>class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a </a:t>
            </a:r>
            <a:r>
              <a:rPr lang="en-US" dirty="0"/>
              <a:t>designated method referred to as a factory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selects </a:t>
            </a:r>
            <a:r>
              <a:rPr lang="en-US" dirty="0"/>
              <a:t>an appropriate class from a class hierarchy based on the application context and other influencing </a:t>
            </a:r>
            <a:r>
              <a:rPr lang="en-US" dirty="0" smtClean="0"/>
              <a:t>factors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instantiates </a:t>
            </a:r>
            <a:r>
              <a:rPr lang="en-US" dirty="0"/>
              <a:t>the selected class and returns it as an instance of the parent class type.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dvantage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eliminates </a:t>
            </a:r>
            <a:r>
              <a:rPr lang="en-US" dirty="0"/>
              <a:t>the need for an application object to deal with the varying class selection </a:t>
            </a:r>
            <a:r>
              <a:rPr lang="en-US" dirty="0" smtClean="0"/>
              <a:t>criteria</a:t>
            </a:r>
            <a:r>
              <a:rPr lang="en-US" dirty="0"/>
              <a:t> </a:t>
            </a:r>
            <a:r>
              <a:rPr lang="en-US" dirty="0" smtClean="0"/>
              <a:t>and configuration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get the Factory and calls the </a:t>
            </a:r>
            <a:r>
              <a:rPr lang="en-US" dirty="0" err="1" smtClean="0"/>
              <a:t>factoryMethod</a:t>
            </a:r>
            <a:r>
              <a:rPr lang="en-US" dirty="0" smtClean="0"/>
              <a:t>()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factoryMethod</a:t>
            </a:r>
            <a:r>
              <a:rPr lang="en-US" dirty="0" smtClean="0"/>
              <a:t>() returns an instance of the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it also configures the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does NOT know how to configure the Product </a:t>
            </a:r>
            <a:r>
              <a:rPr lang="en-US" dirty="0" smtClean="0">
                <a:sym typeface="Wingdings"/>
              </a:rPr>
              <a:t> hence decoupled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53" y="3632200"/>
            <a:ext cx="57404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class can’t anticipate the class of objects it must </a:t>
            </a:r>
            <a:r>
              <a:rPr lang="en-US" dirty="0" smtClean="0"/>
              <a:t>create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class wants its subclasses to specify the objects it </a:t>
            </a:r>
            <a:r>
              <a:rPr lang="en-US" dirty="0" smtClean="0"/>
              <a:t>creates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Classes </a:t>
            </a:r>
            <a:r>
              <a:rPr lang="en-US" dirty="0"/>
              <a:t>delegate responsibility to one of several helper subclasses, and you want to localize the knowledge of which helper subclass is the </a:t>
            </a:r>
            <a:r>
              <a:rPr lang="en-US" dirty="0" smtClean="0"/>
              <a:t>delegate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gets the Factory (often a Singleton)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 a method on the Factory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creates a reference to an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ensures that the Object is configured correctly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returns the Object to the Client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Object does the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Object returns data to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/course/lesson-100-Creational-Patterns/instructions/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Factory.docx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31019</TotalTime>
  <Words>254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Factory Design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2017-11-16T03:19:41Z</dcterms:modified>
</cp:coreProperties>
</file>