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7" autoAdjust="0"/>
    <p:restoredTop sz="86439" autoAdjust="0"/>
  </p:normalViewPr>
  <p:slideViewPr>
    <p:cSldViewPr showGuides="1">
      <p:cViewPr varScale="1">
        <p:scale>
          <a:sx n="93" d="100"/>
          <a:sy n="93" d="100"/>
        </p:scale>
        <p:origin x="1064" y="200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Abstract Factory Pattern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275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Abstract Factory Pattern allows you to: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families of related or dependent objects without specifying their concrete </a:t>
            </a:r>
            <a:r>
              <a:rPr lang="en-US" dirty="0" smtClean="0"/>
              <a:t>classes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ake </a:t>
            </a:r>
            <a:r>
              <a:rPr lang="en-US" dirty="0"/>
              <a:t>the concept of the Factory Method Pattern to the next </a:t>
            </a:r>
            <a:r>
              <a:rPr lang="en-US" dirty="0" smtClean="0"/>
              <a:t>level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an interface to produce a family of </a:t>
            </a:r>
            <a:r>
              <a:rPr lang="en-US" dirty="0" smtClean="0"/>
              <a:t>objects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For each family, the Abstract Factory selects a Concrete Factory that manages the Object Creation for that family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concrete factory implements the interface of the abstract factory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get the </a:t>
            </a:r>
            <a:r>
              <a:rPr lang="en-US" dirty="0" err="1" smtClean="0"/>
              <a:t>AbstractFactory</a:t>
            </a:r>
            <a:r>
              <a:rPr lang="en-US" dirty="0" smtClean="0"/>
              <a:t> (typically from a Factory)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uses the </a:t>
            </a:r>
            <a:r>
              <a:rPr lang="en-US" dirty="0" err="1" smtClean="0"/>
              <a:t>AbstractFactory</a:t>
            </a:r>
            <a:r>
              <a:rPr lang="en-US" dirty="0" smtClean="0"/>
              <a:t> to create Objects (Product) from a family of Products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uses the Product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does NOT know how to configure the Product </a:t>
            </a:r>
            <a:r>
              <a:rPr lang="en-US" dirty="0" smtClean="0">
                <a:sym typeface="Wingdings"/>
              </a:rPr>
              <a:t> hence decoupled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" y="4280879"/>
            <a:ext cx="8107493" cy="18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Abstract Factory when: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system should be independent of how its products are created, composed, and </a:t>
            </a:r>
            <a:r>
              <a:rPr lang="en-US" dirty="0" smtClean="0"/>
              <a:t>represented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system should be configured with one of multiple families of </a:t>
            </a:r>
            <a:r>
              <a:rPr lang="en-US" dirty="0" smtClean="0"/>
              <a:t>products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family of related product objects is designed to be used together, and you need to enforce this </a:t>
            </a:r>
            <a:r>
              <a:rPr lang="en-US" dirty="0" smtClean="0"/>
              <a:t>constraint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want to provide a class library of products, and you want to reveal just their interfaces, not their implementations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gets the Abstract Factory (via a Factory)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NOTE: The Abstract Factory IS a Factory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client call a method on the </a:t>
            </a:r>
            <a:r>
              <a:rPr lang="en-US" dirty="0" smtClean="0"/>
              <a:t>Factory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Factory creates a reference to an object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Factory ensures that the Object is configured correctly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Factory returns the Object to the Client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client call the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Object does the work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</a:t>
            </a:r>
            <a:r>
              <a:rPr lang="en-US" dirty="0" smtClean="0"/>
              <a:t>e Object returns </a:t>
            </a:r>
            <a:r>
              <a:rPr lang="en-US" dirty="0" smtClean="0"/>
              <a:t>data to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course/lesson-100-Creational-Patterns/instructions/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AbstractFactory.docx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2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31019</TotalTime>
  <Words>276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Abstract Factory Pattern 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1063</cp:revision>
  <cp:lastPrinted>2014-07-17T17:09:28Z</cp:lastPrinted>
  <dcterms:created xsi:type="dcterms:W3CDTF">2013-02-07T04:33:41Z</dcterms:created>
  <dcterms:modified xsi:type="dcterms:W3CDTF">2017-11-14T16:30:13Z</dcterms:modified>
</cp:coreProperties>
</file>