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8" autoAdjust="0"/>
    <p:restoredTop sz="86439" autoAdjust="0"/>
  </p:normalViewPr>
  <p:slideViewPr>
    <p:cSldViewPr showGuides="1">
      <p:cViewPr varScale="1">
        <p:scale>
          <a:sx n="95" d="100"/>
          <a:sy n="95" d="100"/>
        </p:scale>
        <p:origin x="888" y="184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-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9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2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56" r:id="rId10"/>
    <p:sldLayoutId id="2147483671" r:id="rId11"/>
    <p:sldLayoutId id="2147483684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51893" y="3962400"/>
            <a:ext cx="6182546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Builder Pattern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1821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Builder Pattern </a:t>
            </a:r>
            <a:r>
              <a:rPr lang="en-US" dirty="0" smtClean="0"/>
              <a:t>allows you to: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ncapsulate </a:t>
            </a:r>
            <a:r>
              <a:rPr lang="en-US" dirty="0"/>
              <a:t>the instantiations of </a:t>
            </a:r>
            <a:r>
              <a:rPr lang="en-US" dirty="0" smtClean="0"/>
              <a:t>simple types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Add configuration properties, one at a time, instead of multiple properties in the Constructor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After entering all the properties, the Builder creates the simple object </a:t>
            </a:r>
            <a:r>
              <a:rPr lang="en-US" dirty="0" smtClean="0">
                <a:sym typeface="Wingdings"/>
              </a:rPr>
              <a:t> often as an Immutable class.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Client </a:t>
            </a:r>
            <a:r>
              <a:rPr lang="en-US" dirty="0" smtClean="0"/>
              <a:t>creates a new Builder from </a:t>
            </a:r>
            <a:r>
              <a:rPr lang="en-US" dirty="0" err="1" smtClean="0"/>
              <a:t>Director.Builder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Client uses modifiers on Builder to configure it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Client gets the Produce by invoking </a:t>
            </a:r>
            <a:r>
              <a:rPr lang="en-US" dirty="0" err="1" smtClean="0"/>
              <a:t>buildPart</a:t>
            </a:r>
            <a:r>
              <a:rPr lang="en-US" dirty="0" smtClean="0"/>
              <a:t>() on the Builder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Makes Use of Product much easier for Client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03" y="3581400"/>
            <a:ext cx="75311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Builder pattern when: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There are too many parameters to configure the Object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Telescoping of Constructors is too complex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NOTE: Client must know HOW to create the Product, the Builder requires knowledge of properties of Product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client instantiates a Builder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Usually an embedded static class in the Simple Object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invokes Builder methods to acquire parameters for the Object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calls build() method on Builder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Builder returns the Object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Client uses the Object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1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course/lesson-100-Creational-Patterns/instructions/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Builder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.docx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Follow the instructions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31021</TotalTime>
  <Words>182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Builder Pattern </vt:lpstr>
      <vt:lpstr>Overview</vt:lpstr>
      <vt:lpstr>Class Diagram</vt:lpstr>
      <vt:lpstr>When to Use It?</vt:lpstr>
      <vt:lpstr>Steps</vt:lpstr>
      <vt:lpstr>Lab</vt:lpstr>
    </vt:vector>
  </TitlesOfParts>
  <Company>eBay, Inc.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1060</cp:revision>
  <cp:lastPrinted>2014-07-17T17:09:28Z</cp:lastPrinted>
  <dcterms:created xsi:type="dcterms:W3CDTF">2013-02-07T04:33:41Z</dcterms:created>
  <dcterms:modified xsi:type="dcterms:W3CDTF">2017-11-14T16:44:01Z</dcterms:modified>
</cp:coreProperties>
</file>