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2" autoAdjust="0"/>
    <p:restoredTop sz="86439" autoAdjust="0"/>
  </p:normalViewPr>
  <p:slideViewPr>
    <p:cSldViewPr showGuides="1">
      <p:cViewPr varScale="1">
        <p:scale>
          <a:sx n="108" d="100"/>
          <a:sy n="108" d="100"/>
        </p:scale>
        <p:origin x="568" y="1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Prototype Pattern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381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Prototype Pattern </a:t>
            </a:r>
            <a:r>
              <a:rPr lang="en-US" dirty="0" smtClean="0"/>
              <a:t>allows you to: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Specify the kinds of objects to create using a prototypical instance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new objects by copying this prototype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Copy an existing object rather than creating a new instance from scratch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newly copied object may change same properties only if </a:t>
            </a:r>
            <a:r>
              <a:rPr lang="en-US" dirty="0" smtClean="0"/>
              <a:t>required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This approach saves costly resources and time, especially when the object creation is a heavy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creates a new </a:t>
            </a:r>
            <a:r>
              <a:rPr lang="en-US" dirty="0" smtClean="0"/>
              <a:t>Prototype from an existing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clone() method which returns an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cast the return to be the object wanted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0400"/>
            <a:ext cx="6731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/>
              <a:t>Prototype </a:t>
            </a:r>
            <a:r>
              <a:rPr lang="en-US" dirty="0" smtClean="0"/>
              <a:t>pattern </a:t>
            </a:r>
            <a:r>
              <a:rPr lang="en-US" dirty="0" smtClean="0"/>
              <a:t>when: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classes to instantiate are specified at run-time, for example, by dynamic </a:t>
            </a:r>
            <a:r>
              <a:rPr lang="en-US" dirty="0" smtClean="0"/>
              <a:t>loading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want to avoid building </a:t>
            </a:r>
            <a:r>
              <a:rPr lang="en-US" dirty="0"/>
              <a:t>a class hierarchy of factories that parallels the class hierarchy of </a:t>
            </a:r>
            <a:r>
              <a:rPr lang="en-US" dirty="0" smtClean="0"/>
              <a:t>products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nstances </a:t>
            </a:r>
            <a:r>
              <a:rPr lang="en-US" dirty="0"/>
              <a:t>of a class can have one of only a few different combinations of </a:t>
            </a:r>
            <a:r>
              <a:rPr lang="en-US" dirty="0" smtClean="0"/>
              <a:t>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may be more convenient to install a corresponding number of prototypes and clone them rather than instantiating the class manually, each time with the appropriate state.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</a:t>
            </a:r>
            <a:r>
              <a:rPr lang="en-US" dirty="0" smtClean="0"/>
              <a:t>references an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tells the Object to clone() itself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This works better as a Static Factory 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Factory.copy</a:t>
            </a:r>
            <a:r>
              <a:rPr lang="en-US" dirty="0" smtClean="0"/>
              <a:t>( Prototype p ) : Prototype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uses the new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course/lesson-100-Creational-Patterns/instructions/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Prototype.docx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31024</TotalTime>
  <Words>230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Prototype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1060</cp:revision>
  <cp:lastPrinted>2014-07-17T17:09:28Z</cp:lastPrinted>
  <dcterms:created xsi:type="dcterms:W3CDTF">2013-02-07T04:33:41Z</dcterms:created>
  <dcterms:modified xsi:type="dcterms:W3CDTF">2017-11-15T02:50:02Z</dcterms:modified>
</cp:coreProperties>
</file>