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7"/>
  </p:notesMasterIdLst>
  <p:handoutMasterIdLst>
    <p:handoutMasterId r:id="rId8"/>
  </p:handoutMasterIdLst>
  <p:sldIdLst>
    <p:sldId id="298" r:id="rId2"/>
    <p:sldId id="362" r:id="rId3"/>
    <p:sldId id="439" r:id="rId4"/>
    <p:sldId id="441" r:id="rId5"/>
    <p:sldId id="451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2" autoAdjust="0"/>
    <p:restoredTop sz="86439" autoAdjust="0"/>
  </p:normalViewPr>
  <p:slideViewPr>
    <p:cSldViewPr showGuides="1">
      <p:cViewPr varScale="1">
        <p:scale>
          <a:sx n="113" d="100"/>
          <a:sy n="113" d="100"/>
        </p:scale>
        <p:origin x="736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Proxy Pattern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Proxy Pattern allows you to: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 representative object that controls access to another </a:t>
            </a:r>
            <a:r>
              <a:rPr lang="en-US" dirty="0" smtClean="0"/>
              <a:t>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Defer </a:t>
            </a:r>
            <a:r>
              <a:rPr lang="en-US" dirty="0"/>
              <a:t>the full cost of its creation and initialization until we actually need to use </a:t>
            </a:r>
            <a:r>
              <a:rPr lang="en-US" dirty="0" smtClean="0"/>
              <a:t>it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Act </a:t>
            </a:r>
            <a:r>
              <a:rPr lang="en-US" dirty="0"/>
              <a:t>as a local representative for an object that lives in a different JVM.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client does not directly talk to the original object, it delegates it calls to the proxy object which calls the methods of the original </a:t>
            </a:r>
            <a:r>
              <a:rPr lang="en-US" dirty="0" smtClean="0"/>
              <a:t>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</a:t>
            </a:r>
            <a:r>
              <a:rPr lang="en-US" dirty="0"/>
              <a:t>does not know about the proxy, the proxy acts as an original object for the </a:t>
            </a:r>
            <a:r>
              <a:rPr lang="en-US" dirty="0" smtClean="0"/>
              <a:t>client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API for the subject and the Proxy are IDENTICAL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Adapter has different APIs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76600"/>
            <a:ext cx="4483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get a Proxy (usually from a Factory)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calls a method on the Proxy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Proxy intercepts the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Like AOP, might do stuff here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Proxy calls the Original Subject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Like AOP, might do stuff here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Proxy returns data to the client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/course/lesson-200-Structural-Patterns/instructions/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Proxy.docx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3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31020</TotalTime>
  <Words>173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Proxy Pattern</vt:lpstr>
      <vt:lpstr>Overview</vt:lpstr>
      <vt:lpstr>Class Diagram</vt:lpstr>
      <vt:lpstr>Steps</vt:lpstr>
      <vt:lpstr>Lab</vt:lpstr>
    </vt:vector>
  </TitlesOfParts>
  <Company>eBay,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1060</cp:revision>
  <cp:lastPrinted>2014-07-17T17:09:28Z</cp:lastPrinted>
  <dcterms:created xsi:type="dcterms:W3CDTF">2013-02-07T04:33:41Z</dcterms:created>
  <dcterms:modified xsi:type="dcterms:W3CDTF">2017-11-13T00:49:10Z</dcterms:modified>
</cp:coreProperties>
</file>