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98" r:id="rId2"/>
    <p:sldId id="362" r:id="rId3"/>
    <p:sldId id="439" r:id="rId4"/>
    <p:sldId id="441" r:id="rId5"/>
    <p:sldId id="442" r:id="rId6"/>
    <p:sldId id="440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86439" autoAdjust="0"/>
  </p:normalViewPr>
  <p:slideViewPr>
    <p:cSldViewPr showGuides="1">
      <p:cViewPr varScale="1">
        <p:scale>
          <a:sx n="111" d="100"/>
          <a:sy n="111" d="100"/>
        </p:scale>
        <p:origin x="208" y="248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1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56" r:id="rId12"/>
    <p:sldLayoutId id="214748367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Adapter Pattern</a:t>
            </a:r>
          </a:p>
        </p:txBody>
      </p:sp>
    </p:spTree>
    <p:extLst>
      <p:ext uri="{BB962C8B-B14F-4D97-AF65-F5344CB8AC3E}">
        <p14:creationId xmlns:p14="http://schemas.microsoft.com/office/powerpoint/2010/main" val="144871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The Adapter pattern lets you </a:t>
            </a:r>
            <a:r>
              <a:rPr lang="en-US" dirty="0" smtClean="0"/>
              <a:t>to: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Adapt the public API of an </a:t>
            </a:r>
            <a:r>
              <a:rPr lang="en-US" dirty="0"/>
              <a:t>object or a </a:t>
            </a:r>
            <a:r>
              <a:rPr lang="en-US" dirty="0" smtClean="0"/>
              <a:t>class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Change it to </a:t>
            </a:r>
            <a:r>
              <a:rPr lang="en-US" dirty="0"/>
              <a:t>what another object or class </a:t>
            </a:r>
            <a:r>
              <a:rPr lang="en-US" dirty="0" smtClean="0"/>
              <a:t>expects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onverts </a:t>
            </a:r>
            <a:r>
              <a:rPr lang="en-US" dirty="0"/>
              <a:t>the interface of a class into another interface the client </a:t>
            </a:r>
            <a:r>
              <a:rPr lang="en-US" dirty="0" smtClean="0"/>
              <a:t>wants.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Allows classes to work </a:t>
            </a:r>
            <a:r>
              <a:rPr lang="en-US" dirty="0"/>
              <a:t>together that couldn’t </a:t>
            </a:r>
            <a:r>
              <a:rPr lang="en-US" dirty="0" smtClean="0"/>
              <a:t>otherwise</a:t>
            </a:r>
          </a:p>
          <a:p>
            <a:pPr marL="917575" lvl="2" indent="-342900">
              <a:buFont typeface="Arial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ncompatible interfaces 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Fixes </a:t>
            </a:r>
            <a:r>
              <a:rPr lang="en-US" dirty="0"/>
              <a:t>the interface between the objects and the classes without modifying the objects and the classes </a:t>
            </a:r>
            <a:r>
              <a:rPr lang="en-US" dirty="0" smtClean="0"/>
              <a:t>directly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2755900"/>
            <a:ext cx="8534401" cy="341630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Interface of Adapter and </a:t>
            </a:r>
            <a:r>
              <a:rPr lang="en-US" dirty="0" err="1" smtClean="0"/>
              <a:t>Adaptee</a:t>
            </a:r>
            <a:r>
              <a:rPr lang="en-US" dirty="0" smtClean="0"/>
              <a:t> are DIFFERENT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A Proxy is similar but the Interfaces are IDENTICAL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We write the Adapter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3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you have an existing class that you want to use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It has an inconvenient API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want to create a reusable class that uses other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There are several existing Interfaces to use, but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Impractical to subclass all of them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You only want to use a few of the public APIs from an existing class.</a:t>
            </a:r>
          </a:p>
          <a:p>
            <a:pPr marL="631825" lvl="1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47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calls the Adapter method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Adapter calls the </a:t>
            </a:r>
            <a:r>
              <a:rPr lang="en-US" dirty="0" err="1" smtClean="0"/>
              <a:t>Adaptee</a:t>
            </a:r>
            <a:r>
              <a:rPr lang="en-US" dirty="0" smtClean="0"/>
              <a:t> method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might do stuff before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Call the </a:t>
            </a:r>
            <a:r>
              <a:rPr lang="en-US" dirty="0" err="1" smtClean="0"/>
              <a:t>Adaptee</a:t>
            </a:r>
            <a:r>
              <a:rPr lang="en-US" dirty="0" smtClean="0"/>
              <a:t> method(s)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Like AOP, might do stuff after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smtClean="0"/>
              <a:t>Adapter returns data to client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65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Open </a:t>
            </a:r>
            <a:r>
              <a:rPr lang="en-US" dirty="0" smtClean="0">
                <a:solidFill>
                  <a:srgbClr val="FF0000"/>
                </a:solidFill>
              </a:rPr>
              <a:t>instructions/</a:t>
            </a:r>
            <a:r>
              <a:rPr lang="en-US" dirty="0" err="1" smtClean="0">
                <a:solidFill>
                  <a:srgbClr val="FF0000"/>
                </a:solidFill>
              </a:rPr>
              <a:t>Adapter.docx</a:t>
            </a: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Follow the instructions.</a:t>
            </a:r>
          </a:p>
          <a:p>
            <a:pPr marL="342900" indent="-342900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9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31022</TotalTime>
  <Words>199</Words>
  <Application>Microsoft Macintosh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PayPal Sans Big</vt:lpstr>
      <vt:lpstr>PayPal Sans Big Light</vt:lpstr>
      <vt:lpstr>PayPal Sans Big Thin</vt:lpstr>
      <vt:lpstr>Arial</vt:lpstr>
      <vt:lpstr>Blue Gradient Section</vt:lpstr>
      <vt:lpstr>Adapter Pattern</vt:lpstr>
      <vt:lpstr>Overview</vt:lpstr>
      <vt:lpstr>Class Diagram</vt:lpstr>
      <vt:lpstr>When to Use It?</vt:lpstr>
      <vt:lpstr>Steps</vt:lpstr>
      <vt:lpstr>Exercise</vt:lpstr>
    </vt:vector>
  </TitlesOfParts>
  <Company>eBay, Inc.</Company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1061</cp:revision>
  <cp:lastPrinted>2014-07-17T17:09:28Z</cp:lastPrinted>
  <dcterms:created xsi:type="dcterms:W3CDTF">2013-02-07T04:33:41Z</dcterms:created>
  <dcterms:modified xsi:type="dcterms:W3CDTF">2017-11-13T00:51:22Z</dcterms:modified>
</cp:coreProperties>
</file>