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8" autoAdjust="0"/>
    <p:restoredTop sz="86439" autoAdjust="0"/>
  </p:normalViewPr>
  <p:slideViewPr>
    <p:cSldViewPr showGuides="1">
      <p:cViewPr varScale="1">
        <p:scale>
          <a:sx n="95" d="100"/>
          <a:sy n="95" d="100"/>
        </p:scale>
        <p:origin x="1088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Façade Design Pattern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3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Façade Pattern </a:t>
            </a:r>
            <a:r>
              <a:rPr lang="en-US" dirty="0" smtClean="0"/>
              <a:t>allows </a:t>
            </a:r>
            <a:r>
              <a:rPr lang="en-US" dirty="0"/>
              <a:t>you </a:t>
            </a:r>
            <a:r>
              <a:rPr lang="en-US" dirty="0" smtClean="0"/>
              <a:t>to: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a complex interface easier to </a:t>
            </a:r>
            <a:r>
              <a:rPr lang="en-US" dirty="0" smtClean="0"/>
              <a:t>use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unified interface to a set of </a:t>
            </a:r>
            <a:r>
              <a:rPr lang="en-US" dirty="0" smtClean="0"/>
              <a:t>interfaces </a:t>
            </a:r>
            <a:r>
              <a:rPr lang="en-US" dirty="0"/>
              <a:t>in a </a:t>
            </a:r>
            <a:r>
              <a:rPr lang="en-US" dirty="0" smtClean="0"/>
              <a:t>subsystem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a higher-level interface that makes the </a:t>
            </a:r>
            <a:r>
              <a:rPr lang="en-US" dirty="0" smtClean="0"/>
              <a:t>subsystems </a:t>
            </a:r>
            <a:r>
              <a:rPr lang="en-US" dirty="0"/>
              <a:t>easier to </a:t>
            </a:r>
            <a:r>
              <a:rPr lang="en-US" dirty="0" smtClean="0"/>
              <a:t>use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nify complex </a:t>
            </a:r>
            <a:r>
              <a:rPr lang="en-US" dirty="0"/>
              <a:t>low-level interfaces of a subsystem in-order to provide a simple way to access that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does </a:t>
            </a:r>
            <a:r>
              <a:rPr lang="en-US" dirty="0"/>
              <a:t>not encapsulate the subsystem classes or </a:t>
            </a:r>
            <a:r>
              <a:rPr lang="en-US" dirty="0" smtClean="0"/>
              <a:t>interfaces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just provides a simplified interface to their </a:t>
            </a:r>
            <a:r>
              <a:rPr lang="en-US" dirty="0" smtClean="0"/>
              <a:t>functionality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client can access these classes </a:t>
            </a:r>
            <a:r>
              <a:rPr lang="en-US" dirty="0" smtClean="0"/>
              <a:t>directly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still exposes the full functionality of the system for the clients who may need </a:t>
            </a:r>
            <a:r>
              <a:rPr lang="en-US" dirty="0" smtClean="0"/>
              <a:t>it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Decouple the client from a subsystem.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Façade provides a simpler interface to multiple sub systems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be more than one Façade </a:t>
            </a:r>
            <a:r>
              <a:rPr lang="mr-IN" dirty="0" smtClean="0"/>
              <a:t>–</a:t>
            </a:r>
            <a:r>
              <a:rPr lang="en-US" dirty="0" smtClean="0"/>
              <a:t> depending on user, etc.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4912453" cy="36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gets the Façade (from a Factory?)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invokes a method on the Façade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Façade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some stuff (Like an Adapter)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Invokes one or more methods on the sub-systems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some ending stuff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Façade returns data to the 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course/lesson-200-Structural-Patterns/instructions/</a:t>
            </a:r>
            <a:r>
              <a:rPr lang="en-US" smtClean="0">
                <a:solidFill>
                  <a:srgbClr val="FF0000"/>
                </a:solidFill>
                <a:sym typeface="Wingdings"/>
              </a:rPr>
              <a:t>Facade</a:t>
            </a:r>
            <a:r>
              <a:rPr lang="en-US" smtClean="0">
                <a:solidFill>
                  <a:srgbClr val="FF0000"/>
                </a:solidFill>
                <a:sym typeface="Wingdings"/>
              </a:rPr>
              <a:t>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31017</TotalTime>
  <Words>191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Façade Design Pattern </vt:lpstr>
      <vt:lpstr>Overview</vt:lpstr>
      <vt:lpstr>Class Diagram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1059</cp:revision>
  <cp:lastPrinted>2014-07-17T17:09:28Z</cp:lastPrinted>
  <dcterms:created xsi:type="dcterms:W3CDTF">2013-02-07T04:33:41Z</dcterms:created>
  <dcterms:modified xsi:type="dcterms:W3CDTF">2017-11-13T16:44:59Z</dcterms:modified>
</cp:coreProperties>
</file>