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8"/>
  </p:notesMasterIdLst>
  <p:handoutMasterIdLst>
    <p:handoutMasterId r:id="rId9"/>
  </p:handoutMasterIdLst>
  <p:sldIdLst>
    <p:sldId id="451" r:id="rId2"/>
    <p:sldId id="457" r:id="rId3"/>
    <p:sldId id="453" r:id="rId4"/>
    <p:sldId id="454" r:id="rId5"/>
    <p:sldId id="455" r:id="rId6"/>
    <p:sldId id="458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8" autoAdjust="0"/>
    <p:restoredTop sz="86439" autoAdjust="0"/>
  </p:normalViewPr>
  <p:slideViewPr>
    <p:cSldViewPr showGuides="1">
      <p:cViewPr varScale="1">
        <p:scale>
          <a:sx n="84" d="100"/>
          <a:sy n="84" d="100"/>
        </p:scale>
        <p:origin x="1520" y="176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-2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Decorator Pattern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1116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Decorator Pattern allows you to: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Attach additional </a:t>
            </a:r>
            <a:r>
              <a:rPr lang="en-US" dirty="0"/>
              <a:t>responsibilities to an object </a:t>
            </a:r>
            <a:r>
              <a:rPr lang="en-US" dirty="0" smtClean="0"/>
              <a:t>dynamically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Decorators provide a flexible alternative to sub-classing for extending functionality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Extend </a:t>
            </a:r>
            <a:r>
              <a:rPr lang="en-US" dirty="0"/>
              <a:t>the functionality of an object dynamically without having to change the original class source or using </a:t>
            </a:r>
            <a:r>
              <a:rPr lang="en-US" dirty="0" smtClean="0"/>
              <a:t>inheritance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 an </a:t>
            </a:r>
            <a:r>
              <a:rPr lang="en-US" dirty="0"/>
              <a:t>object </a:t>
            </a:r>
            <a:r>
              <a:rPr lang="en-US" dirty="0" smtClean="0"/>
              <a:t>wrapper </a:t>
            </a:r>
            <a:r>
              <a:rPr lang="en-US" dirty="0"/>
              <a:t>around the actual </a:t>
            </a:r>
            <a:r>
              <a:rPr lang="en-US" dirty="0" smtClean="0"/>
              <a:t>object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Interface of </a:t>
            </a:r>
            <a:r>
              <a:rPr lang="en-US" dirty="0" smtClean="0"/>
              <a:t>Component and Decorator are IDENTICAL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Constructor of Decorator MUST have instance of Component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44980"/>
            <a:ext cx="69469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5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When you want to change the responsibilities of an object without modifying the object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When you want to remove responsibilities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For Example: to create an Immutable Object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When extending a class is impractical (or illegal)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Java final class (e.g. Math)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creates the Decorator by passing in the Subject as a constructor argument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call a method on the Decorator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Like AOP, might do stuff before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Delegates the method to the Subject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Like AOP, might do stuff after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Decorator returns data to client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6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/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course/lesson-200-Structural-Patterns/instructions/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Decorator.docx</a:t>
            </a: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Follow the instructions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5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31961</TotalTime>
  <Words>178</Words>
  <Application>Microsoft Macintosh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Decorator Pattern</vt:lpstr>
      <vt:lpstr>Overview</vt:lpstr>
      <vt:lpstr>Class Diagram</vt:lpstr>
      <vt:lpstr>When to Use It?</vt:lpstr>
      <vt:lpstr>Steps</vt:lpstr>
      <vt:lpstr>Lab</vt:lpstr>
    </vt:vector>
  </TitlesOfParts>
  <Company>eBay, Inc.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1061</cp:revision>
  <cp:lastPrinted>2014-07-17T17:09:28Z</cp:lastPrinted>
  <dcterms:created xsi:type="dcterms:W3CDTF">2013-02-07T04:33:41Z</dcterms:created>
  <dcterms:modified xsi:type="dcterms:W3CDTF">2017-11-13T16:45:36Z</dcterms:modified>
</cp:coreProperties>
</file>