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2" autoAdjust="0"/>
    <p:restoredTop sz="86439" autoAdjust="0"/>
  </p:normalViewPr>
  <p:slideViewPr>
    <p:cSldViewPr showGuides="1">
      <p:cViewPr varScale="1">
        <p:scale>
          <a:sx n="93" d="100"/>
          <a:sy n="93" d="100"/>
        </p:scale>
        <p:origin x="1336" y="20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63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56" r:id="rId10"/>
    <p:sldLayoutId id="2147483671" r:id="rId11"/>
    <p:sldLayoutId id="2147483684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Bridge Design Pattern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6799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Bridge Design Pattern allows you to: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Decouple two (or more) behaviors from the Client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ecouple </a:t>
            </a:r>
            <a:r>
              <a:rPr lang="en-US" dirty="0"/>
              <a:t>an abstraction from its </a:t>
            </a:r>
            <a:r>
              <a:rPr lang="en-US" dirty="0" smtClean="0"/>
              <a:t>implementation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So </a:t>
            </a:r>
            <a:r>
              <a:rPr lang="en-US" dirty="0"/>
              <a:t>that </a:t>
            </a:r>
            <a:r>
              <a:rPr lang="en-US" dirty="0" smtClean="0"/>
              <a:t>both </a:t>
            </a:r>
            <a:r>
              <a:rPr lang="en-US" dirty="0"/>
              <a:t>can vary </a:t>
            </a:r>
            <a:r>
              <a:rPr lang="en-US" dirty="0" smtClean="0"/>
              <a:t>independently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uts </a:t>
            </a:r>
            <a:r>
              <a:rPr lang="en-US" dirty="0"/>
              <a:t>the abstraction and implementation into two different class </a:t>
            </a:r>
            <a:r>
              <a:rPr lang="en-US" dirty="0" smtClean="0"/>
              <a:t>hierarchies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o </a:t>
            </a:r>
            <a:r>
              <a:rPr lang="en-US" dirty="0"/>
              <a:t>that both can be extend independently.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0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Bridge is actually the reference from one Abstraction to the </a:t>
            </a:r>
            <a:r>
              <a:rPr lang="en-US" dirty="0" err="1" smtClean="0"/>
              <a:t>Implementor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Think of it as double Proxies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03" y="2825750"/>
            <a:ext cx="6692900" cy="33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get the First Abstraction (from a Factory?)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call a method on the Abstraction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Like AOP, might do stuff before and after the calls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Abstraction gets an Implementation (from a Factory?)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Abstraction calls a method on the Implementation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Like AOP, it might do stuff before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 calls the method on the implementation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Like AOP, it might do stuff after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returns data to the client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9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want to avoid a permanent binding between an abstraction and its implementation. This might be the case, for example, when the implementation must be selected or switched at run-time.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Both </a:t>
            </a:r>
            <a:r>
              <a:rPr lang="en-US" dirty="0"/>
              <a:t>the abstractions and their implementations should be extensible by </a:t>
            </a:r>
            <a:r>
              <a:rPr lang="en-US" dirty="0" smtClean="0"/>
              <a:t>sub-classing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Changes </a:t>
            </a:r>
            <a:r>
              <a:rPr lang="en-US" dirty="0"/>
              <a:t>in the implementation of an abstraction should have no impact on </a:t>
            </a:r>
            <a:r>
              <a:rPr lang="en-US" dirty="0" smtClean="0"/>
              <a:t>clients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course/lesson-200-Structural-Patterns/instructions/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Bridge.docx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Follow the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31021</TotalTime>
  <Words>221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Bridge Design Pattern</vt:lpstr>
      <vt:lpstr>Overview</vt:lpstr>
      <vt:lpstr>Class Diagram</vt:lpstr>
      <vt:lpstr>Steps</vt:lpstr>
      <vt:lpstr>When to Use It?</vt:lpstr>
      <vt:lpstr>Lab</vt:lpstr>
    </vt:vector>
  </TitlesOfParts>
  <Company>eBay, Inc.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1061</cp:revision>
  <cp:lastPrinted>2014-07-17T17:09:28Z</cp:lastPrinted>
  <dcterms:created xsi:type="dcterms:W3CDTF">2013-02-07T04:33:41Z</dcterms:created>
  <dcterms:modified xsi:type="dcterms:W3CDTF">2017-11-13T16:59:20Z</dcterms:modified>
</cp:coreProperties>
</file>