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98" r:id="rId2"/>
    <p:sldId id="362" r:id="rId3"/>
    <p:sldId id="439" r:id="rId4"/>
    <p:sldId id="441" r:id="rId5"/>
    <p:sldId id="442" r:id="rId6"/>
    <p:sldId id="408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8" autoAdjust="0"/>
    <p:restoredTop sz="86439" autoAdjust="0"/>
  </p:normalViewPr>
  <p:slideViewPr>
    <p:cSldViewPr showGuides="1">
      <p:cViewPr varScale="1">
        <p:scale>
          <a:sx n="100" d="100"/>
          <a:sy n="100" d="100"/>
        </p:scale>
        <p:origin x="108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Composite Design Patterns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Composite Pattern </a:t>
            </a:r>
            <a:r>
              <a:rPr lang="en-US" dirty="0" smtClean="0"/>
              <a:t>allows </a:t>
            </a:r>
            <a:r>
              <a:rPr lang="en-US" dirty="0"/>
              <a:t>you </a:t>
            </a:r>
            <a:r>
              <a:rPr lang="en-US" dirty="0" smtClean="0"/>
              <a:t>to: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Compose </a:t>
            </a:r>
            <a:r>
              <a:rPr lang="en-US" dirty="0"/>
              <a:t>objects into tree structures to represent part- whole </a:t>
            </a:r>
            <a:r>
              <a:rPr lang="en-US" dirty="0" smtClean="0"/>
              <a:t>hierarchies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Allows clients </a:t>
            </a:r>
            <a:r>
              <a:rPr lang="en-US" dirty="0"/>
              <a:t>to treat individual objects and compositions of objects </a:t>
            </a:r>
            <a:r>
              <a:rPr lang="en-US" dirty="0" smtClean="0"/>
              <a:t>uniformly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Think DOM </a:t>
            </a:r>
            <a:r>
              <a:rPr lang="mr-IN" dirty="0" smtClean="0"/>
              <a:t>–</a:t>
            </a:r>
            <a:r>
              <a:rPr lang="en-US" dirty="0" smtClean="0"/>
              <a:t> Document Object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Think File system </a:t>
            </a:r>
            <a:r>
              <a:rPr lang="mr-IN" dirty="0" smtClean="0"/>
              <a:t>–</a:t>
            </a:r>
            <a:r>
              <a:rPr lang="en-US" dirty="0" smtClean="0"/>
              <a:t> Folders and Files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Composite below adds </a:t>
            </a:r>
            <a:r>
              <a:rPr lang="en-US" dirty="0" smtClean="0">
                <a:solidFill>
                  <a:srgbClr val="FF0000"/>
                </a:solidFill>
              </a:rPr>
              <a:t>Navigation</a:t>
            </a:r>
            <a:r>
              <a:rPr lang="en-US" dirty="0" smtClean="0"/>
              <a:t> methods, add(), remove(), children(), siblings()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2175573"/>
            <a:ext cx="8107494" cy="42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HTML internal data structure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Everything is a NODE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the NODE::TYPE is an element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might have siblings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might have children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Everything is a File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Name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permissions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Has Time Stamps (</a:t>
            </a:r>
            <a:r>
              <a:rPr lang="en-US" dirty="0" err="1" smtClean="0"/>
              <a:t>cts</a:t>
            </a:r>
            <a:r>
              <a:rPr lang="en-US" dirty="0" smtClean="0"/>
              <a:t>, </a:t>
            </a:r>
            <a:r>
              <a:rPr lang="en-US" dirty="0" err="1" smtClean="0"/>
              <a:t>mtd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Folder is the Composite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Might have children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Might have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Might have siblings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/course/lesson-200-Structural-Patterns/instructions/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Composite.docx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31954</TotalTime>
  <Words>129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Composite Design Patterns </vt:lpstr>
      <vt:lpstr>Overview</vt:lpstr>
      <vt:lpstr>Class Diagram</vt:lpstr>
      <vt:lpstr>DOM</vt:lpstr>
      <vt:lpstr>File System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1059</cp:revision>
  <cp:lastPrinted>2014-07-17T17:09:28Z</cp:lastPrinted>
  <dcterms:created xsi:type="dcterms:W3CDTF">2013-02-07T04:33:41Z</dcterms:created>
  <dcterms:modified xsi:type="dcterms:W3CDTF">2017-11-13T16:33:44Z</dcterms:modified>
</cp:coreProperties>
</file>