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2" autoAdjust="0"/>
    <p:restoredTop sz="86439" autoAdjust="0"/>
  </p:normalViewPr>
  <p:slideViewPr>
    <p:cSldViewPr showGuides="1">
      <p:cViewPr varScale="1">
        <p:scale>
          <a:sx n="105" d="100"/>
          <a:sy n="105" d="100"/>
        </p:scale>
        <p:origin x="664" y="192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-22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6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59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56" r:id="rId10"/>
    <p:sldLayoutId id="2147483671" r:id="rId11"/>
    <p:sldLayoutId id="2147483684" r:id="rId12"/>
    <p:sldLayoutId id="2147483685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51893" y="3962400"/>
            <a:ext cx="6182546" cy="4247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Visitor Design </a:t>
            </a:r>
            <a:r>
              <a:rPr lang="en-US" sz="3600" dirty="0" smtClean="0"/>
              <a:t>Pattern</a:t>
            </a:r>
            <a:br>
              <a:rPr lang="en-US" sz="3600" dirty="0" smtClean="0"/>
            </a:b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59586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Visitor Design </a:t>
            </a:r>
            <a:r>
              <a:rPr lang="en-US" dirty="0" smtClean="0"/>
              <a:t>Pattern: 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Represents </a:t>
            </a:r>
            <a:r>
              <a:rPr lang="en-US" dirty="0"/>
              <a:t>an operation to be performed on the elements of an object </a:t>
            </a:r>
            <a:r>
              <a:rPr lang="en-US" dirty="0" smtClean="0"/>
              <a:t>structure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Visitor </a:t>
            </a:r>
            <a:r>
              <a:rPr lang="en-US" dirty="0"/>
              <a:t>lets you define a new operation without changing the classes of the elements on which it </a:t>
            </a:r>
            <a:r>
              <a:rPr lang="en-US" dirty="0" smtClean="0"/>
              <a:t>operates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Is useful when designing an operation across a heterogeneous collection of objects of a class hierarchy like a Composite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The Visitor pattern allows the operation to be defined without changing the class of any of the objects in the collection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efines the operation in a separate class referred to as a visitor class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This separates the operation from the object collection that it operates 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6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53" y="1377696"/>
            <a:ext cx="8153400" cy="517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8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Client has an Object structure (think Composite </a:t>
            </a:r>
            <a:r>
              <a:rPr lang="mr-IN" dirty="0" smtClean="0"/>
              <a:t>–</a:t>
            </a:r>
            <a:r>
              <a:rPr lang="en-US" dirty="0" smtClean="0"/>
              <a:t> like a DOM or file system)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Each element of the Object structure has an </a:t>
            </a:r>
            <a:r>
              <a:rPr lang="en-US" dirty="0" smtClean="0">
                <a:solidFill>
                  <a:srgbClr val="FF0000"/>
                </a:solidFill>
              </a:rPr>
              <a:t>accept()</a:t>
            </a:r>
            <a:r>
              <a:rPr lang="en-US" dirty="0" smtClean="0"/>
              <a:t> method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One parameter, the Visitor object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Client gets a Visitor which has a method, </a:t>
            </a:r>
            <a:r>
              <a:rPr lang="en-US" dirty="0" smtClean="0">
                <a:solidFill>
                  <a:srgbClr val="FF0000"/>
                </a:solidFill>
              </a:rPr>
              <a:t>visit()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One parameter, the Type of each Element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Multiple visit() methods, one for each Element Type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Think File vs Folder, or </a:t>
            </a:r>
            <a:r>
              <a:rPr lang="en-US" dirty="0" err="1" smtClean="0"/>
              <a:t>ParentNode</a:t>
            </a:r>
            <a:r>
              <a:rPr lang="en-US" dirty="0" smtClean="0"/>
              <a:t> vs </a:t>
            </a:r>
            <a:r>
              <a:rPr lang="en-US" dirty="0" err="1" smtClean="0"/>
              <a:t>ChildNode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client calls </a:t>
            </a:r>
            <a:r>
              <a:rPr lang="en-US" dirty="0" smtClean="0">
                <a:solidFill>
                  <a:srgbClr val="FF0000"/>
                </a:solidFill>
              </a:rPr>
              <a:t>accept()</a:t>
            </a:r>
            <a:r>
              <a:rPr lang="en-US" dirty="0" smtClean="0"/>
              <a:t> at the top level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Each </a:t>
            </a:r>
            <a:r>
              <a:rPr lang="en-US" dirty="0" err="1" smtClean="0"/>
              <a:t>ParentNode</a:t>
            </a:r>
            <a:r>
              <a:rPr lang="en-US" dirty="0" smtClean="0"/>
              <a:t> calls </a:t>
            </a:r>
            <a:r>
              <a:rPr lang="en-US" dirty="0" smtClean="0">
                <a:solidFill>
                  <a:srgbClr val="FF0000"/>
                </a:solidFill>
              </a:rPr>
              <a:t>accept()</a:t>
            </a:r>
            <a:r>
              <a:rPr lang="en-US" dirty="0" smtClean="0"/>
              <a:t> for each </a:t>
            </a:r>
            <a:r>
              <a:rPr lang="en-US" dirty="0" err="1" smtClean="0"/>
              <a:t>ChildNode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9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the </a:t>
            </a:r>
            <a:r>
              <a:rPr lang="en-US" dirty="0" smtClean="0"/>
              <a:t>Visitor Pattern when: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An </a:t>
            </a:r>
            <a:r>
              <a:rPr lang="en-US" dirty="0"/>
              <a:t>object structure contains many classes of objects with differing </a:t>
            </a:r>
            <a:r>
              <a:rPr lang="en-US" dirty="0" smtClean="0"/>
              <a:t>interfaces </a:t>
            </a:r>
            <a:r>
              <a:rPr lang="en-US" dirty="0" smtClean="0">
                <a:sym typeface="Wingdings"/>
              </a:rPr>
              <a:t> Think TREE structure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want to perform operations on these objects that depend on their concrete </a:t>
            </a:r>
            <a:r>
              <a:rPr lang="en-US" dirty="0" smtClean="0"/>
              <a:t>classes </a:t>
            </a:r>
            <a:r>
              <a:rPr lang="en-US" dirty="0" smtClean="0">
                <a:sym typeface="Wingdings"/>
              </a:rPr>
              <a:t> File vs Folder, Parent vs Child,</a:t>
            </a:r>
            <a:r>
              <a:rPr lang="en-US" dirty="0" smtClean="0"/>
              <a:t> 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Visitor </a:t>
            </a:r>
            <a:r>
              <a:rPr lang="en-US" dirty="0"/>
              <a:t>lets you keep related operations together by defining them in one </a:t>
            </a:r>
            <a:r>
              <a:rPr lang="en-US" dirty="0" smtClean="0"/>
              <a:t>class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When </a:t>
            </a:r>
            <a:r>
              <a:rPr lang="en-US" dirty="0"/>
              <a:t>the object structure is shared by many applications, use Visitor to put operations in just those applications that need </a:t>
            </a:r>
            <a:r>
              <a:rPr lang="en-US" dirty="0" smtClean="0"/>
              <a:t>them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object structure </a:t>
            </a:r>
            <a:r>
              <a:rPr lang="en-US" dirty="0" smtClean="0"/>
              <a:t>classes are stable.  If they change often, you must change all the Visitors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2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client references the Object Structure (think Tree structure)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client references the Visitor it wants to invoke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client calls </a:t>
            </a:r>
            <a:r>
              <a:rPr lang="en-US" dirty="0" smtClean="0">
                <a:solidFill>
                  <a:srgbClr val="FF0000"/>
                </a:solidFill>
              </a:rPr>
              <a:t>accept()</a:t>
            </a:r>
            <a:r>
              <a:rPr lang="en-US" dirty="0" smtClean="0"/>
              <a:t> on the Object Structure, passing it the Visitor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Each element in the Object Structure executes the Visitor pattern’s method.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75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/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course/lesson-300-Creational-Patterns/instructions/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Visitor.docx</a:t>
            </a:r>
            <a:endParaRPr lang="en-US" dirty="0" smtClean="0">
              <a:solidFill>
                <a:srgbClr val="FF0000"/>
              </a:solidFill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Follow the instructions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6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31028</TotalTime>
  <Words>356</Words>
  <Application>Microsoft Macintosh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PayPal Sans Big</vt:lpstr>
      <vt:lpstr>PayPal Sans Big Light</vt:lpstr>
      <vt:lpstr>PayPal Sans Big Thin</vt:lpstr>
      <vt:lpstr>Wingdings</vt:lpstr>
      <vt:lpstr>Arial</vt:lpstr>
      <vt:lpstr>Blue Gradient Section</vt:lpstr>
      <vt:lpstr>Visitor Design Pattern </vt:lpstr>
      <vt:lpstr>Overview</vt:lpstr>
      <vt:lpstr>Class Diagram</vt:lpstr>
      <vt:lpstr>Class Diagram</vt:lpstr>
      <vt:lpstr>When to Use It?</vt:lpstr>
      <vt:lpstr>Steps</vt:lpstr>
      <vt:lpstr>Lab</vt:lpstr>
    </vt:vector>
  </TitlesOfParts>
  <Company>eBay, Inc.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1060</cp:revision>
  <cp:lastPrinted>2014-07-17T17:09:28Z</cp:lastPrinted>
  <dcterms:created xsi:type="dcterms:W3CDTF">2013-02-07T04:33:41Z</dcterms:created>
  <dcterms:modified xsi:type="dcterms:W3CDTF">2017-11-15T14:20:52Z</dcterms:modified>
</cp:coreProperties>
</file>