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6" autoAdjust="0"/>
    <p:restoredTop sz="86439" autoAdjust="0"/>
  </p:normalViewPr>
  <p:slideViewPr>
    <p:cSldViewPr showGuides="1">
      <p:cViewPr varScale="1">
        <p:scale>
          <a:sx n="95" d="100"/>
          <a:sy n="95" d="100"/>
        </p:scale>
        <p:origin x="1296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56" r:id="rId10"/>
    <p:sldLayoutId id="2147483671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Template Method </a:t>
            </a:r>
            <a:r>
              <a:rPr lang="en-US" sz="3600" dirty="0" smtClean="0"/>
              <a:t>Pattern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22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Template Method </a:t>
            </a:r>
            <a:r>
              <a:rPr lang="en-US" dirty="0" smtClean="0"/>
              <a:t>Pattern allows you to: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the skeleton of an algorithm in an operation, deferring some steps to </a:t>
            </a:r>
            <a:r>
              <a:rPr lang="en-US" dirty="0" smtClean="0"/>
              <a:t>subclasses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/>
              <a:t>subclasses to redefine certain steps of an algorithm without changing the algorithm’s </a:t>
            </a:r>
            <a:r>
              <a:rPr lang="en-US" dirty="0" smtClean="0"/>
              <a:t>structure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Reuse the skeleton of an algorithm (the steps) when some steps might be implemented in multiple ways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Delegate multiple ways to subclasses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Only specific steps implemented in subclasses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Define default implementations in super class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gets the </a:t>
            </a:r>
            <a:r>
              <a:rPr lang="en-US" dirty="0" err="1" smtClean="0"/>
              <a:t>ConcreteClass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Client calls </a:t>
            </a:r>
            <a:r>
              <a:rPr lang="en-US" dirty="0" err="1" smtClean="0">
                <a:solidFill>
                  <a:srgbClr val="FF0000"/>
                </a:solidFill>
              </a:rPr>
              <a:t>templateMethod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templateMethod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 sequences the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048000"/>
            <a:ext cx="2372453" cy="32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2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Template pattern: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To </a:t>
            </a:r>
            <a:r>
              <a:rPr lang="en-US" dirty="0"/>
              <a:t>implement the invariant parts of an algorithm once and leave it up to subclasses to implement </a:t>
            </a:r>
            <a:r>
              <a:rPr lang="en-US" dirty="0" smtClean="0"/>
              <a:t>alternate behavior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common behavior among subclasses should be factored and localized in a common class to avoid code </a:t>
            </a:r>
            <a:r>
              <a:rPr lang="en-US" dirty="0" smtClean="0"/>
              <a:t>duplication </a:t>
            </a:r>
            <a:r>
              <a:rPr lang="en-US" dirty="0" smtClean="0">
                <a:sym typeface="Wingdings"/>
              </a:rPr>
              <a:t> DRY (Don’t Repeat Yourself)</a:t>
            </a:r>
            <a:endParaRPr lang="en-US" dirty="0" smtClean="0"/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First </a:t>
            </a:r>
            <a:r>
              <a:rPr lang="en-US" dirty="0"/>
              <a:t>identify the differences in the existing </a:t>
            </a:r>
            <a:r>
              <a:rPr lang="en-US" dirty="0" smtClean="0"/>
              <a:t>code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eparate </a:t>
            </a:r>
            <a:r>
              <a:rPr lang="en-US" dirty="0"/>
              <a:t>the differences into new </a:t>
            </a:r>
            <a:r>
              <a:rPr lang="en-US" dirty="0" smtClean="0"/>
              <a:t>operations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eplace </a:t>
            </a:r>
            <a:r>
              <a:rPr lang="en-US" dirty="0"/>
              <a:t>the differing code with a template method that calls </a:t>
            </a:r>
            <a:r>
              <a:rPr lang="en-US" dirty="0" smtClean="0"/>
              <a:t>these </a:t>
            </a:r>
            <a:r>
              <a:rPr lang="en-US" dirty="0"/>
              <a:t>new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references the Concrete Implementation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calls the </a:t>
            </a:r>
            <a:r>
              <a:rPr lang="en-US" dirty="0" err="1" smtClean="0">
                <a:solidFill>
                  <a:srgbClr val="FF0000"/>
                </a:solidFill>
              </a:rPr>
              <a:t>templateMethod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>
                <a:solidFill>
                  <a:srgbClr val="FF0000"/>
                </a:solidFill>
              </a:rPr>
              <a:t>templateMethod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 smtClean="0"/>
              <a:t> calls: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step1(), then step2(), then step3(), then</a:t>
            </a:r>
            <a:r>
              <a:rPr lang="mr-IN" dirty="0" smtClean="0"/>
              <a:t>…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 err="1">
                <a:solidFill>
                  <a:srgbClr val="FF0000"/>
                </a:solidFill>
              </a:rPr>
              <a:t>templateMethod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 smtClean="0"/>
              <a:t> returns data to client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/course/lesson-300-Creational-Patterns/instructions/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TemplateMethod.docx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1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31635</TotalTime>
  <Words>219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Template Method Pattern </vt:lpstr>
      <vt:lpstr>Overview</vt:lpstr>
      <vt:lpstr>Class Diagram</vt:lpstr>
      <vt:lpstr>When to Use It?</vt:lpstr>
      <vt:lpstr>Steps</vt:lpstr>
      <vt:lpstr>Lab</vt:lpstr>
    </vt:vector>
  </TitlesOfParts>
  <Company>eBay, Inc.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1064</cp:revision>
  <cp:lastPrinted>2014-07-17T17:09:28Z</cp:lastPrinted>
  <dcterms:created xsi:type="dcterms:W3CDTF">2013-02-07T04:33:41Z</dcterms:created>
  <dcterms:modified xsi:type="dcterms:W3CDTF">2017-11-15T13:18:38Z</dcterms:modified>
</cp:coreProperties>
</file>