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>
          <p15:clr>
            <a:srgbClr val="A4A3A4"/>
          </p15:clr>
        </p15:guide>
        <p15:guide id="2" orient="horz" pos="60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912">
          <p15:clr>
            <a:srgbClr val="A4A3A4"/>
          </p15:clr>
        </p15:guide>
        <p15:guide id="5" orient="horz" pos="3969">
          <p15:clr>
            <a:srgbClr val="A4A3A4"/>
          </p15:clr>
        </p15:guide>
        <p15:guide id="6" pos="1267">
          <p15:clr>
            <a:srgbClr val="A4A3A4"/>
          </p15:clr>
        </p15:guide>
        <p15:guide id="7" pos="382">
          <p15:clr>
            <a:srgbClr val="A4A3A4"/>
          </p15:clr>
        </p15:guide>
        <p15:guide id="8" pos="2880">
          <p15:clr>
            <a:srgbClr val="A4A3A4"/>
          </p15:clr>
        </p15:guide>
        <p15:guide id="9" pos="55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, Pranav" initials="P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9C4"/>
    <a:srgbClr val="009BFA"/>
    <a:srgbClr val="00457C"/>
    <a:srgbClr val="717074"/>
    <a:srgbClr val="E6E7E8"/>
    <a:srgbClr val="E7E5D3"/>
    <a:srgbClr val="959484"/>
    <a:srgbClr val="F15F7C"/>
    <a:srgbClr val="7A003C"/>
    <a:srgbClr val="26B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 autoAdjust="0"/>
    <p:restoredTop sz="86439" autoAdjust="0"/>
  </p:normalViewPr>
  <p:slideViewPr>
    <p:cSldViewPr showGuides="1">
      <p:cViewPr varScale="1">
        <p:scale>
          <a:sx n="103" d="100"/>
          <a:sy n="103" d="100"/>
        </p:scale>
        <p:origin x="880" y="176"/>
      </p:cViewPr>
      <p:guideLst>
        <p:guide orient="horz" pos="4176"/>
        <p:guide orient="horz" pos="607"/>
        <p:guide orient="horz" pos="212"/>
        <p:guide orient="horz" pos="912"/>
        <p:guide orient="horz" pos="3969"/>
        <p:guide pos="1267"/>
        <p:guide pos="382"/>
        <p:guide pos="2880"/>
        <p:guide pos="5568"/>
      </p:guideLst>
    </p:cSldViewPr>
  </p:slideViewPr>
  <p:outlineViewPr>
    <p:cViewPr>
      <p:scale>
        <a:sx n="33" d="100"/>
        <a:sy n="33" d="100"/>
      </p:scale>
      <p:origin x="0" y="-22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>
        <p:scale>
          <a:sx n="55" d="100"/>
          <a:sy n="55" d="100"/>
        </p:scale>
        <p:origin x="-3522" y="-3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handoutMaster" Target="handoutMasters/handoutMaster1.xml"/><Relationship Id="rId10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3400" y="8852257"/>
            <a:ext cx="399899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fld id="{54727DA6-B225-4212-AE3D-ABAC65F7FD65}" type="slidenum">
              <a:rPr lang="en-US" sz="800">
                <a:solidFill>
                  <a:srgbClr val="717074"/>
                </a:solidFill>
              </a:rPr>
              <a:pPr/>
              <a:t>‹#›</a:t>
            </a:fld>
            <a:endParaRPr lang="en-US" sz="800">
              <a:solidFill>
                <a:srgbClr val="717074"/>
              </a:solidFill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ltGray">
          <a:xfrm>
            <a:off x="949503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0985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648200"/>
            <a:ext cx="54864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85800" y="8852258"/>
            <a:ext cx="989013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>
            <a:lvl1pPr>
              <a:defRPr lang="en-US" sz="800" b="0" smtClean="0">
                <a:solidFill>
                  <a:srgbClr val="717074"/>
                </a:solidFill>
              </a:defRPr>
            </a:lvl1pPr>
          </a:lstStyle>
          <a:p>
            <a:fld id="{FEB94C41-AFE7-4A1F-AB5D-F6B560C1604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Slide Image Placeholder 1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57200"/>
            <a:ext cx="54864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ltGray">
          <a:xfrm>
            <a:off x="1159204" y="8852258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8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NUL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018971"/>
            <a:ext cx="7772400" cy="1212352"/>
          </a:xfrm>
        </p:spPr>
        <p:txBody>
          <a:bodyPr anchor="b">
            <a:no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300" kern="1200" dirty="0">
                <a:solidFill>
                  <a:schemeClr val="bg1"/>
                </a:solidFill>
                <a:latin typeface="PayPal Sans Big Thin" panose="020B0403040504040204" pitchFamily="34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552951"/>
            <a:ext cx="7772400" cy="384048"/>
          </a:xfrm>
        </p:spPr>
        <p:txBody>
          <a:bodyPr tIns="0" rIns="0" bIns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400" kern="1200" baseline="0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Global Technology Education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46850"/>
            <a:ext cx="3086100" cy="120650"/>
          </a:xfrm>
        </p:spPr>
        <p:txBody>
          <a:bodyPr/>
          <a:lstStyle>
            <a:lvl1pPr marL="0" algn="ctr" defTabSz="914400" rtl="0" eaLnBrk="1" latinLnBrk="0" hangingPunct="1">
              <a:defRPr lang="en-US" sz="800" kern="120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685800" y="4962525"/>
            <a:ext cx="7772400" cy="48463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1600" kern="1200" baseline="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76" y="5367130"/>
            <a:ext cx="630534" cy="585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938" y="1621213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514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ppiyush\Documents\Admin - Office Template\newest\Picture4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9" y="2573611"/>
            <a:ext cx="2911475" cy="80168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7737" y="2438400"/>
            <a:ext cx="5761463" cy="11430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63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106" y="231211"/>
            <a:ext cx="8336093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79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2259" y="4797623"/>
            <a:ext cx="6182180" cy="307777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 lang="en-US" sz="1400" kern="1200" baseline="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MMM DD, YYYY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1593698"/>
            <a:ext cx="4747353" cy="1036134"/>
            <a:chOff x="0" y="336398"/>
            <a:chExt cx="4747353" cy="1036134"/>
          </a:xfrm>
        </p:grpSpPr>
        <p:sp>
          <p:nvSpPr>
            <p:cNvPr id="9" name="Rounded Rectangle 8"/>
            <p:cNvSpPr/>
            <p:nvPr userDrawn="1"/>
          </p:nvSpPr>
          <p:spPr>
            <a:xfrm>
              <a:off x="2729951" y="336398"/>
              <a:ext cx="2017402" cy="1036134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>
            <a:xfrm>
              <a:off x="188382" y="336398"/>
              <a:ext cx="2355483" cy="1036133"/>
            </a:xfrm>
            <a:prstGeom prst="roundRect">
              <a:avLst>
                <a:gd name="adj" fmla="val 5462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0" y="336398"/>
              <a:ext cx="279400" cy="1036133"/>
            </a:xfrm>
            <a:prstGeom prst="rect">
              <a:avLst/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651893" y="3962400"/>
            <a:ext cx="6182546" cy="46166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 smtClean="0"/>
              <a:t>Type your 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893" y="2899820"/>
            <a:ext cx="6187307" cy="1143000"/>
          </a:xfrm>
          <a:prstGeom prst="rect">
            <a:avLst/>
          </a:prstGeom>
        </p:spPr>
        <p:txBody>
          <a:bodyPr/>
          <a:lstStyle>
            <a:lvl1pPr>
              <a:defRPr lang="en-US" sz="3200"/>
            </a:lvl1pPr>
          </a:lstStyle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1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in B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503107" y="1353312"/>
            <a:ext cx="8107493" cy="4818888"/>
          </a:xfrm>
          <a:prstGeom prst="rect">
            <a:avLst/>
          </a:prstGeom>
        </p:spPr>
        <p:txBody>
          <a:bodyPr/>
          <a:lstStyle>
            <a:lvl1pPr marL="225425" indent="-225425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defRPr sz="2200">
                <a:solidFill>
                  <a:schemeClr val="tx1"/>
                </a:solidFill>
              </a:defRPr>
            </a:lvl1pPr>
            <a:lvl2pPr marL="5143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8001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08585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 smtClean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1371600" indent="-228600" algn="l" rtl="0" eaLnBrk="1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−"/>
              <a:defRPr lang="en-US" sz="1800" b="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 userDrawn="1"/>
        </p:nvGrpSpPr>
        <p:grpSpPr>
          <a:xfrm>
            <a:off x="1498" y="334094"/>
            <a:ext cx="1826189" cy="630936"/>
            <a:chOff x="1497" y="334094"/>
            <a:chExt cx="2011454" cy="694944"/>
          </a:xfrm>
        </p:grpSpPr>
        <p:sp>
          <p:nvSpPr>
            <p:cNvPr id="14" name="Round Same Side Corner Rectangle 13"/>
            <p:cNvSpPr/>
            <p:nvPr userDrawn="1"/>
          </p:nvSpPr>
          <p:spPr>
            <a:xfrm rot="5400000" flipH="1">
              <a:off x="-76227" y="411818"/>
              <a:ext cx="694944" cy="539496"/>
            </a:xfrm>
            <a:prstGeom prst="round2SameRect">
              <a:avLst>
                <a:gd name="adj1" fmla="val 8978"/>
                <a:gd name="adj2" fmla="val 0"/>
              </a:avLst>
            </a:prstGeom>
            <a:solidFill>
              <a:srgbClr val="00457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 smtClean="0"/>
            </a:p>
          </p:txBody>
        </p:sp>
        <p:sp>
          <p:nvSpPr>
            <p:cNvPr id="15" name="Rounded Rectangle 14"/>
            <p:cNvSpPr/>
            <p:nvPr userDrawn="1"/>
          </p:nvSpPr>
          <p:spPr>
            <a:xfrm>
              <a:off x="665301" y="334094"/>
              <a:ext cx="1347650" cy="692150"/>
            </a:xfrm>
            <a:prstGeom prst="roundRect">
              <a:avLst>
                <a:gd name="adj" fmla="val 6966"/>
              </a:avLst>
            </a:prstGeom>
            <a:solidFill>
              <a:srgbClr val="0079C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31211"/>
            <a:ext cx="7010400" cy="830997"/>
          </a:xfrm>
          <a:prstGeom prst="rect">
            <a:avLst/>
          </a:prstGeom>
          <a:noFill/>
        </p:spPr>
        <p:txBody>
          <a:bodyPr wrap="square" rtlCol="0" anchor="t" anchorCtr="0">
            <a:noAutofit/>
          </a:bodyPr>
          <a:lstStyle>
            <a:lvl1pPr>
              <a:lnSpc>
                <a:spcPct val="95000"/>
              </a:lnSpc>
              <a:defRPr lang="en-US" sz="2600" dirty="0"/>
            </a:lvl1pPr>
          </a:lstStyle>
          <a:p>
            <a:pPr lvl="0">
              <a:lnSpc>
                <a:spcPct val="90000"/>
              </a:lnSpc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1006804" y="6522639"/>
            <a:ext cx="1279196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anchor="ctr" anchorCtr="0">
            <a:spAutoFit/>
          </a:bodyPr>
          <a:lstStyle/>
          <a:p>
            <a:pPr algn="l"/>
            <a:r>
              <a:rPr lang="en-US" sz="800" dirty="0" smtClean="0">
                <a:solidFill>
                  <a:srgbClr val="717074"/>
                </a:solidFill>
              </a:rPr>
              <a:t>Confidential and Proprietary</a:t>
            </a:r>
            <a:endParaRPr lang="en-US" sz="800" dirty="0">
              <a:solidFill>
                <a:srgbClr val="717074"/>
              </a:solidFill>
            </a:endParaRPr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ltGray">
          <a:xfrm>
            <a:off x="590701" y="6522639"/>
            <a:ext cx="579754" cy="12311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lvl="0" algn="l"/>
            <a:fld id="{DFCF27A5-1A5B-48D3-A060-2758FFBB1ADD}" type="slidenum">
              <a:rPr lang="en-US" sz="800" b="0">
                <a:solidFill>
                  <a:srgbClr val="717074"/>
                </a:solidFill>
              </a:rPr>
              <a:pPr lvl="0" algn="l"/>
              <a:t>‹#›</a:t>
            </a:fld>
            <a:endParaRPr lang="en-US" sz="800" b="0" dirty="0">
              <a:solidFill>
                <a:srgbClr val="71707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00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7429" y="1703390"/>
            <a:ext cx="8133159" cy="1674811"/>
          </a:xfrm>
        </p:spPr>
        <p:txBody>
          <a:bodyPr anchor="b">
            <a:normAutofit/>
          </a:bodyPr>
          <a:lstStyle>
            <a:lvl1pPr>
              <a:defRPr sz="3700" spc="225">
                <a:solidFill>
                  <a:schemeClr val="bg1"/>
                </a:solidFill>
                <a:latin typeface="PayPal Sans Big Thin" panose="020B040304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429" y="3538856"/>
            <a:ext cx="7886700" cy="382587"/>
          </a:xfrm>
        </p:spPr>
        <p:txBody>
          <a:bodyPr tIns="0" rIns="0" bIns="0"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80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77429" y="6350761"/>
            <a:ext cx="999330" cy="243258"/>
            <a:chOff x="842963" y="5748338"/>
            <a:chExt cx="1206499" cy="293687"/>
          </a:xfrm>
        </p:grpSpPr>
        <p:sp>
          <p:nvSpPr>
            <p:cNvPr id="21" name="Freeform 5"/>
            <p:cNvSpPr>
              <a:spLocks noEditPoints="1"/>
            </p:cNvSpPr>
            <p:nvPr userDrawn="1"/>
          </p:nvSpPr>
          <p:spPr bwMode="auto">
            <a:xfrm>
              <a:off x="1668463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4 w 218"/>
                <a:gd name="T11" fmla="*/ 247 h 247"/>
                <a:gd name="T12" fmla="*/ 62 w 218"/>
                <a:gd name="T13" fmla="*/ 240 h 247"/>
                <a:gd name="T14" fmla="*/ 72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54" y="247"/>
                    <a:pt x="54" y="247"/>
                    <a:pt x="54" y="247"/>
                  </a:cubicBezTo>
                  <a:cubicBezTo>
                    <a:pt x="58" y="247"/>
                    <a:pt x="62" y="244"/>
                    <a:pt x="62" y="240"/>
                  </a:cubicBezTo>
                  <a:cubicBezTo>
                    <a:pt x="72" y="175"/>
                    <a:pt x="72" y="175"/>
                    <a:pt x="72" y="175"/>
                  </a:cubicBezTo>
                  <a:cubicBezTo>
                    <a:pt x="73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1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8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1196975" y="5813425"/>
              <a:ext cx="161925" cy="185737"/>
            </a:xfrm>
            <a:custGeom>
              <a:avLst/>
              <a:gdLst>
                <a:gd name="T0" fmla="*/ 138 w 218"/>
                <a:gd name="T1" fmla="*/ 0 h 247"/>
                <a:gd name="T2" fmla="*/ 49 w 218"/>
                <a:gd name="T3" fmla="*/ 0 h 247"/>
                <a:gd name="T4" fmla="*/ 37 w 218"/>
                <a:gd name="T5" fmla="*/ 10 h 247"/>
                <a:gd name="T6" fmla="*/ 1 w 218"/>
                <a:gd name="T7" fmla="*/ 239 h 247"/>
                <a:gd name="T8" fmla="*/ 8 w 218"/>
                <a:gd name="T9" fmla="*/ 247 h 247"/>
                <a:gd name="T10" fmla="*/ 51 w 218"/>
                <a:gd name="T11" fmla="*/ 247 h 247"/>
                <a:gd name="T12" fmla="*/ 63 w 218"/>
                <a:gd name="T13" fmla="*/ 237 h 247"/>
                <a:gd name="T14" fmla="*/ 73 w 218"/>
                <a:gd name="T15" fmla="*/ 175 h 247"/>
                <a:gd name="T16" fmla="*/ 85 w 218"/>
                <a:gd name="T17" fmla="*/ 165 h 247"/>
                <a:gd name="T18" fmla="*/ 113 w 218"/>
                <a:gd name="T19" fmla="*/ 165 h 247"/>
                <a:gd name="T20" fmla="*/ 214 w 218"/>
                <a:gd name="T21" fmla="*/ 80 h 247"/>
                <a:gd name="T22" fmla="*/ 203 w 218"/>
                <a:gd name="T23" fmla="*/ 23 h 247"/>
                <a:gd name="T24" fmla="*/ 138 w 218"/>
                <a:gd name="T25" fmla="*/ 0 h 247"/>
                <a:gd name="T26" fmla="*/ 148 w 218"/>
                <a:gd name="T27" fmla="*/ 83 h 247"/>
                <a:gd name="T28" fmla="*/ 95 w 218"/>
                <a:gd name="T29" fmla="*/ 115 h 247"/>
                <a:gd name="T30" fmla="*/ 82 w 218"/>
                <a:gd name="T31" fmla="*/ 115 h 247"/>
                <a:gd name="T32" fmla="*/ 91 w 218"/>
                <a:gd name="T33" fmla="*/ 56 h 247"/>
                <a:gd name="T34" fmla="*/ 99 w 218"/>
                <a:gd name="T35" fmla="*/ 49 h 247"/>
                <a:gd name="T36" fmla="*/ 105 w 218"/>
                <a:gd name="T37" fmla="*/ 49 h 247"/>
                <a:gd name="T38" fmla="*/ 144 w 218"/>
                <a:gd name="T39" fmla="*/ 59 h 247"/>
                <a:gd name="T40" fmla="*/ 148 w 218"/>
                <a:gd name="T41" fmla="*/ 83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8" h="247">
                  <a:moveTo>
                    <a:pt x="138" y="0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43" y="0"/>
                    <a:pt x="38" y="4"/>
                    <a:pt x="37" y="10"/>
                  </a:cubicBez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4" y="247"/>
                    <a:pt x="8" y="247"/>
                  </a:cubicBezTo>
                  <a:cubicBezTo>
                    <a:pt x="51" y="247"/>
                    <a:pt x="51" y="247"/>
                    <a:pt x="51" y="247"/>
                  </a:cubicBezTo>
                  <a:cubicBezTo>
                    <a:pt x="57" y="247"/>
                    <a:pt x="62" y="243"/>
                    <a:pt x="63" y="237"/>
                  </a:cubicBezTo>
                  <a:cubicBezTo>
                    <a:pt x="73" y="175"/>
                    <a:pt x="73" y="175"/>
                    <a:pt x="73" y="175"/>
                  </a:cubicBezTo>
                  <a:cubicBezTo>
                    <a:pt x="74" y="169"/>
                    <a:pt x="79" y="165"/>
                    <a:pt x="85" y="165"/>
                  </a:cubicBezTo>
                  <a:cubicBezTo>
                    <a:pt x="113" y="165"/>
                    <a:pt x="113" y="165"/>
                    <a:pt x="113" y="165"/>
                  </a:cubicBezTo>
                  <a:cubicBezTo>
                    <a:pt x="172" y="165"/>
                    <a:pt x="205" y="136"/>
                    <a:pt x="214" y="80"/>
                  </a:cubicBezTo>
                  <a:cubicBezTo>
                    <a:pt x="218" y="56"/>
                    <a:pt x="214" y="36"/>
                    <a:pt x="203" y="23"/>
                  </a:cubicBezTo>
                  <a:cubicBezTo>
                    <a:pt x="190" y="8"/>
                    <a:pt x="168" y="0"/>
                    <a:pt x="138" y="0"/>
                  </a:cubicBezTo>
                  <a:close/>
                  <a:moveTo>
                    <a:pt x="148" y="83"/>
                  </a:moveTo>
                  <a:cubicBezTo>
                    <a:pt x="143" y="115"/>
                    <a:pt x="119" y="115"/>
                    <a:pt x="95" y="115"/>
                  </a:cubicBezTo>
                  <a:cubicBezTo>
                    <a:pt x="82" y="115"/>
                    <a:pt x="82" y="115"/>
                    <a:pt x="82" y="115"/>
                  </a:cubicBezTo>
                  <a:cubicBezTo>
                    <a:pt x="91" y="56"/>
                    <a:pt x="91" y="56"/>
                    <a:pt x="91" y="56"/>
                  </a:cubicBezTo>
                  <a:cubicBezTo>
                    <a:pt x="92" y="52"/>
                    <a:pt x="95" y="49"/>
                    <a:pt x="99" y="49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21" y="49"/>
                    <a:pt x="136" y="49"/>
                    <a:pt x="144" y="59"/>
                  </a:cubicBezTo>
                  <a:cubicBezTo>
                    <a:pt x="149" y="64"/>
                    <a:pt x="150" y="72"/>
                    <a:pt x="148" y="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7"/>
            <p:cNvSpPr>
              <a:spLocks noEditPoints="1"/>
            </p:cNvSpPr>
            <p:nvPr userDrawn="1"/>
          </p:nvSpPr>
          <p:spPr bwMode="auto">
            <a:xfrm>
              <a:off x="1344613" y="5872163"/>
              <a:ext cx="158750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20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5 w 212"/>
                <a:gd name="T33" fmla="*/ 87 h 173"/>
                <a:gd name="T34" fmla="*/ 97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5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2" y="36"/>
                    <a:pt x="4" y="86"/>
                  </a:cubicBezTo>
                  <a:cubicBezTo>
                    <a:pt x="0" y="111"/>
                    <a:pt x="6" y="135"/>
                    <a:pt x="20" y="151"/>
                  </a:cubicBezTo>
                  <a:cubicBezTo>
                    <a:pt x="33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9" y="4"/>
                    <a:pt x="204" y="4"/>
                  </a:cubicBezTo>
                  <a:close/>
                  <a:moveTo>
                    <a:pt x="145" y="87"/>
                  </a:moveTo>
                  <a:cubicBezTo>
                    <a:pt x="141" y="112"/>
                    <a:pt x="121" y="128"/>
                    <a:pt x="97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2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7" y="75"/>
                    <a:pt x="145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1817688" y="5872163"/>
              <a:ext cx="157162" cy="130175"/>
            </a:xfrm>
            <a:custGeom>
              <a:avLst/>
              <a:gdLst>
                <a:gd name="T0" fmla="*/ 204 w 212"/>
                <a:gd name="T1" fmla="*/ 4 h 173"/>
                <a:gd name="T2" fmla="*/ 161 w 212"/>
                <a:gd name="T3" fmla="*/ 4 h 173"/>
                <a:gd name="T4" fmla="*/ 154 w 212"/>
                <a:gd name="T5" fmla="*/ 11 h 173"/>
                <a:gd name="T6" fmla="*/ 152 w 212"/>
                <a:gd name="T7" fmla="*/ 22 h 173"/>
                <a:gd name="T8" fmla="*/ 149 w 212"/>
                <a:gd name="T9" fmla="*/ 18 h 173"/>
                <a:gd name="T10" fmla="*/ 99 w 212"/>
                <a:gd name="T11" fmla="*/ 0 h 173"/>
                <a:gd name="T12" fmla="*/ 4 w 212"/>
                <a:gd name="T13" fmla="*/ 86 h 173"/>
                <a:gd name="T14" fmla="*/ 19 w 212"/>
                <a:gd name="T15" fmla="*/ 151 h 173"/>
                <a:gd name="T16" fmla="*/ 73 w 212"/>
                <a:gd name="T17" fmla="*/ 173 h 173"/>
                <a:gd name="T18" fmla="*/ 132 w 212"/>
                <a:gd name="T19" fmla="*/ 149 h 173"/>
                <a:gd name="T20" fmla="*/ 130 w 212"/>
                <a:gd name="T21" fmla="*/ 161 h 173"/>
                <a:gd name="T22" fmla="*/ 138 w 212"/>
                <a:gd name="T23" fmla="*/ 169 h 173"/>
                <a:gd name="T24" fmla="*/ 176 w 212"/>
                <a:gd name="T25" fmla="*/ 169 h 173"/>
                <a:gd name="T26" fmla="*/ 188 w 212"/>
                <a:gd name="T27" fmla="*/ 159 h 173"/>
                <a:gd name="T28" fmla="*/ 211 w 212"/>
                <a:gd name="T29" fmla="*/ 13 h 173"/>
                <a:gd name="T30" fmla="*/ 204 w 212"/>
                <a:gd name="T31" fmla="*/ 4 h 173"/>
                <a:gd name="T32" fmla="*/ 144 w 212"/>
                <a:gd name="T33" fmla="*/ 87 h 173"/>
                <a:gd name="T34" fmla="*/ 96 w 212"/>
                <a:gd name="T35" fmla="*/ 128 h 173"/>
                <a:gd name="T36" fmla="*/ 68 w 212"/>
                <a:gd name="T37" fmla="*/ 116 h 173"/>
                <a:gd name="T38" fmla="*/ 61 w 212"/>
                <a:gd name="T39" fmla="*/ 87 h 173"/>
                <a:gd name="T40" fmla="*/ 109 w 212"/>
                <a:gd name="T41" fmla="*/ 45 h 173"/>
                <a:gd name="T42" fmla="*/ 137 w 212"/>
                <a:gd name="T43" fmla="*/ 57 h 173"/>
                <a:gd name="T44" fmla="*/ 144 w 212"/>
                <a:gd name="T45" fmla="*/ 8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2" h="173">
                  <a:moveTo>
                    <a:pt x="204" y="4"/>
                  </a:moveTo>
                  <a:cubicBezTo>
                    <a:pt x="161" y="4"/>
                    <a:pt x="161" y="4"/>
                    <a:pt x="161" y="4"/>
                  </a:cubicBezTo>
                  <a:cubicBezTo>
                    <a:pt x="158" y="4"/>
                    <a:pt x="155" y="7"/>
                    <a:pt x="154" y="11"/>
                  </a:cubicBezTo>
                  <a:cubicBezTo>
                    <a:pt x="152" y="22"/>
                    <a:pt x="152" y="22"/>
                    <a:pt x="152" y="22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0" y="5"/>
                    <a:pt x="119" y="0"/>
                    <a:pt x="99" y="0"/>
                  </a:cubicBezTo>
                  <a:cubicBezTo>
                    <a:pt x="52" y="0"/>
                    <a:pt x="11" y="36"/>
                    <a:pt x="4" y="86"/>
                  </a:cubicBezTo>
                  <a:cubicBezTo>
                    <a:pt x="0" y="111"/>
                    <a:pt x="5" y="135"/>
                    <a:pt x="19" y="151"/>
                  </a:cubicBezTo>
                  <a:cubicBezTo>
                    <a:pt x="32" y="167"/>
                    <a:pt x="51" y="173"/>
                    <a:pt x="73" y="173"/>
                  </a:cubicBezTo>
                  <a:cubicBezTo>
                    <a:pt x="111" y="173"/>
                    <a:pt x="132" y="149"/>
                    <a:pt x="132" y="149"/>
                  </a:cubicBezTo>
                  <a:cubicBezTo>
                    <a:pt x="130" y="161"/>
                    <a:pt x="130" y="161"/>
                    <a:pt x="130" y="161"/>
                  </a:cubicBezTo>
                  <a:cubicBezTo>
                    <a:pt x="130" y="165"/>
                    <a:pt x="133" y="169"/>
                    <a:pt x="138" y="169"/>
                  </a:cubicBezTo>
                  <a:cubicBezTo>
                    <a:pt x="176" y="169"/>
                    <a:pt x="176" y="169"/>
                    <a:pt x="176" y="169"/>
                  </a:cubicBezTo>
                  <a:cubicBezTo>
                    <a:pt x="182" y="169"/>
                    <a:pt x="187" y="165"/>
                    <a:pt x="188" y="159"/>
                  </a:cubicBezTo>
                  <a:cubicBezTo>
                    <a:pt x="211" y="13"/>
                    <a:pt x="211" y="13"/>
                    <a:pt x="211" y="13"/>
                  </a:cubicBezTo>
                  <a:cubicBezTo>
                    <a:pt x="212" y="8"/>
                    <a:pt x="208" y="4"/>
                    <a:pt x="204" y="4"/>
                  </a:cubicBezTo>
                  <a:close/>
                  <a:moveTo>
                    <a:pt x="144" y="87"/>
                  </a:moveTo>
                  <a:cubicBezTo>
                    <a:pt x="140" y="112"/>
                    <a:pt x="121" y="128"/>
                    <a:pt x="96" y="128"/>
                  </a:cubicBezTo>
                  <a:cubicBezTo>
                    <a:pt x="84" y="128"/>
                    <a:pt x="74" y="124"/>
                    <a:pt x="68" y="116"/>
                  </a:cubicBezTo>
                  <a:cubicBezTo>
                    <a:pt x="61" y="109"/>
                    <a:pt x="59" y="98"/>
                    <a:pt x="61" y="87"/>
                  </a:cubicBezTo>
                  <a:cubicBezTo>
                    <a:pt x="65" y="62"/>
                    <a:pt x="85" y="45"/>
                    <a:pt x="109" y="45"/>
                  </a:cubicBezTo>
                  <a:cubicBezTo>
                    <a:pt x="121" y="45"/>
                    <a:pt x="131" y="50"/>
                    <a:pt x="137" y="57"/>
                  </a:cubicBezTo>
                  <a:cubicBezTo>
                    <a:pt x="144" y="65"/>
                    <a:pt x="146" y="75"/>
                    <a:pt x="144" y="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9"/>
            <p:cNvSpPr>
              <a:spLocks/>
            </p:cNvSpPr>
            <p:nvPr userDrawn="1"/>
          </p:nvSpPr>
          <p:spPr bwMode="auto">
            <a:xfrm>
              <a:off x="1517650" y="5875338"/>
              <a:ext cx="155575" cy="166687"/>
            </a:xfrm>
            <a:custGeom>
              <a:avLst/>
              <a:gdLst>
                <a:gd name="T0" fmla="*/ 200 w 210"/>
                <a:gd name="T1" fmla="*/ 0 h 223"/>
                <a:gd name="T2" fmla="*/ 157 w 210"/>
                <a:gd name="T3" fmla="*/ 0 h 223"/>
                <a:gd name="T4" fmla="*/ 147 w 210"/>
                <a:gd name="T5" fmla="*/ 6 h 223"/>
                <a:gd name="T6" fmla="*/ 88 w 210"/>
                <a:gd name="T7" fmla="*/ 93 h 223"/>
                <a:gd name="T8" fmla="*/ 63 w 210"/>
                <a:gd name="T9" fmla="*/ 9 h 223"/>
                <a:gd name="T10" fmla="*/ 51 w 210"/>
                <a:gd name="T11" fmla="*/ 0 h 223"/>
                <a:gd name="T12" fmla="*/ 9 w 210"/>
                <a:gd name="T13" fmla="*/ 0 h 223"/>
                <a:gd name="T14" fmla="*/ 2 w 210"/>
                <a:gd name="T15" fmla="*/ 10 h 223"/>
                <a:gd name="T16" fmla="*/ 49 w 210"/>
                <a:gd name="T17" fmla="*/ 149 h 223"/>
                <a:gd name="T18" fmla="*/ 5 w 210"/>
                <a:gd name="T19" fmla="*/ 211 h 223"/>
                <a:gd name="T20" fmla="*/ 11 w 210"/>
                <a:gd name="T21" fmla="*/ 223 h 223"/>
                <a:gd name="T22" fmla="*/ 54 w 210"/>
                <a:gd name="T23" fmla="*/ 223 h 223"/>
                <a:gd name="T24" fmla="*/ 64 w 210"/>
                <a:gd name="T25" fmla="*/ 218 h 223"/>
                <a:gd name="T26" fmla="*/ 206 w 210"/>
                <a:gd name="T27" fmla="*/ 12 h 223"/>
                <a:gd name="T28" fmla="*/ 200 w 210"/>
                <a:gd name="T29" fmla="*/ 0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0" h="223">
                  <a:moveTo>
                    <a:pt x="200" y="0"/>
                  </a:moveTo>
                  <a:cubicBezTo>
                    <a:pt x="157" y="0"/>
                    <a:pt x="157" y="0"/>
                    <a:pt x="157" y="0"/>
                  </a:cubicBezTo>
                  <a:cubicBezTo>
                    <a:pt x="153" y="0"/>
                    <a:pt x="149" y="2"/>
                    <a:pt x="147" y="6"/>
                  </a:cubicBezTo>
                  <a:cubicBezTo>
                    <a:pt x="88" y="93"/>
                    <a:pt x="88" y="93"/>
                    <a:pt x="88" y="93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1" y="4"/>
                    <a:pt x="56" y="0"/>
                    <a:pt x="5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5"/>
                    <a:pt x="2" y="10"/>
                  </a:cubicBezTo>
                  <a:cubicBezTo>
                    <a:pt x="49" y="149"/>
                    <a:pt x="49" y="149"/>
                    <a:pt x="49" y="149"/>
                  </a:cubicBezTo>
                  <a:cubicBezTo>
                    <a:pt x="5" y="211"/>
                    <a:pt x="5" y="211"/>
                    <a:pt x="5" y="211"/>
                  </a:cubicBezTo>
                  <a:cubicBezTo>
                    <a:pt x="1" y="216"/>
                    <a:pt x="5" y="223"/>
                    <a:pt x="11" y="223"/>
                  </a:cubicBezTo>
                  <a:cubicBezTo>
                    <a:pt x="54" y="223"/>
                    <a:pt x="54" y="223"/>
                    <a:pt x="54" y="223"/>
                  </a:cubicBezTo>
                  <a:cubicBezTo>
                    <a:pt x="58" y="223"/>
                    <a:pt x="61" y="221"/>
                    <a:pt x="64" y="218"/>
                  </a:cubicBezTo>
                  <a:cubicBezTo>
                    <a:pt x="206" y="12"/>
                    <a:pt x="206" y="12"/>
                    <a:pt x="206" y="12"/>
                  </a:cubicBezTo>
                  <a:cubicBezTo>
                    <a:pt x="210" y="7"/>
                    <a:pt x="206" y="0"/>
                    <a:pt x="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1978025" y="5813425"/>
              <a:ext cx="71437" cy="185737"/>
            </a:xfrm>
            <a:custGeom>
              <a:avLst/>
              <a:gdLst>
                <a:gd name="T0" fmla="*/ 37 w 94"/>
                <a:gd name="T1" fmla="*/ 6 h 247"/>
                <a:gd name="T2" fmla="*/ 1 w 94"/>
                <a:gd name="T3" fmla="*/ 239 h 247"/>
                <a:gd name="T4" fmla="*/ 8 w 94"/>
                <a:gd name="T5" fmla="*/ 247 h 247"/>
                <a:gd name="T6" fmla="*/ 45 w 94"/>
                <a:gd name="T7" fmla="*/ 247 h 247"/>
                <a:gd name="T8" fmla="*/ 57 w 94"/>
                <a:gd name="T9" fmla="*/ 237 h 247"/>
                <a:gd name="T10" fmla="*/ 93 w 94"/>
                <a:gd name="T11" fmla="*/ 9 h 247"/>
                <a:gd name="T12" fmla="*/ 86 w 94"/>
                <a:gd name="T13" fmla="*/ 0 h 247"/>
                <a:gd name="T14" fmla="*/ 44 w 94"/>
                <a:gd name="T15" fmla="*/ 0 h 247"/>
                <a:gd name="T16" fmla="*/ 37 w 94"/>
                <a:gd name="T17" fmla="*/ 6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4" h="247">
                  <a:moveTo>
                    <a:pt x="37" y="6"/>
                  </a:moveTo>
                  <a:cubicBezTo>
                    <a:pt x="1" y="239"/>
                    <a:pt x="1" y="239"/>
                    <a:pt x="1" y="239"/>
                  </a:cubicBezTo>
                  <a:cubicBezTo>
                    <a:pt x="0" y="243"/>
                    <a:pt x="3" y="247"/>
                    <a:pt x="8" y="247"/>
                  </a:cubicBezTo>
                  <a:cubicBezTo>
                    <a:pt x="45" y="247"/>
                    <a:pt x="45" y="247"/>
                    <a:pt x="45" y="247"/>
                  </a:cubicBezTo>
                  <a:cubicBezTo>
                    <a:pt x="51" y="247"/>
                    <a:pt x="56" y="243"/>
                    <a:pt x="57" y="237"/>
                  </a:cubicBezTo>
                  <a:cubicBezTo>
                    <a:pt x="93" y="9"/>
                    <a:pt x="93" y="9"/>
                    <a:pt x="93" y="9"/>
                  </a:cubicBezTo>
                  <a:cubicBezTo>
                    <a:pt x="94" y="4"/>
                    <a:pt x="90" y="0"/>
                    <a:pt x="8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1" y="0"/>
                    <a:pt x="38" y="3"/>
                    <a:pt x="3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1"/>
            <p:cNvSpPr>
              <a:spLocks/>
            </p:cNvSpPr>
            <p:nvPr userDrawn="1"/>
          </p:nvSpPr>
          <p:spPr bwMode="auto">
            <a:xfrm>
              <a:off x="842963" y="5748338"/>
              <a:ext cx="250825" cy="293687"/>
            </a:xfrm>
            <a:custGeom>
              <a:avLst/>
              <a:gdLst>
                <a:gd name="T0" fmla="*/ 301 w 337"/>
                <a:gd name="T1" fmla="*/ 100 h 393"/>
                <a:gd name="T2" fmla="*/ 285 w 337"/>
                <a:gd name="T3" fmla="*/ 30 h 393"/>
                <a:gd name="T4" fmla="*/ 192 w 337"/>
                <a:gd name="T5" fmla="*/ 0 h 393"/>
                <a:gd name="T6" fmla="*/ 70 w 337"/>
                <a:gd name="T7" fmla="*/ 0 h 393"/>
                <a:gd name="T8" fmla="*/ 52 w 337"/>
                <a:gd name="T9" fmla="*/ 15 h 393"/>
                <a:gd name="T10" fmla="*/ 1 w 337"/>
                <a:gd name="T11" fmla="*/ 337 h 393"/>
                <a:gd name="T12" fmla="*/ 12 w 337"/>
                <a:gd name="T13" fmla="*/ 349 h 393"/>
                <a:gd name="T14" fmla="*/ 87 w 337"/>
                <a:gd name="T15" fmla="*/ 349 h 393"/>
                <a:gd name="T16" fmla="*/ 82 w 337"/>
                <a:gd name="T17" fmla="*/ 382 h 393"/>
                <a:gd name="T18" fmla="*/ 91 w 337"/>
                <a:gd name="T19" fmla="*/ 393 h 393"/>
                <a:gd name="T20" fmla="*/ 155 w 337"/>
                <a:gd name="T21" fmla="*/ 393 h 393"/>
                <a:gd name="T22" fmla="*/ 170 w 337"/>
                <a:gd name="T23" fmla="*/ 380 h 393"/>
                <a:gd name="T24" fmla="*/ 170 w 337"/>
                <a:gd name="T25" fmla="*/ 377 h 393"/>
                <a:gd name="T26" fmla="*/ 182 w 337"/>
                <a:gd name="T27" fmla="*/ 301 h 393"/>
                <a:gd name="T28" fmla="*/ 183 w 337"/>
                <a:gd name="T29" fmla="*/ 297 h 393"/>
                <a:gd name="T30" fmla="*/ 198 w 337"/>
                <a:gd name="T31" fmla="*/ 284 h 393"/>
                <a:gd name="T32" fmla="*/ 208 w 337"/>
                <a:gd name="T33" fmla="*/ 284 h 393"/>
                <a:gd name="T34" fmla="*/ 331 w 337"/>
                <a:gd name="T35" fmla="*/ 186 h 393"/>
                <a:gd name="T36" fmla="*/ 319 w 337"/>
                <a:gd name="T37" fmla="*/ 113 h 393"/>
                <a:gd name="T38" fmla="*/ 301 w 337"/>
                <a:gd name="T39" fmla="*/ 100 h 393"/>
                <a:gd name="T40" fmla="*/ 301 w 337"/>
                <a:gd name="T41" fmla="*/ 10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7" h="393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82" y="382"/>
                    <a:pt x="82" y="382"/>
                    <a:pt x="82" y="382"/>
                  </a:cubicBezTo>
                  <a:cubicBezTo>
                    <a:pt x="81" y="388"/>
                    <a:pt x="85" y="393"/>
                    <a:pt x="91" y="393"/>
                  </a:cubicBezTo>
                  <a:cubicBezTo>
                    <a:pt x="155" y="393"/>
                    <a:pt x="155" y="393"/>
                    <a:pt x="155" y="393"/>
                  </a:cubicBezTo>
                  <a:cubicBezTo>
                    <a:pt x="162" y="393"/>
                    <a:pt x="168" y="387"/>
                    <a:pt x="170" y="380"/>
                  </a:cubicBezTo>
                  <a:cubicBezTo>
                    <a:pt x="170" y="377"/>
                    <a:pt x="170" y="377"/>
                    <a:pt x="170" y="377"/>
                  </a:cubicBezTo>
                  <a:cubicBezTo>
                    <a:pt x="182" y="301"/>
                    <a:pt x="182" y="301"/>
                    <a:pt x="182" y="301"/>
                  </a:cubicBezTo>
                  <a:cubicBezTo>
                    <a:pt x="183" y="297"/>
                    <a:pt x="183" y="297"/>
                    <a:pt x="183" y="297"/>
                  </a:cubicBezTo>
                  <a:cubicBezTo>
                    <a:pt x="184" y="289"/>
                    <a:pt x="191" y="284"/>
                    <a:pt x="198" y="284"/>
                  </a:cubicBezTo>
                  <a:cubicBezTo>
                    <a:pt x="208" y="284"/>
                    <a:pt x="208" y="284"/>
                    <a:pt x="208" y="284"/>
                  </a:cubicBezTo>
                  <a:cubicBezTo>
                    <a:pt x="269" y="284"/>
                    <a:pt x="317" y="259"/>
                    <a:pt x="331" y="186"/>
                  </a:cubicBezTo>
                  <a:cubicBezTo>
                    <a:pt x="337" y="156"/>
                    <a:pt x="334" y="131"/>
                    <a:pt x="319" y="113"/>
                  </a:cubicBezTo>
                  <a:cubicBezTo>
                    <a:pt x="314" y="108"/>
                    <a:pt x="308" y="104"/>
                    <a:pt x="301" y="100"/>
                  </a:cubicBezTo>
                  <a:cubicBezTo>
                    <a:pt x="301" y="100"/>
                    <a:pt x="301" y="100"/>
                    <a:pt x="301" y="100"/>
                  </a:cubicBezTo>
                </a:path>
              </a:pathLst>
            </a:custGeom>
            <a:solidFill>
              <a:srgbClr val="FFFFFF">
                <a:alpha val="68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301 w 306"/>
                <a:gd name="T1" fmla="*/ 100 h 349"/>
                <a:gd name="T2" fmla="*/ 285 w 306"/>
                <a:gd name="T3" fmla="*/ 30 h 349"/>
                <a:gd name="T4" fmla="*/ 192 w 306"/>
                <a:gd name="T5" fmla="*/ 0 h 349"/>
                <a:gd name="T6" fmla="*/ 70 w 306"/>
                <a:gd name="T7" fmla="*/ 0 h 349"/>
                <a:gd name="T8" fmla="*/ 52 w 306"/>
                <a:gd name="T9" fmla="*/ 15 h 349"/>
                <a:gd name="T10" fmla="*/ 1 w 306"/>
                <a:gd name="T11" fmla="*/ 337 h 349"/>
                <a:gd name="T12" fmla="*/ 12 w 306"/>
                <a:gd name="T13" fmla="*/ 349 h 349"/>
                <a:gd name="T14" fmla="*/ 87 w 306"/>
                <a:gd name="T15" fmla="*/ 349 h 349"/>
                <a:gd name="T16" fmla="*/ 106 w 306"/>
                <a:gd name="T17" fmla="*/ 229 h 349"/>
                <a:gd name="T18" fmla="*/ 106 w 306"/>
                <a:gd name="T19" fmla="*/ 233 h 349"/>
                <a:gd name="T20" fmla="*/ 123 w 306"/>
                <a:gd name="T21" fmla="*/ 218 h 349"/>
                <a:gd name="T22" fmla="*/ 159 w 306"/>
                <a:gd name="T23" fmla="*/ 218 h 349"/>
                <a:gd name="T24" fmla="*/ 300 w 306"/>
                <a:gd name="T25" fmla="*/ 107 h 349"/>
                <a:gd name="T26" fmla="*/ 301 w 306"/>
                <a:gd name="T27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6" h="349">
                  <a:moveTo>
                    <a:pt x="301" y="100"/>
                  </a:move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cubicBezTo>
                    <a:pt x="106" y="233"/>
                    <a:pt x="106" y="233"/>
                    <a:pt x="106" y="233"/>
                  </a:cubicBezTo>
                  <a:cubicBezTo>
                    <a:pt x="107" y="225"/>
                    <a:pt x="114" y="218"/>
                    <a:pt x="123" y="218"/>
                  </a:cubicBezTo>
                  <a:cubicBezTo>
                    <a:pt x="159" y="218"/>
                    <a:pt x="159" y="218"/>
                    <a:pt x="159" y="218"/>
                  </a:cubicBezTo>
                  <a:cubicBezTo>
                    <a:pt x="229" y="218"/>
                    <a:pt x="284" y="190"/>
                    <a:pt x="300" y="107"/>
                  </a:cubicBezTo>
                  <a:cubicBezTo>
                    <a:pt x="301" y="105"/>
                    <a:pt x="301" y="102"/>
                    <a:pt x="301" y="100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3"/>
            <p:cNvSpPr>
              <a:spLocks/>
            </p:cNvSpPr>
            <p:nvPr userDrawn="1"/>
          </p:nvSpPr>
          <p:spPr bwMode="auto">
            <a:xfrm>
              <a:off x="842963" y="5748338"/>
              <a:ext cx="227012" cy="260350"/>
            </a:xfrm>
            <a:custGeom>
              <a:avLst/>
              <a:gdLst>
                <a:gd name="T0" fmla="*/ 126 w 306"/>
                <a:gd name="T1" fmla="*/ 100 h 349"/>
                <a:gd name="T2" fmla="*/ 135 w 306"/>
                <a:gd name="T3" fmla="*/ 89 h 349"/>
                <a:gd name="T4" fmla="*/ 142 w 306"/>
                <a:gd name="T5" fmla="*/ 87 h 349"/>
                <a:gd name="T6" fmla="*/ 237 w 306"/>
                <a:gd name="T7" fmla="*/ 87 h 349"/>
                <a:gd name="T8" fmla="*/ 269 w 306"/>
                <a:gd name="T9" fmla="*/ 90 h 349"/>
                <a:gd name="T10" fmla="*/ 277 w 306"/>
                <a:gd name="T11" fmla="*/ 91 h 349"/>
                <a:gd name="T12" fmla="*/ 284 w 306"/>
                <a:gd name="T13" fmla="*/ 93 h 349"/>
                <a:gd name="T14" fmla="*/ 288 w 306"/>
                <a:gd name="T15" fmla="*/ 94 h 349"/>
                <a:gd name="T16" fmla="*/ 301 w 306"/>
                <a:gd name="T17" fmla="*/ 100 h 349"/>
                <a:gd name="T18" fmla="*/ 285 w 306"/>
                <a:gd name="T19" fmla="*/ 30 h 349"/>
                <a:gd name="T20" fmla="*/ 192 w 306"/>
                <a:gd name="T21" fmla="*/ 0 h 349"/>
                <a:gd name="T22" fmla="*/ 70 w 306"/>
                <a:gd name="T23" fmla="*/ 0 h 349"/>
                <a:gd name="T24" fmla="*/ 52 w 306"/>
                <a:gd name="T25" fmla="*/ 15 h 349"/>
                <a:gd name="T26" fmla="*/ 1 w 306"/>
                <a:gd name="T27" fmla="*/ 337 h 349"/>
                <a:gd name="T28" fmla="*/ 12 w 306"/>
                <a:gd name="T29" fmla="*/ 349 h 349"/>
                <a:gd name="T30" fmla="*/ 87 w 306"/>
                <a:gd name="T31" fmla="*/ 349 h 349"/>
                <a:gd name="T32" fmla="*/ 106 w 306"/>
                <a:gd name="T33" fmla="*/ 229 h 349"/>
                <a:gd name="T34" fmla="*/ 126 w 306"/>
                <a:gd name="T35" fmla="*/ 10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6" h="349">
                  <a:moveTo>
                    <a:pt x="126" y="100"/>
                  </a:moveTo>
                  <a:cubicBezTo>
                    <a:pt x="127" y="95"/>
                    <a:pt x="131" y="91"/>
                    <a:pt x="135" y="89"/>
                  </a:cubicBezTo>
                  <a:cubicBezTo>
                    <a:pt x="137" y="88"/>
                    <a:pt x="139" y="87"/>
                    <a:pt x="142" y="87"/>
                  </a:cubicBezTo>
                  <a:cubicBezTo>
                    <a:pt x="237" y="87"/>
                    <a:pt x="237" y="87"/>
                    <a:pt x="237" y="87"/>
                  </a:cubicBezTo>
                  <a:cubicBezTo>
                    <a:pt x="249" y="87"/>
                    <a:pt x="259" y="88"/>
                    <a:pt x="269" y="90"/>
                  </a:cubicBezTo>
                  <a:cubicBezTo>
                    <a:pt x="272" y="90"/>
                    <a:pt x="274" y="91"/>
                    <a:pt x="277" y="91"/>
                  </a:cubicBezTo>
                  <a:cubicBezTo>
                    <a:pt x="279" y="92"/>
                    <a:pt x="282" y="92"/>
                    <a:pt x="284" y="93"/>
                  </a:cubicBezTo>
                  <a:cubicBezTo>
                    <a:pt x="286" y="94"/>
                    <a:pt x="287" y="94"/>
                    <a:pt x="288" y="94"/>
                  </a:cubicBezTo>
                  <a:cubicBezTo>
                    <a:pt x="293" y="96"/>
                    <a:pt x="297" y="98"/>
                    <a:pt x="301" y="100"/>
                  </a:cubicBezTo>
                  <a:cubicBezTo>
                    <a:pt x="306" y="69"/>
                    <a:pt x="301" y="49"/>
                    <a:pt x="285" y="30"/>
                  </a:cubicBezTo>
                  <a:cubicBezTo>
                    <a:pt x="267" y="9"/>
                    <a:pt x="234" y="0"/>
                    <a:pt x="192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61" y="0"/>
                    <a:pt x="54" y="6"/>
                    <a:pt x="52" y="15"/>
                  </a:cubicBezTo>
                  <a:cubicBezTo>
                    <a:pt x="1" y="337"/>
                    <a:pt x="1" y="337"/>
                    <a:pt x="1" y="337"/>
                  </a:cubicBezTo>
                  <a:cubicBezTo>
                    <a:pt x="0" y="344"/>
                    <a:pt x="5" y="349"/>
                    <a:pt x="12" y="349"/>
                  </a:cubicBezTo>
                  <a:cubicBezTo>
                    <a:pt x="87" y="349"/>
                    <a:pt x="87" y="349"/>
                    <a:pt x="87" y="349"/>
                  </a:cubicBezTo>
                  <a:cubicBezTo>
                    <a:pt x="106" y="229"/>
                    <a:pt x="106" y="229"/>
                    <a:pt x="106" y="229"/>
                  </a:cubicBezTo>
                  <a:lnTo>
                    <a:pt x="126" y="1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541" y="6381392"/>
            <a:ext cx="309470" cy="2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1619452"/>
            <a:ext cx="2880360" cy="2112264"/>
          </a:xfrm>
        </p:spPr>
        <p:txBody>
          <a:bodyPr anchor="t"/>
          <a:lstStyle>
            <a:lvl1pPr marL="0" algn="l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8619" y="1530349"/>
            <a:ext cx="288036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 smtClean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199478" y="1524000"/>
            <a:ext cx="0" cy="429768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568180" y="1528762"/>
            <a:ext cx="4201170" cy="4828032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1875"/>
              </a:spcBef>
              <a:buClr>
                <a:schemeClr val="accent1"/>
              </a:buClr>
              <a:buFont typeface="Arial" panose="020B0604020202020204" pitchFamily="34" charset="0"/>
              <a:buNone/>
              <a:defRPr lang="en-US" sz="20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0" indent="0">
              <a:spcBef>
                <a:spcPts val="1125"/>
              </a:spcBef>
              <a:buNone/>
              <a:defRPr lang="en-US" sz="18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Second level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8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 Sub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27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+mj-lt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8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_extra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2795"/>
            <a:ext cx="8390336" cy="4297680"/>
          </a:xfrm>
        </p:spPr>
        <p:txBody>
          <a:bodyPr/>
          <a:lstStyle>
            <a:lvl1pPr marL="0" indent="0">
              <a:spcBef>
                <a:spcPts val="1125"/>
              </a:spcBef>
              <a:buFont typeface="+mj-lt"/>
              <a:buNone/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spcBef>
                <a:spcPts val="600"/>
              </a:spcBef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488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78618" y="1680415"/>
            <a:ext cx="8394192" cy="356616"/>
          </a:xfrm>
        </p:spPr>
        <p:txBody>
          <a:bodyPr anchor="t"/>
          <a:lstStyle>
            <a:lvl1pPr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08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757023" y="2041048"/>
            <a:ext cx="4011930" cy="4296932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4488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96925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3187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57023" y="1680416"/>
            <a:ext cx="4011930" cy="36041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3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618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77429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77429" y="851807"/>
            <a:ext cx="8391525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25"/>
          </p:nvPr>
        </p:nvSpPr>
        <p:spPr>
          <a:xfrm>
            <a:off x="377429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6"/>
          </p:nvPr>
        </p:nvSpPr>
        <p:spPr>
          <a:xfrm>
            <a:off x="2546452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7"/>
          </p:nvPr>
        </p:nvSpPr>
        <p:spPr>
          <a:xfrm>
            <a:off x="2546452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2546452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29"/>
          </p:nvPr>
        </p:nvSpPr>
        <p:spPr>
          <a:xfrm>
            <a:off x="4715475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30"/>
          </p:nvPr>
        </p:nvSpPr>
        <p:spPr>
          <a:xfrm>
            <a:off x="4715475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4715475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32"/>
          </p:nvPr>
        </p:nvSpPr>
        <p:spPr>
          <a:xfrm>
            <a:off x="6885686" y="2041047"/>
            <a:ext cx="1883664" cy="4297680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01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54125" indent="-285750">
              <a:defRPr lang="en-US" sz="14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Third level</a:t>
            </a:r>
          </a:p>
          <a:p>
            <a:pPr marL="974725" lvl="3" indent="-231775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1738" lvl="4" indent="-233363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33"/>
          </p:nvPr>
        </p:nvSpPr>
        <p:spPr>
          <a:xfrm>
            <a:off x="6884497" y="1680415"/>
            <a:ext cx="1883664" cy="360419"/>
          </a:xfrm>
        </p:spPr>
        <p:txBody>
          <a:bodyPr anchor="t">
            <a:noAutofit/>
          </a:bodyPr>
          <a:lstStyle>
            <a:lvl1pPr marL="0" indent="0">
              <a:buNone/>
              <a:defRPr lang="en-US" sz="160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6884497" y="1530349"/>
            <a:ext cx="1883664" cy="54864"/>
          </a:xfr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lang="en-US" sz="1000" dirty="0">
                <a:noFill/>
              </a:defRPr>
            </a:lvl1pPr>
          </a:lstStyle>
          <a:p>
            <a:pPr marL="0" lvl="0"/>
            <a:r>
              <a:rPr lang="en-US" smtClean="0"/>
              <a:t>Click to edit Master text styles</a:t>
            </a:r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960">
          <p15:clr>
            <a:srgbClr val="FBAE40"/>
          </p15:clr>
        </p15:guide>
        <p15:guide id="2" orient="horz" pos="80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4479132" y="0"/>
            <a:ext cx="4664869" cy="6781800"/>
          </a:xfrm>
        </p:spPr>
        <p:txBody>
          <a:bodyPr tIns="3657600" anchor="t"/>
          <a:lstStyle>
            <a:lvl1pPr marL="0" indent="0" algn="ctr">
              <a:buNone/>
              <a:defRPr baseline="0"/>
            </a:lvl1pPr>
          </a:lstStyle>
          <a:p>
            <a:r>
              <a:rPr lang="en-US" dirty="0" smtClean="0"/>
              <a:t>Click icon to insert image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430" y="527050"/>
            <a:ext cx="3915980" cy="31115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391" y="6356350"/>
            <a:ext cx="2761384" cy="311150"/>
          </a:xfrm>
        </p:spPr>
        <p:txBody>
          <a:bodyPr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77429" y="851807"/>
            <a:ext cx="3915980" cy="4794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1143" y="6784848"/>
            <a:ext cx="9141714" cy="73152"/>
          </a:xfrm>
          <a:prstGeom prst="rect">
            <a:avLst/>
          </a:prstGeom>
          <a:gradFill flip="none" rotWithShape="1">
            <a:gsLst>
              <a:gs pos="0">
                <a:srgbClr val="0092D4"/>
              </a:gs>
              <a:gs pos="89000">
                <a:srgbClr val="00318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78619" y="1528762"/>
            <a:ext cx="3915425" cy="4824413"/>
          </a:xfrm>
        </p:spPr>
        <p:txBody>
          <a:bodyPr/>
          <a:lstStyle>
            <a:lvl1pPr marL="0" indent="0">
              <a:defRPr lang="en-US" sz="16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1500" indent="-285750">
              <a:defRPr lang="en-US" sz="14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5721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8663" indent="-171450">
              <a:defRPr lang="en-US" sz="1200" kern="1200" dirty="0" smtClean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00113" indent="-171450">
              <a:defRPr lang="en-US" sz="1200" kern="1200" dirty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lvl="0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514350" lvl="1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742950" lvl="2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971550" lvl="3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1200150" lvl="4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7429" y="6353176"/>
            <a:ext cx="1007178" cy="24574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311" y="6380648"/>
            <a:ext cx="299116" cy="277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4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8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286" y="0"/>
            <a:ext cx="9141714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88000">
                <a:srgbClr val="19468E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96" y="2659761"/>
            <a:ext cx="860409" cy="10183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080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618" y="527050"/>
            <a:ext cx="8390335" cy="3111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618" y="1528762"/>
            <a:ext cx="8390336" cy="482441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Clr>
                <a:schemeClr val="accent1"/>
              </a:buClr>
              <a:buFont typeface="Arial" panose="020B0604020202020204" pitchFamily="34" charset="0"/>
              <a:buNone/>
            </a:pPr>
            <a:r>
              <a:rPr lang="en-US" dirty="0" smtClean="0"/>
              <a:t>Click to edit Master text styles</a:t>
            </a:r>
          </a:p>
          <a:p>
            <a:pPr marL="287338" lvl="1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Second level</a:t>
            </a:r>
          </a:p>
          <a:p>
            <a:pPr marL="514350" lvl="2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Third level</a:t>
            </a:r>
          </a:p>
          <a:p>
            <a:pPr marL="739775" lvl="3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 smtClean="0"/>
              <a:t>Fourth level</a:t>
            </a:r>
          </a:p>
          <a:p>
            <a:pPr marL="974725" lvl="4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tabLst/>
            </a:pPr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8214" y="6356350"/>
            <a:ext cx="659822" cy="292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685800" rtl="0" eaLnBrk="1" latinLnBrk="0" hangingPunct="1">
              <a:defRPr lang="en-US" sz="6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391" y="6356350"/>
            <a:ext cx="2761488" cy="31115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marL="0" algn="l" defTabSz="914400" rtl="0" eaLnBrk="1" latinLnBrk="0" hangingPunct="1">
              <a:defRPr lang="en-US" sz="800" kern="120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smtClean="0"/>
              <a:t>©2015 PayPal Inc. Confidential and proprietary.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7237" y="6356351"/>
            <a:ext cx="395288" cy="29209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b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07CF5707-6B01-4E28-B52C-5F626EA6C5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858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56" r:id="rId10"/>
    <p:sldLayoutId id="2147483671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1125"/>
        </a:spcBef>
        <a:buClr>
          <a:schemeClr val="accent1"/>
        </a:buClr>
        <a:buFont typeface="Arial" panose="020B0604020202020204" pitchFamily="34" charset="0"/>
        <a:buNone/>
        <a:defRPr lang="en-US" sz="1600" kern="1200" dirty="0" smtClean="0">
          <a:solidFill>
            <a:schemeClr val="accent1"/>
          </a:solidFill>
          <a:latin typeface="+mn-lt"/>
          <a:ea typeface="+mn-ea"/>
          <a:cs typeface="+mn-cs"/>
        </a:defRPr>
      </a:lvl1pPr>
      <a:lvl2pPr marL="344488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2pPr>
      <a:lvl3pPr marL="571500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3pPr>
      <a:lvl4pPr marL="79692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400" kern="1200" dirty="0" smtClean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4pPr>
      <a:lvl5pPr marL="1031875" indent="-2857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tabLst/>
        <a:defRPr lang="en-US" sz="1400" kern="1200" dirty="0">
          <a:solidFill>
            <a:schemeClr val="bg2">
              <a:lumMod val="7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8">
          <p15:clr>
            <a:srgbClr val="F26B43"/>
          </p15:clr>
        </p15:guide>
        <p15:guide id="2" pos="5524">
          <p15:clr>
            <a:srgbClr val="F26B43"/>
          </p15:clr>
        </p15:guide>
        <p15:guide id="3" orient="horz" pos="4002">
          <p15:clr>
            <a:srgbClr val="F26B43"/>
          </p15:clr>
        </p15:guide>
        <p15:guide id="6" orient="horz" pos="3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51893" y="3962400"/>
            <a:ext cx="6182546" cy="4247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Observer Design </a:t>
            </a:r>
            <a:r>
              <a:rPr lang="en-US" sz="3600" dirty="0" smtClean="0"/>
              <a:t>Pattern</a:t>
            </a:r>
            <a:br>
              <a:rPr lang="en-US" sz="3600" dirty="0" smtClean="0"/>
            </a:b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25202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Observer Pattern: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oncerned </a:t>
            </a:r>
            <a:r>
              <a:rPr lang="en-US" dirty="0"/>
              <a:t>with the assignment of responsibilities between </a:t>
            </a:r>
            <a:r>
              <a:rPr lang="en-US" dirty="0" smtClean="0"/>
              <a:t>objects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 Shift </a:t>
            </a:r>
            <a:r>
              <a:rPr lang="en-US" dirty="0"/>
              <a:t>your focus away from the flow of control to let you concentrate just on the way objects are </a:t>
            </a:r>
            <a:r>
              <a:rPr lang="en-US" dirty="0" smtClean="0"/>
              <a:t>interconnected 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D</a:t>
            </a:r>
            <a:r>
              <a:rPr lang="en-US" dirty="0" smtClean="0"/>
              <a:t>efines </a:t>
            </a:r>
            <a:r>
              <a:rPr lang="en-US" dirty="0"/>
              <a:t>a one-to-many dependency between objects so that when one object changes state, all its dependents are notified and updated </a:t>
            </a:r>
            <a:r>
              <a:rPr lang="en-US" dirty="0" smtClean="0"/>
              <a:t>automatically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Observer pattern describes these </a:t>
            </a:r>
            <a:r>
              <a:rPr lang="en-US" dirty="0" smtClean="0"/>
              <a:t>dependencies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Is like </a:t>
            </a:r>
            <a:r>
              <a:rPr lang="en-US" dirty="0"/>
              <a:t>Publisher-Subscriber relationship </a:t>
            </a:r>
            <a:r>
              <a:rPr lang="en-US" dirty="0" smtClean="0"/>
              <a:t>works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866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Observer registers with what to Observe (Observed or Observable)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Observed changes and </a:t>
            </a:r>
            <a:r>
              <a:rPr lang="en-US" dirty="0" smtClean="0">
                <a:solidFill>
                  <a:srgbClr val="FF0000"/>
                </a:solidFill>
              </a:rPr>
              <a:t>update()</a:t>
            </a:r>
            <a:r>
              <a:rPr lang="en-US" dirty="0" smtClean="0"/>
              <a:t>s all Observers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Diagram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590800"/>
            <a:ext cx="4559300" cy="380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Use the Observer pattern: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an abstraction has two aspects, one dependent on the </a:t>
            </a:r>
            <a:r>
              <a:rPr lang="en-US" dirty="0" smtClean="0"/>
              <a:t>other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Encapsulating </a:t>
            </a:r>
            <a:r>
              <a:rPr lang="en-US" dirty="0"/>
              <a:t>these aspects in separate objects lets you vary and reuse them </a:t>
            </a:r>
            <a:r>
              <a:rPr lang="en-US" dirty="0" smtClean="0"/>
              <a:t>independently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a change to one object requires changing others, and you don’t know how many objects need to be </a:t>
            </a:r>
            <a:r>
              <a:rPr lang="en-US" dirty="0" smtClean="0"/>
              <a:t>changed </a:t>
            </a:r>
            <a:endParaRPr lang="en-US" dirty="0"/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When </a:t>
            </a:r>
            <a:r>
              <a:rPr lang="en-US" dirty="0"/>
              <a:t>an object should be able to notify other objects without making assumptions about who these objects </a:t>
            </a:r>
            <a:r>
              <a:rPr lang="en-US" dirty="0" smtClean="0"/>
              <a:t>are</a:t>
            </a:r>
          </a:p>
          <a:p>
            <a:pPr marL="631825" lvl="1" indent="-342900">
              <a:buFont typeface="Arial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other words, you don’t want these objects tightly coupled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04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Observer registers with the Observed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client modifies the state in the Observed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Observed calls </a:t>
            </a:r>
            <a:r>
              <a:rPr lang="en-US" dirty="0" smtClean="0">
                <a:solidFill>
                  <a:srgbClr val="FF0000"/>
                </a:solidFill>
              </a:rPr>
              <a:t>update()</a:t>
            </a:r>
            <a:r>
              <a:rPr lang="en-US" dirty="0" smtClean="0"/>
              <a:t> on all registered Observers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Observer gets the </a:t>
            </a:r>
            <a:r>
              <a:rPr lang="en-US" dirty="0" smtClean="0">
                <a:solidFill>
                  <a:srgbClr val="FF0000"/>
                </a:solidFill>
              </a:rPr>
              <a:t>update()</a:t>
            </a:r>
            <a:r>
              <a:rPr lang="en-US" dirty="0" smtClean="0"/>
              <a:t> and does whatever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 smtClean="0"/>
              <a:t>The Observed returns to the client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7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342900" indent="-342900">
              <a:buFont typeface="Arial" charset="0"/>
              <a:buChar char="•"/>
            </a:pPr>
            <a:r>
              <a:rPr lang="en-US" dirty="0" smtClean="0"/>
              <a:t>File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/course/lesson-300-Creational-Patterns/instructions/</a:t>
            </a:r>
            <a:r>
              <a:rPr lang="en-US" dirty="0" err="1" smtClean="0">
                <a:solidFill>
                  <a:srgbClr val="FF0000"/>
                </a:solidFill>
                <a:sym typeface="Wingdings"/>
              </a:rPr>
              <a:t>Observer.docx</a:t>
            </a:r>
            <a:endParaRPr lang="en-US" dirty="0" smtClean="0">
              <a:solidFill>
                <a:srgbClr val="FF0000"/>
              </a:solidFill>
              <a:sym typeface="Wingdings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Follow the instructions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39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/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&gt;&lt;m_chDecimalSymbol&gt;.&lt;/m_chDecimalSymbol&gt;&lt;m_nGroupingDigits val=&quot;3&quot;/&gt;&lt;m_chGroupingSymbol&gt;,&lt;/m_chGroupingSymbol&gt;&lt;m_chDecimalSymbol17909&gt;.&lt;/m_chDecimalSymbol17909&gt;&lt;m_nGroupingDigits17909 val=&quot;3&quot;/&gt;&lt;m_chGroupingSymbol17909&gt;,&lt;/m_chGroupingSymbol17909&gt;&lt;/m_precDefault&gt;&lt;/CDefaultPrec&gt;&lt;/root&gt;"/>
  <p:tag name="THINKCELLUNDODONOTDELETE" val="19"/>
</p:tagLst>
</file>

<file path=ppt/theme/theme1.xml><?xml version="1.0" encoding="utf-8"?>
<a:theme xmlns:a="http://schemas.openxmlformats.org/drawingml/2006/main" name="Blue Gradient Section">
  <a:themeElements>
    <a:clrScheme name="PYL">
      <a:dk1>
        <a:sysClr val="windowText" lastClr="000000"/>
      </a:dk1>
      <a:lt1>
        <a:sysClr val="window" lastClr="FFFFFF"/>
      </a:lt1>
      <a:dk2>
        <a:srgbClr val="333333"/>
      </a:dk2>
      <a:lt2>
        <a:srgbClr val="808080"/>
      </a:lt2>
      <a:accent1>
        <a:srgbClr val="009CDE"/>
      </a:accent1>
      <a:accent2>
        <a:srgbClr val="003087"/>
      </a:accent2>
      <a:accent3>
        <a:srgbClr val="640487"/>
      </a:accent3>
      <a:accent4>
        <a:srgbClr val="DE0063"/>
      </a:accent4>
      <a:accent5>
        <a:srgbClr val="FF9600"/>
      </a:accent5>
      <a:accent6>
        <a:srgbClr val="00CF92"/>
      </a:accent6>
      <a:hlink>
        <a:srgbClr val="003087"/>
      </a:hlink>
      <a:folHlink>
        <a:srgbClr val="640487"/>
      </a:folHlink>
    </a:clrScheme>
    <a:fontScheme name="PYL">
      <a:majorFont>
        <a:latin typeface="PayPal Sans Big"/>
        <a:ea typeface=""/>
        <a:cs typeface=""/>
      </a:majorFont>
      <a:minorFont>
        <a:latin typeface="PayPal Sans Big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ct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FE4E4BE-B0D8-422F-B585-33E6101BE49B}" vid="{4C5E9700-6B9B-498E-B0CD-CA16D84C90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31019</TotalTime>
  <Words>223</Words>
  <Application>Microsoft Macintosh PowerPoint</Application>
  <PresentationFormat>On-screen Show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Calibri</vt:lpstr>
      <vt:lpstr>PayPal Sans Big</vt:lpstr>
      <vt:lpstr>PayPal Sans Big Light</vt:lpstr>
      <vt:lpstr>PayPal Sans Big Thin</vt:lpstr>
      <vt:lpstr>Wingdings</vt:lpstr>
      <vt:lpstr>Arial</vt:lpstr>
      <vt:lpstr>Blue Gradient Section</vt:lpstr>
      <vt:lpstr>Observer Design Pattern </vt:lpstr>
      <vt:lpstr>Overview</vt:lpstr>
      <vt:lpstr>Class Diagram</vt:lpstr>
      <vt:lpstr>When to Use It?</vt:lpstr>
      <vt:lpstr>Steps</vt:lpstr>
      <vt:lpstr>Lab</vt:lpstr>
    </vt:vector>
  </TitlesOfParts>
  <Company>eBay, Inc.</Company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Paypal brand central</dc:title>
  <dc:creator>Yu,Sabrina</dc:creator>
  <cp:lastModifiedBy>Boyd, Clay</cp:lastModifiedBy>
  <cp:revision>1061</cp:revision>
  <cp:lastPrinted>2014-07-17T17:09:28Z</cp:lastPrinted>
  <dcterms:created xsi:type="dcterms:W3CDTF">2013-02-07T04:33:41Z</dcterms:created>
  <dcterms:modified xsi:type="dcterms:W3CDTF">2017-11-15T14:21:20Z</dcterms:modified>
</cp:coreProperties>
</file>