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86439" autoAdjust="0"/>
  </p:normalViewPr>
  <p:slideViewPr>
    <p:cSldViewPr showGuides="1">
      <p:cViewPr varScale="1">
        <p:scale>
          <a:sx n="111" d="100"/>
          <a:sy n="111" d="100"/>
        </p:scale>
        <p:origin x="496" y="1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Strategy Design </a:t>
            </a:r>
            <a:r>
              <a:rPr lang="en-US" sz="3600" dirty="0" smtClean="0"/>
              <a:t>Pattern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426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Strategy Pattern: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</a:t>
            </a:r>
            <a:r>
              <a:rPr lang="en-US" dirty="0"/>
              <a:t>a family of algorithms, encapsulating each one, and making them </a:t>
            </a:r>
            <a:r>
              <a:rPr lang="en-US" dirty="0" smtClean="0"/>
              <a:t>interchangeable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Strategy </a:t>
            </a:r>
            <a:r>
              <a:rPr lang="en-US" dirty="0"/>
              <a:t>lets the algorithm vary independently from the clients that use </a:t>
            </a:r>
            <a:r>
              <a:rPr lang="en-US" dirty="0" smtClean="0"/>
              <a:t>it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when there is a set of related algorithms and a client object needs to be able to dynamically pick and choose an algorithm from this set that suits its current </a:t>
            </a:r>
            <a:r>
              <a:rPr lang="en-US" dirty="0" smtClean="0"/>
              <a:t>need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Keeps </a:t>
            </a:r>
            <a:r>
              <a:rPr lang="en-US" dirty="0"/>
              <a:t>the implementation of each </a:t>
            </a:r>
            <a:r>
              <a:rPr lang="en-US" dirty="0" smtClean="0"/>
              <a:t>algorithm </a:t>
            </a:r>
            <a:r>
              <a:rPr lang="en-US" dirty="0"/>
              <a:t>in a separate </a:t>
            </a:r>
            <a:r>
              <a:rPr lang="en-US" dirty="0" smtClean="0"/>
              <a:t>class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Strategy defines multiple algorithms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Same interface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determines which one to use based on its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76600"/>
            <a:ext cx="614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Strategy pattern when: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related classes differ only in their </a:t>
            </a:r>
            <a:r>
              <a:rPr lang="en-US" dirty="0" smtClean="0"/>
              <a:t>behavior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Strategies </a:t>
            </a:r>
            <a:r>
              <a:rPr lang="en-US" dirty="0"/>
              <a:t>provide a way to configure a class with one of many </a:t>
            </a:r>
            <a:r>
              <a:rPr lang="en-US" dirty="0" smtClean="0"/>
              <a:t>behaviors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need different variants of an algorithm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hen these variants are implemented as a class hierarchy of algorithms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 algorithm uses data that clients shouldn’t know about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void exposing complex, algorithm- specific data structures.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somehow selects the Strategy algorithm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invokes the algorithm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algorithm does its 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algorithm returns to the client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is happy!!!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/course/lesson-300-Creational-Patterns/instructions/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Strategy.docx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31020</TotalTime>
  <Words>199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Strategy Design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1060</cp:revision>
  <cp:lastPrinted>2014-07-17T17:09:28Z</cp:lastPrinted>
  <dcterms:created xsi:type="dcterms:W3CDTF">2013-02-07T04:33:41Z</dcterms:created>
  <dcterms:modified xsi:type="dcterms:W3CDTF">2017-11-15T14:21:31Z</dcterms:modified>
</cp:coreProperties>
</file>