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86439" autoAdjust="0"/>
  </p:normalViewPr>
  <p:slideViewPr>
    <p:cSldViewPr showGuides="1">
      <p:cViewPr varScale="1">
        <p:scale>
          <a:sx n="100" d="100"/>
          <a:sy n="100" d="100"/>
        </p:scale>
        <p:origin x="976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Command Design </a:t>
            </a:r>
            <a:r>
              <a:rPr lang="en-US" sz="3600" dirty="0" smtClean="0"/>
              <a:t>Pattern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23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Command Design Pattern: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Encapsulates </a:t>
            </a:r>
            <a:r>
              <a:rPr lang="en-US" dirty="0"/>
              <a:t>a request as an </a:t>
            </a:r>
            <a:r>
              <a:rPr lang="en-US" dirty="0" smtClean="0"/>
              <a:t>object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eveloper can </a:t>
            </a:r>
            <a:r>
              <a:rPr lang="en-US" dirty="0"/>
              <a:t>parameterize clients with different </a:t>
            </a:r>
            <a:r>
              <a:rPr lang="en-US" dirty="0" smtClean="0"/>
              <a:t>requests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Q</a:t>
            </a:r>
            <a:r>
              <a:rPr lang="en-US" dirty="0" smtClean="0"/>
              <a:t>ueue </a:t>
            </a:r>
            <a:r>
              <a:rPr lang="en-US" dirty="0"/>
              <a:t>or log </a:t>
            </a:r>
            <a:r>
              <a:rPr lang="en-US" dirty="0" smtClean="0"/>
              <a:t>requests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undoable operations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dirty="0" smtClean="0"/>
              <a:t>Command </a:t>
            </a:r>
            <a:r>
              <a:rPr lang="en-US" dirty="0"/>
              <a:t>object </a:t>
            </a:r>
            <a:r>
              <a:rPr lang="en-US" dirty="0" smtClean="0"/>
              <a:t>offers </a:t>
            </a:r>
            <a:r>
              <a:rPr lang="en-US" dirty="0"/>
              <a:t>the functionality required to process the </a:t>
            </a:r>
            <a:r>
              <a:rPr lang="en-US" dirty="0" smtClean="0"/>
              <a:t>request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does not contain the </a:t>
            </a:r>
            <a:r>
              <a:rPr lang="en-US" dirty="0" smtClean="0"/>
              <a:t>ACTUAL implementation </a:t>
            </a:r>
            <a:r>
              <a:rPr lang="en-US" dirty="0"/>
              <a:t>of the </a:t>
            </a:r>
            <a:r>
              <a:rPr lang="en-US" dirty="0" smtClean="0"/>
              <a:t>functionality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Receiver does the implementation 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defines a function to be performed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WHAT to do, not HOW to do it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Receiver provides the context for the command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Usually two clients, Invoker and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3683000"/>
            <a:ext cx="8107494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Command Pattern when you want to: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Parameterize </a:t>
            </a:r>
            <a:r>
              <a:rPr lang="en-US" dirty="0"/>
              <a:t>objects by an action to perform.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Specify</a:t>
            </a:r>
            <a:r>
              <a:rPr lang="en-US" dirty="0"/>
              <a:t>, queue, and execute requests at different </a:t>
            </a:r>
            <a:r>
              <a:rPr lang="en-US" dirty="0" smtClean="0"/>
              <a:t>times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Command object can have a lifetime independent of the original </a:t>
            </a:r>
            <a:r>
              <a:rPr lang="en-US" dirty="0" smtClean="0"/>
              <a:t>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Support undo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Command’s </a:t>
            </a:r>
            <a:r>
              <a:rPr lang="en-US" dirty="0" smtClean="0">
                <a:solidFill>
                  <a:srgbClr val="FF0000"/>
                </a:solidFill>
              </a:rPr>
              <a:t>execute()</a:t>
            </a:r>
            <a:r>
              <a:rPr lang="en-US" dirty="0" smtClean="0"/>
              <a:t> operation </a:t>
            </a:r>
            <a:r>
              <a:rPr lang="en-US" dirty="0"/>
              <a:t>can store state for reversing its effects in the command </a:t>
            </a:r>
            <a:r>
              <a:rPr lang="en-US" dirty="0" smtClean="0"/>
              <a:t>itself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logging changes so that they can be reapplied in case of a system </a:t>
            </a:r>
            <a:r>
              <a:rPr lang="en-US" dirty="0" smtClean="0"/>
              <a:t>crash </a:t>
            </a:r>
            <a:r>
              <a:rPr lang="en-US" dirty="0" smtClean="0">
                <a:sym typeface="Wingdings"/>
              </a:rPr>
              <a:t> e.g. A journaled file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separates what it wants to do into separate Command objects which it creates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sends the Command object(s) to the Receiver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Receiver gets the Command object and execute()s it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/course/lesson-300-Creational-Patterns/instructions/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Command.docx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31026</TotalTime>
  <Words>218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Command Design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1061</cp:revision>
  <cp:lastPrinted>2014-07-17T17:09:28Z</cp:lastPrinted>
  <dcterms:created xsi:type="dcterms:W3CDTF">2013-02-07T04:33:41Z</dcterms:created>
  <dcterms:modified xsi:type="dcterms:W3CDTF">2017-11-15T14:21:43Z</dcterms:modified>
</cp:coreProperties>
</file>