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handoutMasterIdLst>
    <p:handoutMasterId r:id="rId33"/>
  </p:handoutMasterIdLst>
  <p:sldIdLst>
    <p:sldId id="326" r:id="rId2"/>
    <p:sldId id="336" r:id="rId3"/>
    <p:sldId id="334" r:id="rId4"/>
    <p:sldId id="337" r:id="rId5"/>
    <p:sldId id="338" r:id="rId6"/>
    <p:sldId id="335" r:id="rId7"/>
    <p:sldId id="339" r:id="rId8"/>
    <p:sldId id="340" r:id="rId9"/>
    <p:sldId id="341" r:id="rId10"/>
    <p:sldId id="342" r:id="rId11"/>
    <p:sldId id="343" r:id="rId12"/>
    <p:sldId id="345" r:id="rId13"/>
    <p:sldId id="344" r:id="rId14"/>
    <p:sldId id="346" r:id="rId15"/>
    <p:sldId id="347" r:id="rId16"/>
    <p:sldId id="348" r:id="rId17"/>
    <p:sldId id="349" r:id="rId18"/>
    <p:sldId id="350" r:id="rId19"/>
    <p:sldId id="351" r:id="rId20"/>
    <p:sldId id="352" r:id="rId21"/>
    <p:sldId id="353" r:id="rId22"/>
    <p:sldId id="360" r:id="rId23"/>
    <p:sldId id="355" r:id="rId24"/>
    <p:sldId id="356" r:id="rId25"/>
    <p:sldId id="357" r:id="rId26"/>
    <p:sldId id="358" r:id="rId27"/>
    <p:sldId id="359" r:id="rId28"/>
    <p:sldId id="361" r:id="rId29"/>
    <p:sldId id="362" r:id="rId30"/>
    <p:sldId id="363"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D0ADA2-6EF7-5D44-97FD-8C9A383247AB}">
          <p14:sldIdLst>
            <p14:sldId id="326"/>
            <p14:sldId id="336"/>
            <p14:sldId id="334"/>
            <p14:sldId id="337"/>
            <p14:sldId id="338"/>
            <p14:sldId id="335"/>
            <p14:sldId id="339"/>
            <p14:sldId id="340"/>
            <p14:sldId id="341"/>
            <p14:sldId id="342"/>
            <p14:sldId id="343"/>
            <p14:sldId id="345"/>
            <p14:sldId id="344"/>
            <p14:sldId id="346"/>
            <p14:sldId id="347"/>
            <p14:sldId id="348"/>
            <p14:sldId id="349"/>
            <p14:sldId id="350"/>
            <p14:sldId id="351"/>
            <p14:sldId id="352"/>
            <p14:sldId id="353"/>
            <p14:sldId id="360"/>
            <p14:sldId id="355"/>
            <p14:sldId id="356"/>
            <p14:sldId id="357"/>
            <p14:sldId id="358"/>
            <p14:sldId id="359"/>
            <p14:sldId id="361"/>
            <p14:sldId id="362"/>
            <p14:sldId id="3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3087"/>
    <a:srgbClr val="00A9F1"/>
    <a:srgbClr val="47B1E0"/>
    <a:srgbClr val="009CDE"/>
    <a:srgbClr val="99999A"/>
    <a:srgbClr val="77E0C1"/>
    <a:srgbClr val="B0008E"/>
    <a:srgbClr val="FF8F1C"/>
    <a:srgbClr val="00ACF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86" autoAdjust="0"/>
    <p:restoredTop sz="90361" autoAdjust="0"/>
  </p:normalViewPr>
  <p:slideViewPr>
    <p:cSldViewPr snapToObjects="1">
      <p:cViewPr varScale="1">
        <p:scale>
          <a:sx n="124" d="100"/>
          <a:sy n="124" d="100"/>
        </p:scale>
        <p:origin x="-112" y="-712"/>
      </p:cViewPr>
      <p:guideLst>
        <p:guide orient="horz" pos="3951"/>
        <p:guide orient="horz" pos="377"/>
        <p:guide pos="5471"/>
        <p:guide pos="2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6858BF-E995-6B4A-A066-18CA04BBA799}" type="datetimeFigureOut">
              <a:rPr lang="en-US" smtClean="0"/>
              <a:pPr/>
              <a:t>10/26/16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D647A9-C306-BB40-B7AB-6894368BB41D}" type="slidenum">
              <a:rPr lang="en-US" smtClean="0"/>
              <a:pPr/>
              <a:t>‹#›</a:t>
            </a:fld>
            <a:endParaRPr lang="en-US"/>
          </a:p>
        </p:txBody>
      </p:sp>
    </p:spTree>
    <p:extLst>
      <p:ext uri="{BB962C8B-B14F-4D97-AF65-F5344CB8AC3E}">
        <p14:creationId xmlns:p14="http://schemas.microsoft.com/office/powerpoint/2010/main" val="30183909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8695E9-1DC5-9344-A1C3-9069609C108C}" type="datetimeFigureOut">
              <a:rPr lang="en-US" smtClean="0"/>
              <a:pPr/>
              <a:t>10/26/16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FF319C-988A-5846-9E9C-782AF28753F1}" type="slidenum">
              <a:rPr lang="en-US" smtClean="0"/>
              <a:pPr/>
              <a:t>‹#›</a:t>
            </a:fld>
            <a:endParaRPr lang="en-US"/>
          </a:p>
        </p:txBody>
      </p:sp>
    </p:spTree>
    <p:extLst>
      <p:ext uri="{BB962C8B-B14F-4D97-AF65-F5344CB8AC3E}">
        <p14:creationId xmlns:p14="http://schemas.microsoft.com/office/powerpoint/2010/main" val="81391643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FF319C-988A-5846-9E9C-782AF28753F1}" type="slidenum">
              <a:rPr lang="en-US" smtClean="0"/>
              <a:pPr/>
              <a:t>1</a:t>
            </a:fld>
            <a:endParaRPr lang="en-US"/>
          </a:p>
        </p:txBody>
      </p:sp>
    </p:spTree>
    <p:extLst>
      <p:ext uri="{BB962C8B-B14F-4D97-AF65-F5344CB8AC3E}">
        <p14:creationId xmlns:p14="http://schemas.microsoft.com/office/powerpoint/2010/main" val="1143238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General Slide">
    <p:spTree>
      <p:nvGrpSpPr>
        <p:cNvPr id="1" name=""/>
        <p:cNvGrpSpPr/>
        <p:nvPr/>
      </p:nvGrpSpPr>
      <p:grpSpPr>
        <a:xfrm>
          <a:off x="0" y="0"/>
          <a:ext cx="0" cy="0"/>
          <a:chOff x="0" y="0"/>
          <a:chExt cx="0" cy="0"/>
        </a:xfrm>
      </p:grpSpPr>
      <p:sp>
        <p:nvSpPr>
          <p:cNvPr id="2" name="Rectangle 1"/>
          <p:cNvSpPr/>
          <p:nvPr userDrawn="1"/>
        </p:nvSpPr>
        <p:spPr>
          <a:xfrm>
            <a:off x="7112002" y="0"/>
            <a:ext cx="2031999" cy="6858000"/>
          </a:xfrm>
          <a:custGeom>
            <a:avLst/>
            <a:gdLst>
              <a:gd name="connsiteX0" fmla="*/ 0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0 w 2031999"/>
              <a:gd name="connsiteY4" fmla="*/ 0 h 5143500"/>
              <a:gd name="connsiteX0" fmla="*/ 1073727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1073727 w 2031999"/>
              <a:gd name="connsiteY4" fmla="*/ 0 h 5143500"/>
              <a:gd name="connsiteX0" fmla="*/ 1362363 w 2031999"/>
              <a:gd name="connsiteY0" fmla="*/ 0 h 5149273"/>
              <a:gd name="connsiteX1" fmla="*/ 2031999 w 2031999"/>
              <a:gd name="connsiteY1" fmla="*/ 5773 h 5149273"/>
              <a:gd name="connsiteX2" fmla="*/ 2031999 w 2031999"/>
              <a:gd name="connsiteY2" fmla="*/ 5149273 h 5149273"/>
              <a:gd name="connsiteX3" fmla="*/ 0 w 2031999"/>
              <a:gd name="connsiteY3" fmla="*/ 5149273 h 5149273"/>
              <a:gd name="connsiteX4" fmla="*/ 1362363 w 2031999"/>
              <a:gd name="connsiteY4" fmla="*/ 0 h 5149273"/>
              <a:gd name="connsiteX0" fmla="*/ 1067954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1067954 w 2031999"/>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999" h="5143500">
                <a:moveTo>
                  <a:pt x="1067954" y="0"/>
                </a:moveTo>
                <a:lnTo>
                  <a:pt x="2031999" y="0"/>
                </a:lnTo>
                <a:lnTo>
                  <a:pt x="2031999" y="5143500"/>
                </a:lnTo>
                <a:lnTo>
                  <a:pt x="0" y="5143500"/>
                </a:lnTo>
                <a:lnTo>
                  <a:pt x="1067954" y="0"/>
                </a:lnTo>
                <a:close/>
              </a:path>
            </a:pathLst>
          </a:custGeom>
          <a:solidFill>
            <a:srgbClr val="003087"/>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latin typeface="Arial"/>
              <a:cs typeface="Arial"/>
            </a:endParaRPr>
          </a:p>
        </p:txBody>
      </p:sp>
      <p:sp>
        <p:nvSpPr>
          <p:cNvPr id="10" name="Text Placeholder 2"/>
          <p:cNvSpPr>
            <a:spLocks noGrp="1"/>
          </p:cNvSpPr>
          <p:nvPr>
            <p:ph type="body" sz="quarter" idx="10"/>
          </p:nvPr>
        </p:nvSpPr>
        <p:spPr>
          <a:xfrm>
            <a:off x="449264" y="1740488"/>
            <a:ext cx="5348313" cy="2808429"/>
          </a:xfrm>
          <a:prstGeom prst="rect">
            <a:avLst/>
          </a:prstGeom>
        </p:spPr>
        <p:txBody>
          <a:bodyPr vert="horz" lIns="0"/>
          <a:lstStyle>
            <a:lvl1pPr marL="0" indent="0">
              <a:buNone/>
              <a:defRPr sz="3600" b="1" i="1">
                <a:solidFill>
                  <a:srgbClr val="003087"/>
                </a:solidFill>
                <a:latin typeface="Arial"/>
                <a:cs typeface="Arial"/>
              </a:defRPr>
            </a:lvl1pPr>
            <a:lvl2pPr marL="0" indent="0">
              <a:buNone/>
              <a:defRPr sz="2000">
                <a:solidFill>
                  <a:srgbClr val="003087"/>
                </a:solidFill>
                <a:latin typeface="Arial"/>
                <a:cs typeface="Arial"/>
              </a:defRPr>
            </a:lvl2pPr>
            <a:lvl3pPr marL="0" indent="0">
              <a:buNone/>
              <a:defRPr sz="1200">
                <a:solidFill>
                  <a:srgbClr val="003087"/>
                </a:solidFill>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p:txBody>
      </p:sp>
      <p:pic>
        <p:nvPicPr>
          <p:cNvPr id="8" name="Picture 1" descr="pp_h_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1"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chemeClr val="bg1"/>
                </a:solidFill>
                <a:latin typeface="Arial"/>
                <a:cs typeface="Arial"/>
              </a:defRPr>
            </a:lvl1pPr>
          </a:lstStyle>
          <a:p>
            <a:fld id="{392A089F-6FA7-E74D-8B91-14056D11BB2D}" type="slidenum">
              <a:rPr lang="en-US" smtClean="0"/>
              <a:pPr/>
              <a:t>‹#›</a:t>
            </a:fld>
            <a:endParaRPr lang="en-US" dirty="0"/>
          </a:p>
        </p:txBody>
      </p:sp>
      <p:grpSp>
        <p:nvGrpSpPr>
          <p:cNvPr id="7" name="Group 6"/>
          <p:cNvGrpSpPr/>
          <p:nvPr userDrawn="1"/>
        </p:nvGrpSpPr>
        <p:grpSpPr>
          <a:xfrm>
            <a:off x="4800600" y="6373284"/>
            <a:ext cx="2296668" cy="302199"/>
            <a:chOff x="4800600" y="6373284"/>
            <a:chExt cx="2296668" cy="302199"/>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13" name="Rectangle 12"/>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147050275"/>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49264" y="1740488"/>
            <a:ext cx="5348313" cy="2808429"/>
          </a:xfrm>
          <a:prstGeom prst="rect">
            <a:avLst/>
          </a:prstGeom>
        </p:spPr>
        <p:txBody>
          <a:bodyPr vert="horz" lIns="0"/>
          <a:lstStyle>
            <a:lvl1pPr marL="0" indent="0">
              <a:buNone/>
              <a:defRPr sz="3600" b="1" i="1">
                <a:solidFill>
                  <a:srgbClr val="003087"/>
                </a:solidFill>
                <a:latin typeface="Arial"/>
                <a:cs typeface="Arial"/>
              </a:defRPr>
            </a:lvl1pPr>
            <a:lvl2pPr marL="0" indent="0">
              <a:buNone/>
              <a:defRPr sz="2000">
                <a:solidFill>
                  <a:srgbClr val="003087"/>
                </a:solidFill>
                <a:latin typeface="Arial"/>
                <a:cs typeface="Arial"/>
              </a:defRPr>
            </a:lvl2pPr>
            <a:lvl3pPr marL="0" indent="0">
              <a:buNone/>
              <a:defRPr sz="1200">
                <a:solidFill>
                  <a:srgbClr val="003087"/>
                </a:solidFill>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9"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rgbClr val="99999A"/>
                </a:solidFill>
                <a:latin typeface="Arial"/>
                <a:cs typeface="Arial"/>
              </a:defRPr>
            </a:lvl1pPr>
          </a:lstStyle>
          <a:p>
            <a:fld id="{392A089F-6FA7-E74D-8B91-14056D11BB2D}" type="slidenum">
              <a:rPr lang="en-US" smtClean="0"/>
              <a:pPr/>
              <a:t>‹#›</a:t>
            </a:fld>
            <a:endParaRPr lang="en-US" dirty="0"/>
          </a:p>
        </p:txBody>
      </p:sp>
      <p:pic>
        <p:nvPicPr>
          <p:cNvPr id="6" name="Picture 1" descr="pp_h_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userDrawn="1"/>
        </p:nvGrpSpPr>
        <p:grpSpPr>
          <a:xfrm>
            <a:off x="6237732" y="6373284"/>
            <a:ext cx="2296668" cy="302199"/>
            <a:chOff x="4800600" y="6373284"/>
            <a:chExt cx="2296668" cy="302199"/>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11" name="Rectangle 10"/>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1452814483"/>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4690" y="328420"/>
            <a:ext cx="8229600" cy="591593"/>
          </a:xfrm>
          <a:prstGeom prst="rect">
            <a:avLst/>
          </a:prstGeom>
        </p:spPr>
        <p:txBody>
          <a:bodyPr vert="horz"/>
          <a:lstStyle>
            <a:lvl1pPr algn="l">
              <a:defRPr lang="en-US" sz="2400" b="1" kern="1200" dirty="0">
                <a:solidFill>
                  <a:srgbClr val="003087"/>
                </a:solidFill>
                <a:latin typeface="Arial"/>
                <a:ea typeface="+mn-ea"/>
                <a:cs typeface="Arial"/>
              </a:defRPr>
            </a:lvl1pPr>
          </a:lstStyle>
          <a:p>
            <a:r>
              <a:rPr lang="en-US" dirty="0" smtClean="0"/>
              <a:t>Click to edit Master title style</a:t>
            </a:r>
            <a:endParaRPr lang="en-US" dirty="0"/>
          </a:p>
        </p:txBody>
      </p:sp>
      <p:sp>
        <p:nvSpPr>
          <p:cNvPr id="7" name="Text Placeholder 6"/>
          <p:cNvSpPr>
            <a:spLocks noGrp="1"/>
          </p:cNvSpPr>
          <p:nvPr>
            <p:ph type="body" sz="quarter" idx="11"/>
          </p:nvPr>
        </p:nvSpPr>
        <p:spPr>
          <a:xfrm>
            <a:off x="354693" y="813705"/>
            <a:ext cx="3121025" cy="836083"/>
          </a:xfrm>
          <a:prstGeom prst="rect">
            <a:avLst/>
          </a:prstGeom>
        </p:spPr>
        <p:txBody>
          <a:bodyPr vert="horz"/>
          <a:lstStyle>
            <a:lvl1pPr marL="0" indent="0">
              <a:buNone/>
              <a:defRPr lang="en-US" sz="1600" b="0" kern="1200" dirty="0" smtClean="0">
                <a:solidFill>
                  <a:srgbClr val="009CDE"/>
                </a:solidFill>
                <a:latin typeface="Arial"/>
                <a:ea typeface="+mn-ea"/>
                <a:cs typeface="Arial"/>
              </a:defRPr>
            </a:lvl1pPr>
            <a:lvl2pPr>
              <a:defRPr lang="en-US" sz="1600" b="0" kern="1200" dirty="0" smtClean="0">
                <a:solidFill>
                  <a:srgbClr val="009CDE"/>
                </a:solidFill>
                <a:latin typeface="Arial"/>
                <a:ea typeface="+mn-ea"/>
                <a:cs typeface="Arial"/>
              </a:defRPr>
            </a:lvl2pPr>
            <a:lvl3pPr>
              <a:defRPr lang="en-US" sz="1600" b="0" kern="1200" dirty="0" smtClean="0">
                <a:solidFill>
                  <a:srgbClr val="009CDE"/>
                </a:solidFill>
                <a:latin typeface="Arial"/>
                <a:ea typeface="+mn-ea"/>
                <a:cs typeface="Arial"/>
              </a:defRPr>
            </a:lvl3pPr>
            <a:lvl4pPr>
              <a:defRPr lang="en-US" sz="1600" b="0" kern="1200" dirty="0" smtClean="0">
                <a:solidFill>
                  <a:srgbClr val="009CDE"/>
                </a:solidFill>
                <a:latin typeface="Arial"/>
                <a:ea typeface="+mn-ea"/>
                <a:cs typeface="Arial"/>
              </a:defRPr>
            </a:lvl4pPr>
            <a:lvl5pPr>
              <a:defRPr lang="en-US" sz="1600" b="0" kern="1200" dirty="0">
                <a:solidFill>
                  <a:srgbClr val="009CDE"/>
                </a:solidFill>
                <a:latin typeface="Arial"/>
                <a:ea typeface="+mn-ea"/>
                <a:cs typeface="Arial"/>
              </a:defRPr>
            </a:lvl5pPr>
          </a:lstStyle>
          <a:p>
            <a:pPr lvl="0"/>
            <a:r>
              <a:rPr lang="en-US" dirty="0" smtClean="0"/>
              <a:t>Click to edit Master text styles</a:t>
            </a:r>
          </a:p>
        </p:txBody>
      </p:sp>
      <p:sp>
        <p:nvSpPr>
          <p:cNvPr id="12"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3"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rgbClr val="99999A"/>
                </a:solidFill>
                <a:latin typeface="Arial"/>
                <a:cs typeface="Arial"/>
              </a:defRPr>
            </a:lvl1pPr>
          </a:lstStyle>
          <a:p>
            <a:fld id="{392A089F-6FA7-E74D-8B91-14056D11BB2D}" type="slidenum">
              <a:rPr lang="en-US" smtClean="0"/>
              <a:pPr/>
              <a:t>‹#›</a:t>
            </a:fld>
            <a:endParaRPr lang="en-US" dirty="0"/>
          </a:p>
        </p:txBody>
      </p:sp>
      <p:sp>
        <p:nvSpPr>
          <p:cNvPr id="15" name="Text Placeholder 4"/>
          <p:cNvSpPr>
            <a:spLocks noGrp="1"/>
          </p:cNvSpPr>
          <p:nvPr>
            <p:ph type="body" sz="quarter" idx="12"/>
          </p:nvPr>
        </p:nvSpPr>
        <p:spPr>
          <a:xfrm>
            <a:off x="353032" y="1648884"/>
            <a:ext cx="3025775" cy="4622800"/>
          </a:xfrm>
          <a:prstGeom prst="rect">
            <a:avLst/>
          </a:prstGeom>
        </p:spPr>
        <p:txBody>
          <a:bodyPr vert="horz"/>
          <a:lstStyle>
            <a:lvl1pPr marL="0" indent="0">
              <a:buNone/>
              <a:defRPr sz="1200">
                <a:solidFill>
                  <a:srgbClr val="7F7F7F"/>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pic>
        <p:nvPicPr>
          <p:cNvPr id="8" name="Picture 1" descr="pp_h_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3"/>
          <p:cNvGrpSpPr/>
          <p:nvPr userDrawn="1"/>
        </p:nvGrpSpPr>
        <p:grpSpPr>
          <a:xfrm>
            <a:off x="6237732" y="6373284"/>
            <a:ext cx="2296668" cy="302199"/>
            <a:chOff x="4800600" y="6373284"/>
            <a:chExt cx="2296668" cy="302199"/>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17" name="Rectangle 16"/>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1667765450"/>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4690" y="328420"/>
            <a:ext cx="8229600" cy="591593"/>
          </a:xfrm>
          <a:prstGeom prst="rect">
            <a:avLst/>
          </a:prstGeom>
        </p:spPr>
        <p:txBody>
          <a:bodyPr vert="horz"/>
          <a:lstStyle>
            <a:lvl1pPr algn="l">
              <a:defRPr lang="en-US" sz="2400" b="1" kern="1200" baseline="0" dirty="0">
                <a:solidFill>
                  <a:srgbClr val="003087"/>
                </a:solidFill>
                <a:latin typeface="Arial"/>
                <a:ea typeface="+mn-ea"/>
                <a:cs typeface="Arial"/>
              </a:defRPr>
            </a:lvl1pPr>
          </a:lstStyle>
          <a:p>
            <a:r>
              <a:rPr lang="en-US" dirty="0" smtClean="0"/>
              <a:t>Click to edit Master title style</a:t>
            </a:r>
            <a:endParaRPr lang="en-US" dirty="0"/>
          </a:p>
        </p:txBody>
      </p:sp>
      <p:sp>
        <p:nvSpPr>
          <p:cNvPr id="7" name="Text Placeholder 6"/>
          <p:cNvSpPr>
            <a:spLocks noGrp="1"/>
          </p:cNvSpPr>
          <p:nvPr>
            <p:ph type="body" sz="quarter" idx="11"/>
          </p:nvPr>
        </p:nvSpPr>
        <p:spPr>
          <a:xfrm>
            <a:off x="354693" y="813705"/>
            <a:ext cx="3121025" cy="836083"/>
          </a:xfrm>
          <a:prstGeom prst="rect">
            <a:avLst/>
          </a:prstGeom>
        </p:spPr>
        <p:txBody>
          <a:bodyPr vert="horz"/>
          <a:lstStyle>
            <a:lvl1pPr marL="0" indent="0">
              <a:buNone/>
              <a:defRPr lang="en-US" sz="1600" b="0" kern="1200" dirty="0" smtClean="0">
                <a:solidFill>
                  <a:srgbClr val="009CDE"/>
                </a:solidFill>
                <a:latin typeface="Arial"/>
                <a:ea typeface="+mn-ea"/>
                <a:cs typeface="Arial"/>
              </a:defRPr>
            </a:lvl1pPr>
            <a:lvl2pPr>
              <a:defRPr lang="en-US" sz="1600" b="0" kern="1200" dirty="0" smtClean="0">
                <a:solidFill>
                  <a:srgbClr val="009CDE"/>
                </a:solidFill>
                <a:latin typeface="Arial"/>
                <a:ea typeface="+mn-ea"/>
                <a:cs typeface="Arial"/>
              </a:defRPr>
            </a:lvl2pPr>
            <a:lvl3pPr>
              <a:defRPr lang="en-US" sz="1600" b="0" kern="1200" dirty="0" smtClean="0">
                <a:solidFill>
                  <a:srgbClr val="009CDE"/>
                </a:solidFill>
                <a:latin typeface="Arial"/>
                <a:ea typeface="+mn-ea"/>
                <a:cs typeface="Arial"/>
              </a:defRPr>
            </a:lvl3pPr>
            <a:lvl4pPr>
              <a:defRPr lang="en-US" sz="1600" b="0" kern="1200" dirty="0" smtClean="0">
                <a:solidFill>
                  <a:srgbClr val="009CDE"/>
                </a:solidFill>
                <a:latin typeface="Arial"/>
                <a:ea typeface="+mn-ea"/>
                <a:cs typeface="Arial"/>
              </a:defRPr>
            </a:lvl4pPr>
            <a:lvl5pPr>
              <a:defRPr lang="en-US" sz="1600" b="0" kern="1200" dirty="0">
                <a:solidFill>
                  <a:srgbClr val="009CDE"/>
                </a:solidFill>
                <a:latin typeface="Arial"/>
                <a:ea typeface="+mn-ea"/>
                <a:cs typeface="Arial"/>
              </a:defRPr>
            </a:lvl5pPr>
          </a:lstStyle>
          <a:p>
            <a:pPr lvl="0"/>
            <a:r>
              <a:rPr lang="en-US" dirty="0" smtClean="0"/>
              <a:t>Click to edit Master text styles</a:t>
            </a:r>
          </a:p>
        </p:txBody>
      </p:sp>
      <p:pic>
        <p:nvPicPr>
          <p:cNvPr id="4" name="Picture 3" descr="Lady_taking_money.jpg"/>
          <p:cNvPicPr>
            <a:picLocks noChangeAspect="1"/>
          </p:cNvPicPr>
          <p:nvPr userDrawn="1"/>
        </p:nvPicPr>
        <p:blipFill rotWithShape="1">
          <a:blip r:embed="rId2">
            <a:extLst>
              <a:ext uri="{28A0092B-C50C-407E-A947-70E740481C1C}">
                <a14:useLocalDpi xmlns:a14="http://schemas.microsoft.com/office/drawing/2010/main" val="0"/>
              </a:ext>
            </a:extLst>
          </a:blip>
          <a:srcRect l="17914"/>
          <a:stretch/>
        </p:blipFill>
        <p:spPr>
          <a:xfrm>
            <a:off x="4452776" y="0"/>
            <a:ext cx="4691224" cy="6234176"/>
          </a:xfrm>
          <a:prstGeom prst="rect">
            <a:avLst/>
          </a:prstGeom>
        </p:spPr>
      </p:pic>
      <p:sp>
        <p:nvSpPr>
          <p:cNvPr id="13"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4"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rgbClr val="99999A"/>
                </a:solidFill>
                <a:latin typeface="Arial"/>
                <a:cs typeface="Arial"/>
              </a:defRPr>
            </a:lvl1pPr>
          </a:lstStyle>
          <a:p>
            <a:fld id="{392A089F-6FA7-E74D-8B91-14056D11BB2D}" type="slidenum">
              <a:rPr lang="en-US" smtClean="0"/>
              <a:pPr/>
              <a:t>‹#›</a:t>
            </a:fld>
            <a:endParaRPr lang="en-US" dirty="0"/>
          </a:p>
        </p:txBody>
      </p:sp>
      <p:sp>
        <p:nvSpPr>
          <p:cNvPr id="17" name="Text Placeholder 4"/>
          <p:cNvSpPr>
            <a:spLocks noGrp="1"/>
          </p:cNvSpPr>
          <p:nvPr>
            <p:ph type="body" sz="quarter" idx="12"/>
          </p:nvPr>
        </p:nvSpPr>
        <p:spPr>
          <a:xfrm>
            <a:off x="353032" y="1648884"/>
            <a:ext cx="3025775" cy="4622800"/>
          </a:xfrm>
          <a:prstGeom prst="rect">
            <a:avLst/>
          </a:prstGeom>
        </p:spPr>
        <p:txBody>
          <a:bodyPr vert="horz"/>
          <a:lstStyle>
            <a:lvl1pPr marL="0" indent="0">
              <a:buNone/>
              <a:defRPr sz="1200">
                <a:solidFill>
                  <a:srgbClr val="7F7F7F"/>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pic>
        <p:nvPicPr>
          <p:cNvPr id="9" name="Picture 1" descr="pp_h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Group 14"/>
          <p:cNvGrpSpPr/>
          <p:nvPr userDrawn="1"/>
        </p:nvGrpSpPr>
        <p:grpSpPr>
          <a:xfrm>
            <a:off x="6237732" y="6373284"/>
            <a:ext cx="2296668" cy="302199"/>
            <a:chOff x="4800600" y="6373284"/>
            <a:chExt cx="2296668" cy="302199"/>
          </a:xfrm>
        </p:grpSpPr>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18" name="Rectangle 17"/>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868183416"/>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Ribbon Slide">
    <p:spTree>
      <p:nvGrpSpPr>
        <p:cNvPr id="1" name=""/>
        <p:cNvGrpSpPr/>
        <p:nvPr/>
      </p:nvGrpSpPr>
      <p:grpSpPr>
        <a:xfrm>
          <a:off x="0" y="0"/>
          <a:ext cx="0" cy="0"/>
          <a:chOff x="0" y="0"/>
          <a:chExt cx="0" cy="0"/>
        </a:xfrm>
      </p:grpSpPr>
      <p:sp>
        <p:nvSpPr>
          <p:cNvPr id="4" name="Parallelogram 3"/>
          <p:cNvSpPr/>
          <p:nvPr userDrawn="1"/>
        </p:nvSpPr>
        <p:spPr>
          <a:xfrm>
            <a:off x="-458596" y="4246352"/>
            <a:ext cx="8497813" cy="1587024"/>
          </a:xfrm>
          <a:prstGeom prst="parallelogram">
            <a:avLst/>
          </a:prstGeom>
          <a:solidFill>
            <a:srgbClr val="00308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Parallelogram 4"/>
          <p:cNvSpPr/>
          <p:nvPr userDrawn="1"/>
        </p:nvSpPr>
        <p:spPr>
          <a:xfrm>
            <a:off x="-458596" y="2263927"/>
            <a:ext cx="7408653" cy="1587024"/>
          </a:xfrm>
          <a:prstGeom prst="parallelogram">
            <a:avLst/>
          </a:prstGeom>
          <a:solidFill>
            <a:srgbClr val="009C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hape 145"/>
          <p:cNvSpPr/>
          <p:nvPr userDrawn="1"/>
        </p:nvSpPr>
        <p:spPr>
          <a:xfrm flipV="1">
            <a:off x="2353345" y="4559499"/>
            <a:ext cx="0" cy="1054623"/>
          </a:xfrm>
          <a:prstGeom prst="line">
            <a:avLst/>
          </a:prstGeom>
          <a:ln w="12700" cmpd="sng">
            <a:solidFill>
              <a:schemeClr val="bg1">
                <a:lumMod val="95000"/>
              </a:schemeClr>
            </a:solidFill>
            <a:prstDash val="solid"/>
            <a:miter lim="400000"/>
          </a:ln>
        </p:spPr>
        <p:txBody>
          <a:bodyPr lIns="0" tIns="0" rIns="0" bIns="0"/>
          <a:lstStyle/>
          <a:p>
            <a:pPr>
              <a:defRPr sz="1200">
                <a:uFillTx/>
                <a:latin typeface="+mn-lt"/>
                <a:ea typeface="+mn-ea"/>
                <a:cs typeface="+mn-cs"/>
                <a:sym typeface="Helvetica"/>
              </a:defRPr>
            </a:pPr>
            <a:endParaRPr sz="1200">
              <a:latin typeface="+mn-lt"/>
              <a:ea typeface="+mn-ea"/>
              <a:cs typeface="+mn-cs"/>
              <a:sym typeface="Helvetica"/>
            </a:endParaRPr>
          </a:p>
        </p:txBody>
      </p:sp>
      <p:sp>
        <p:nvSpPr>
          <p:cNvPr id="7" name="Shape 145"/>
          <p:cNvSpPr/>
          <p:nvPr userDrawn="1"/>
        </p:nvSpPr>
        <p:spPr>
          <a:xfrm flipV="1">
            <a:off x="2353345" y="2519497"/>
            <a:ext cx="0" cy="1054623"/>
          </a:xfrm>
          <a:prstGeom prst="line">
            <a:avLst/>
          </a:prstGeom>
          <a:ln w="12700" cmpd="sng">
            <a:solidFill>
              <a:schemeClr val="bg1">
                <a:lumMod val="95000"/>
              </a:schemeClr>
            </a:solidFill>
            <a:prstDash val="solid"/>
            <a:miter lim="400000"/>
          </a:ln>
        </p:spPr>
        <p:txBody>
          <a:bodyPr lIns="0" tIns="0" rIns="0" bIns="0"/>
          <a:lstStyle/>
          <a:p>
            <a:pPr>
              <a:defRPr sz="1200">
                <a:uFillTx/>
                <a:latin typeface="+mn-lt"/>
                <a:ea typeface="+mn-ea"/>
                <a:cs typeface="+mn-cs"/>
                <a:sym typeface="Helvetica"/>
              </a:defRPr>
            </a:pPr>
            <a:endParaRPr sz="1200">
              <a:latin typeface="+mn-lt"/>
              <a:ea typeface="+mn-ea"/>
              <a:cs typeface="+mn-cs"/>
              <a:sym typeface="Helvetica"/>
            </a:endParaRPr>
          </a:p>
        </p:txBody>
      </p:sp>
      <p:sp>
        <p:nvSpPr>
          <p:cNvPr id="8" name="Title 1"/>
          <p:cNvSpPr>
            <a:spLocks noGrp="1"/>
          </p:cNvSpPr>
          <p:nvPr>
            <p:ph type="title"/>
          </p:nvPr>
        </p:nvSpPr>
        <p:spPr>
          <a:xfrm>
            <a:off x="354690" y="328420"/>
            <a:ext cx="8229600" cy="591593"/>
          </a:xfrm>
          <a:prstGeom prst="rect">
            <a:avLst/>
          </a:prstGeom>
        </p:spPr>
        <p:txBody>
          <a:bodyPr vert="horz"/>
          <a:lstStyle>
            <a:lvl1pPr algn="l">
              <a:defRPr lang="en-US" sz="2400" b="1" kern="1200" dirty="0">
                <a:solidFill>
                  <a:srgbClr val="003087"/>
                </a:solidFill>
                <a:latin typeface="Arial"/>
                <a:ea typeface="+mn-ea"/>
                <a:cs typeface="Arial"/>
              </a:defRPr>
            </a:lvl1pPr>
          </a:lstStyle>
          <a:p>
            <a:r>
              <a:rPr lang="en-US" dirty="0" smtClean="0"/>
              <a:t>Click to edit Master title style</a:t>
            </a:r>
            <a:endParaRPr lang="en-US" dirty="0"/>
          </a:p>
        </p:txBody>
      </p:sp>
      <p:sp>
        <p:nvSpPr>
          <p:cNvPr id="9" name="Text Placeholder 6"/>
          <p:cNvSpPr>
            <a:spLocks noGrp="1"/>
          </p:cNvSpPr>
          <p:nvPr>
            <p:ph type="body" sz="quarter" idx="11"/>
          </p:nvPr>
        </p:nvSpPr>
        <p:spPr>
          <a:xfrm>
            <a:off x="354693" y="813705"/>
            <a:ext cx="3121025" cy="836083"/>
          </a:xfrm>
          <a:prstGeom prst="rect">
            <a:avLst/>
          </a:prstGeom>
        </p:spPr>
        <p:txBody>
          <a:bodyPr vert="horz"/>
          <a:lstStyle>
            <a:lvl1pPr marL="0" indent="0">
              <a:buNone/>
              <a:defRPr lang="en-US" sz="1600" b="0" kern="1200" dirty="0" smtClean="0">
                <a:solidFill>
                  <a:srgbClr val="009CDE"/>
                </a:solidFill>
                <a:latin typeface="Arial"/>
                <a:ea typeface="+mn-ea"/>
                <a:cs typeface="Arial"/>
              </a:defRPr>
            </a:lvl1pPr>
            <a:lvl2pPr>
              <a:defRPr lang="en-US" sz="1600" b="0" kern="1200" dirty="0" smtClean="0">
                <a:solidFill>
                  <a:srgbClr val="009CDE"/>
                </a:solidFill>
                <a:latin typeface="Arial"/>
                <a:ea typeface="+mn-ea"/>
                <a:cs typeface="Arial"/>
              </a:defRPr>
            </a:lvl2pPr>
            <a:lvl3pPr>
              <a:defRPr lang="en-US" sz="1600" b="0" kern="1200" dirty="0" smtClean="0">
                <a:solidFill>
                  <a:srgbClr val="009CDE"/>
                </a:solidFill>
                <a:latin typeface="Arial"/>
                <a:ea typeface="+mn-ea"/>
                <a:cs typeface="Arial"/>
              </a:defRPr>
            </a:lvl3pPr>
            <a:lvl4pPr>
              <a:defRPr lang="en-US" sz="1600" b="0" kern="1200" dirty="0" smtClean="0">
                <a:solidFill>
                  <a:srgbClr val="009CDE"/>
                </a:solidFill>
                <a:latin typeface="Arial"/>
                <a:ea typeface="+mn-ea"/>
                <a:cs typeface="Arial"/>
              </a:defRPr>
            </a:lvl4pPr>
            <a:lvl5pPr>
              <a:defRPr lang="en-US" sz="1600" b="0" kern="1200" dirty="0">
                <a:solidFill>
                  <a:srgbClr val="009CDE"/>
                </a:solidFill>
                <a:latin typeface="Arial"/>
                <a:ea typeface="+mn-ea"/>
                <a:cs typeface="Arial"/>
              </a:defRPr>
            </a:lvl5pPr>
          </a:lstStyle>
          <a:p>
            <a:pPr lvl="0"/>
            <a:r>
              <a:rPr lang="en-US" dirty="0" smtClean="0"/>
              <a:t>Click to edit Master text styles</a:t>
            </a:r>
          </a:p>
        </p:txBody>
      </p:sp>
      <p:sp>
        <p:nvSpPr>
          <p:cNvPr id="15" name="Text Placeholder 14"/>
          <p:cNvSpPr>
            <a:spLocks noGrp="1"/>
          </p:cNvSpPr>
          <p:nvPr>
            <p:ph type="body" sz="quarter" idx="12"/>
          </p:nvPr>
        </p:nvSpPr>
        <p:spPr>
          <a:xfrm>
            <a:off x="331381" y="2448129"/>
            <a:ext cx="1987004" cy="954107"/>
          </a:xfrm>
          <a:prstGeom prst="rect">
            <a:avLst/>
          </a:prstGeom>
        </p:spPr>
        <p:txBody>
          <a:bodyPr vert="horz" anchor="t" anchorCtr="1">
            <a:spAutoFit/>
          </a:bodyPr>
          <a:lstStyle>
            <a:lvl1pPr marL="0" indent="0">
              <a:spcBef>
                <a:spcPts val="0"/>
              </a:spcBef>
              <a:buNone/>
              <a:defRPr lang="en-US" sz="5600" b="1" kern="1200" dirty="0" smtClean="0">
                <a:solidFill>
                  <a:schemeClr val="bg1"/>
                </a:solidFill>
                <a:latin typeface="Arial"/>
                <a:ea typeface="+mn-ea"/>
                <a:cs typeface="Arial"/>
              </a:defRPr>
            </a:lvl1pPr>
            <a:lvl2pPr marL="457200" indent="0">
              <a:buNone/>
              <a:defRPr lang="en-US" sz="5600" b="1" kern="1200" dirty="0" smtClean="0">
                <a:solidFill>
                  <a:schemeClr val="bg1"/>
                </a:solidFill>
                <a:latin typeface="Arial"/>
                <a:ea typeface="+mn-ea"/>
                <a:cs typeface="Arial"/>
              </a:defRPr>
            </a:lvl2pPr>
          </a:lstStyle>
          <a:p>
            <a:pPr lvl="0"/>
            <a:r>
              <a:rPr lang="en-US" dirty="0" smtClean="0"/>
              <a:t>Click</a:t>
            </a:r>
          </a:p>
        </p:txBody>
      </p:sp>
      <p:sp>
        <p:nvSpPr>
          <p:cNvPr id="16" name="Text Placeholder 14"/>
          <p:cNvSpPr>
            <a:spLocks noGrp="1"/>
          </p:cNvSpPr>
          <p:nvPr>
            <p:ph type="body" sz="quarter" idx="13"/>
          </p:nvPr>
        </p:nvSpPr>
        <p:spPr>
          <a:xfrm>
            <a:off x="331381" y="4445001"/>
            <a:ext cx="1987004" cy="954107"/>
          </a:xfrm>
          <a:prstGeom prst="rect">
            <a:avLst/>
          </a:prstGeom>
        </p:spPr>
        <p:txBody>
          <a:bodyPr vert="horz" anchor="t" anchorCtr="1">
            <a:spAutoFit/>
          </a:bodyPr>
          <a:lstStyle>
            <a:lvl1pPr marL="0" indent="0">
              <a:spcBef>
                <a:spcPts val="0"/>
              </a:spcBef>
              <a:buNone/>
              <a:defRPr lang="en-US" sz="5600" b="1" kern="1200" dirty="0" smtClean="0">
                <a:solidFill>
                  <a:schemeClr val="bg1"/>
                </a:solidFill>
                <a:latin typeface="Arial"/>
                <a:ea typeface="+mn-ea"/>
                <a:cs typeface="Arial"/>
              </a:defRPr>
            </a:lvl1pPr>
            <a:lvl2pPr marL="457200" indent="0">
              <a:buNone/>
              <a:defRPr lang="en-US" sz="5600" b="1" kern="1200" dirty="0" smtClean="0">
                <a:solidFill>
                  <a:schemeClr val="bg1"/>
                </a:solidFill>
                <a:latin typeface="Arial"/>
                <a:ea typeface="+mn-ea"/>
                <a:cs typeface="Arial"/>
              </a:defRPr>
            </a:lvl2pPr>
          </a:lstStyle>
          <a:p>
            <a:pPr lvl="0"/>
            <a:r>
              <a:rPr lang="en-US" dirty="0" smtClean="0"/>
              <a:t>Click</a:t>
            </a:r>
          </a:p>
        </p:txBody>
      </p:sp>
      <p:sp>
        <p:nvSpPr>
          <p:cNvPr id="18" name="Text Placeholder 17"/>
          <p:cNvSpPr>
            <a:spLocks noGrp="1"/>
          </p:cNvSpPr>
          <p:nvPr>
            <p:ph type="body" sz="quarter" idx="14"/>
          </p:nvPr>
        </p:nvSpPr>
        <p:spPr>
          <a:xfrm>
            <a:off x="2509129" y="2420689"/>
            <a:ext cx="4244561" cy="1299583"/>
          </a:xfrm>
          <a:prstGeom prst="rect">
            <a:avLst/>
          </a:prstGeom>
        </p:spPr>
        <p:txBody>
          <a:bodyPr vert="horz" anchor="ctr" anchorCtr="0"/>
          <a:lstStyle>
            <a:lvl1pPr marL="0" indent="0" algn="l" defTabSz="457200" rtl="0" eaLnBrk="1" latinLnBrk="0" hangingPunct="1">
              <a:buNone/>
              <a:defRPr lang="en-US" sz="1800" kern="1200" dirty="0" smtClean="0">
                <a:solidFill>
                  <a:srgbClr val="FFFFFF"/>
                </a:solidFill>
                <a:latin typeface="Arial"/>
                <a:ea typeface="+mn-ea"/>
                <a:cs typeface="Arial"/>
              </a:defRPr>
            </a:lvl1pPr>
            <a:lvl2pPr marL="0" algn="l" defTabSz="457200" rtl="0" eaLnBrk="1" latinLnBrk="0" hangingPunct="1">
              <a:defRPr lang="en-US" sz="1800" kern="1200" dirty="0" smtClean="0">
                <a:solidFill>
                  <a:srgbClr val="FFFFFF"/>
                </a:solidFill>
                <a:latin typeface="Arial"/>
                <a:ea typeface="+mn-ea"/>
                <a:cs typeface="Arial"/>
              </a:defRPr>
            </a:lvl2pPr>
            <a:lvl3pPr marL="0" algn="l" defTabSz="457200" rtl="0" eaLnBrk="1" latinLnBrk="0" hangingPunct="1">
              <a:defRPr lang="en-US" sz="1800" kern="1200" dirty="0" smtClean="0">
                <a:solidFill>
                  <a:srgbClr val="FFFFFF"/>
                </a:solidFill>
                <a:latin typeface="Arial"/>
                <a:ea typeface="+mn-ea"/>
                <a:cs typeface="Arial"/>
              </a:defRPr>
            </a:lvl3pPr>
            <a:lvl4pPr marL="0" algn="l" defTabSz="457200" rtl="0" eaLnBrk="1" latinLnBrk="0" hangingPunct="1">
              <a:defRPr lang="en-US" sz="1800" kern="1200" dirty="0" smtClean="0">
                <a:solidFill>
                  <a:srgbClr val="FFFFFF"/>
                </a:solidFill>
                <a:latin typeface="Arial"/>
                <a:ea typeface="+mn-ea"/>
                <a:cs typeface="Arial"/>
              </a:defRPr>
            </a:lvl4pPr>
            <a:lvl5pPr marL="0" algn="l" defTabSz="457200" rtl="0" eaLnBrk="1" latinLnBrk="0" hangingPunct="1">
              <a:defRPr lang="en-US" sz="1800" kern="1200" dirty="0">
                <a:solidFill>
                  <a:srgbClr val="FFFFFF"/>
                </a:solidFill>
                <a:latin typeface="Arial"/>
                <a:ea typeface="+mn-ea"/>
                <a:cs typeface="Arial"/>
              </a:defRPr>
            </a:lvl5pPr>
          </a:lstStyle>
          <a:p>
            <a:pPr lvl="0"/>
            <a:r>
              <a:rPr lang="en-US" dirty="0" smtClean="0"/>
              <a:t>Click to edit Master text styles</a:t>
            </a:r>
          </a:p>
        </p:txBody>
      </p:sp>
      <p:sp>
        <p:nvSpPr>
          <p:cNvPr id="19" name="Text Placeholder 17"/>
          <p:cNvSpPr>
            <a:spLocks noGrp="1"/>
          </p:cNvSpPr>
          <p:nvPr>
            <p:ph type="body" sz="quarter" idx="15"/>
          </p:nvPr>
        </p:nvSpPr>
        <p:spPr>
          <a:xfrm>
            <a:off x="2509129" y="4388817"/>
            <a:ext cx="5417213" cy="1299583"/>
          </a:xfrm>
          <a:prstGeom prst="rect">
            <a:avLst/>
          </a:prstGeom>
        </p:spPr>
        <p:txBody>
          <a:bodyPr vert="horz" anchor="ctr" anchorCtr="0"/>
          <a:lstStyle>
            <a:lvl1pPr marL="0" indent="0" algn="l" defTabSz="457200" rtl="0" eaLnBrk="1" latinLnBrk="0" hangingPunct="1">
              <a:buNone/>
              <a:defRPr lang="en-US" sz="1800" kern="1200" dirty="0" smtClean="0">
                <a:solidFill>
                  <a:srgbClr val="FFFFFF"/>
                </a:solidFill>
                <a:latin typeface="Arial"/>
                <a:ea typeface="+mn-ea"/>
                <a:cs typeface="Arial"/>
              </a:defRPr>
            </a:lvl1pPr>
            <a:lvl2pPr marL="0" algn="l" defTabSz="457200" rtl="0" eaLnBrk="1" latinLnBrk="0" hangingPunct="1">
              <a:defRPr lang="en-US" sz="1800" kern="1200" dirty="0" smtClean="0">
                <a:solidFill>
                  <a:srgbClr val="FFFFFF"/>
                </a:solidFill>
                <a:latin typeface="Arial"/>
                <a:ea typeface="+mn-ea"/>
                <a:cs typeface="Arial"/>
              </a:defRPr>
            </a:lvl2pPr>
            <a:lvl3pPr marL="0" algn="l" defTabSz="457200" rtl="0" eaLnBrk="1" latinLnBrk="0" hangingPunct="1">
              <a:defRPr lang="en-US" sz="1800" kern="1200" dirty="0" smtClean="0">
                <a:solidFill>
                  <a:srgbClr val="FFFFFF"/>
                </a:solidFill>
                <a:latin typeface="Arial"/>
                <a:ea typeface="+mn-ea"/>
                <a:cs typeface="Arial"/>
              </a:defRPr>
            </a:lvl3pPr>
            <a:lvl4pPr marL="0" algn="l" defTabSz="457200" rtl="0" eaLnBrk="1" latinLnBrk="0" hangingPunct="1">
              <a:defRPr lang="en-US" sz="1800" kern="1200" dirty="0" smtClean="0">
                <a:solidFill>
                  <a:srgbClr val="FFFFFF"/>
                </a:solidFill>
                <a:latin typeface="Arial"/>
                <a:ea typeface="+mn-ea"/>
                <a:cs typeface="Arial"/>
              </a:defRPr>
            </a:lvl4pPr>
            <a:lvl5pPr marL="0" algn="l" defTabSz="457200" rtl="0" eaLnBrk="1" latinLnBrk="0" hangingPunct="1">
              <a:defRPr lang="en-US" sz="1800" kern="1200" dirty="0">
                <a:solidFill>
                  <a:srgbClr val="FFFFFF"/>
                </a:solidFill>
                <a:latin typeface="Arial"/>
                <a:ea typeface="+mn-ea"/>
                <a:cs typeface="Arial"/>
              </a:defRPr>
            </a:lvl5pPr>
          </a:lstStyle>
          <a:p>
            <a:pPr lvl="0"/>
            <a:r>
              <a:rPr lang="en-US" dirty="0" smtClean="0"/>
              <a:t>Click to edit Master text styles</a:t>
            </a:r>
          </a:p>
        </p:txBody>
      </p:sp>
      <p:sp>
        <p:nvSpPr>
          <p:cNvPr id="20"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24"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rgbClr val="99999A"/>
                </a:solidFill>
                <a:latin typeface="Arial"/>
                <a:cs typeface="Arial"/>
              </a:defRPr>
            </a:lvl1pPr>
          </a:lstStyle>
          <a:p>
            <a:fld id="{392A089F-6FA7-E74D-8B91-14056D11BB2D}" type="slidenum">
              <a:rPr lang="en-US" smtClean="0"/>
              <a:pPr/>
              <a:t>‹#›</a:t>
            </a:fld>
            <a:endParaRPr lang="en-US" dirty="0"/>
          </a:p>
        </p:txBody>
      </p:sp>
      <p:pic>
        <p:nvPicPr>
          <p:cNvPr id="21" name="Picture 1" descr="pp_h_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Group 24"/>
          <p:cNvGrpSpPr/>
          <p:nvPr userDrawn="1"/>
        </p:nvGrpSpPr>
        <p:grpSpPr>
          <a:xfrm>
            <a:off x="6237732" y="6373284"/>
            <a:ext cx="2296668" cy="302199"/>
            <a:chOff x="4800600" y="6373284"/>
            <a:chExt cx="2296668" cy="302199"/>
          </a:xfrm>
        </p:grpSpPr>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27" name="Rectangle 26"/>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24362520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354690" y="328420"/>
            <a:ext cx="8229600" cy="591593"/>
          </a:xfrm>
          <a:prstGeom prst="rect">
            <a:avLst/>
          </a:prstGeom>
        </p:spPr>
        <p:txBody>
          <a:bodyPr vert="horz"/>
          <a:lstStyle>
            <a:lvl1pPr algn="l">
              <a:defRPr lang="en-US" sz="2400" b="1" kern="1200" dirty="0">
                <a:solidFill>
                  <a:srgbClr val="003087"/>
                </a:solidFill>
                <a:latin typeface="Arial"/>
                <a:ea typeface="+mn-ea"/>
                <a:cs typeface="Arial"/>
              </a:defRPr>
            </a:lvl1pPr>
          </a:lstStyle>
          <a:p>
            <a:r>
              <a:rPr lang="en-US" dirty="0" smtClean="0"/>
              <a:t>Click to edit Master title style</a:t>
            </a:r>
            <a:endParaRPr lang="en-US" dirty="0"/>
          </a:p>
        </p:txBody>
      </p:sp>
      <p:sp>
        <p:nvSpPr>
          <p:cNvPr id="7" name="Text Placeholder 6"/>
          <p:cNvSpPr>
            <a:spLocks noGrp="1"/>
          </p:cNvSpPr>
          <p:nvPr>
            <p:ph type="body" sz="quarter" idx="11"/>
          </p:nvPr>
        </p:nvSpPr>
        <p:spPr>
          <a:xfrm>
            <a:off x="354693" y="813705"/>
            <a:ext cx="3121025" cy="836083"/>
          </a:xfrm>
          <a:prstGeom prst="rect">
            <a:avLst/>
          </a:prstGeom>
        </p:spPr>
        <p:txBody>
          <a:bodyPr vert="horz"/>
          <a:lstStyle>
            <a:lvl1pPr marL="0" indent="0">
              <a:buNone/>
              <a:defRPr lang="en-US" sz="1600" b="0" kern="1200" dirty="0" smtClean="0">
                <a:solidFill>
                  <a:srgbClr val="009CDE"/>
                </a:solidFill>
                <a:latin typeface="Arial"/>
                <a:ea typeface="+mn-ea"/>
                <a:cs typeface="Arial"/>
              </a:defRPr>
            </a:lvl1pPr>
            <a:lvl2pPr>
              <a:defRPr lang="en-US" sz="1600" b="0" kern="1200" dirty="0" smtClean="0">
                <a:solidFill>
                  <a:srgbClr val="009CDE"/>
                </a:solidFill>
                <a:latin typeface="Arial"/>
                <a:ea typeface="+mn-ea"/>
                <a:cs typeface="Arial"/>
              </a:defRPr>
            </a:lvl2pPr>
            <a:lvl3pPr>
              <a:defRPr lang="en-US" sz="1600" b="0" kern="1200" dirty="0" smtClean="0">
                <a:solidFill>
                  <a:srgbClr val="009CDE"/>
                </a:solidFill>
                <a:latin typeface="Arial"/>
                <a:ea typeface="+mn-ea"/>
                <a:cs typeface="Arial"/>
              </a:defRPr>
            </a:lvl3pPr>
            <a:lvl4pPr>
              <a:defRPr lang="en-US" sz="1600" b="0" kern="1200" dirty="0" smtClean="0">
                <a:solidFill>
                  <a:srgbClr val="009CDE"/>
                </a:solidFill>
                <a:latin typeface="Arial"/>
                <a:ea typeface="+mn-ea"/>
                <a:cs typeface="Arial"/>
              </a:defRPr>
            </a:lvl4pPr>
            <a:lvl5pPr>
              <a:defRPr lang="en-US" sz="1600" b="0" kern="1200" dirty="0">
                <a:solidFill>
                  <a:srgbClr val="009CDE"/>
                </a:solidFill>
                <a:latin typeface="Arial"/>
                <a:ea typeface="+mn-ea"/>
                <a:cs typeface="Arial"/>
              </a:defRPr>
            </a:lvl5pPr>
          </a:lstStyle>
          <a:p>
            <a:pPr lvl="0"/>
            <a:r>
              <a:rPr lang="en-US" dirty="0" smtClean="0"/>
              <a:t>Click to edit Master text styles</a:t>
            </a:r>
          </a:p>
        </p:txBody>
      </p:sp>
      <p:sp>
        <p:nvSpPr>
          <p:cNvPr id="9"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3"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rgbClr val="99999A"/>
                </a:solidFill>
                <a:latin typeface="Arial"/>
                <a:cs typeface="Arial"/>
              </a:defRPr>
            </a:lvl1pPr>
          </a:lstStyle>
          <a:p>
            <a:fld id="{392A089F-6FA7-E74D-8B91-14056D11BB2D}" type="slidenum">
              <a:rPr lang="en-US" smtClean="0"/>
              <a:pPr/>
              <a:t>‹#›</a:t>
            </a:fld>
            <a:endParaRPr lang="en-US" dirty="0"/>
          </a:p>
        </p:txBody>
      </p:sp>
      <p:sp>
        <p:nvSpPr>
          <p:cNvPr id="14" name="Text Placeholder 4"/>
          <p:cNvSpPr>
            <a:spLocks noGrp="1"/>
          </p:cNvSpPr>
          <p:nvPr>
            <p:ph type="body" sz="quarter" idx="12"/>
          </p:nvPr>
        </p:nvSpPr>
        <p:spPr>
          <a:xfrm>
            <a:off x="353032" y="1648884"/>
            <a:ext cx="3025775" cy="4622800"/>
          </a:xfrm>
          <a:prstGeom prst="rect">
            <a:avLst/>
          </a:prstGeom>
        </p:spPr>
        <p:txBody>
          <a:bodyPr vert="horz"/>
          <a:lstStyle>
            <a:lvl1pPr marL="0" indent="0">
              <a:buNone/>
              <a:defRPr sz="1400">
                <a:solidFill>
                  <a:srgbClr val="7F7F7F"/>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pic>
        <p:nvPicPr>
          <p:cNvPr id="10" name="Picture 1" descr="pp_h_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Group 14"/>
          <p:cNvGrpSpPr/>
          <p:nvPr userDrawn="1"/>
        </p:nvGrpSpPr>
        <p:grpSpPr>
          <a:xfrm>
            <a:off x="6237732" y="6373284"/>
            <a:ext cx="2296668" cy="302199"/>
            <a:chOff x="4800600" y="6373284"/>
            <a:chExt cx="2296668" cy="302199"/>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17" name="Rectangle 16"/>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2831828795"/>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354690" y="328420"/>
            <a:ext cx="8229600" cy="591593"/>
          </a:xfrm>
          <a:prstGeom prst="rect">
            <a:avLst/>
          </a:prstGeom>
        </p:spPr>
        <p:txBody>
          <a:bodyPr vert="horz"/>
          <a:lstStyle>
            <a:lvl1pPr algn="l">
              <a:defRPr lang="en-US" sz="2400" b="1" kern="1200" dirty="0">
                <a:solidFill>
                  <a:srgbClr val="003087"/>
                </a:solidFill>
                <a:latin typeface="Arial"/>
                <a:ea typeface="+mn-ea"/>
                <a:cs typeface="Arial"/>
              </a:defRPr>
            </a:lvl1pPr>
          </a:lstStyle>
          <a:p>
            <a:r>
              <a:rPr lang="en-US" dirty="0" smtClean="0"/>
              <a:t>Click to edit Master title style</a:t>
            </a:r>
            <a:endParaRPr lang="en-US" dirty="0"/>
          </a:p>
        </p:txBody>
      </p:sp>
      <p:sp>
        <p:nvSpPr>
          <p:cNvPr id="7" name="Text Placeholder 6"/>
          <p:cNvSpPr>
            <a:spLocks noGrp="1"/>
          </p:cNvSpPr>
          <p:nvPr>
            <p:ph type="body" sz="quarter" idx="11"/>
          </p:nvPr>
        </p:nvSpPr>
        <p:spPr>
          <a:xfrm>
            <a:off x="354693" y="813705"/>
            <a:ext cx="3121025" cy="836083"/>
          </a:xfrm>
          <a:prstGeom prst="rect">
            <a:avLst/>
          </a:prstGeom>
        </p:spPr>
        <p:txBody>
          <a:bodyPr vert="horz"/>
          <a:lstStyle>
            <a:lvl1pPr marL="0" indent="0">
              <a:buNone/>
              <a:defRPr lang="en-US" sz="1600" b="0" kern="1200" dirty="0" smtClean="0">
                <a:solidFill>
                  <a:srgbClr val="009CDE"/>
                </a:solidFill>
                <a:latin typeface="Arial"/>
                <a:ea typeface="+mn-ea"/>
                <a:cs typeface="Arial"/>
              </a:defRPr>
            </a:lvl1pPr>
            <a:lvl2pPr>
              <a:defRPr lang="en-US" sz="1600" b="0" kern="1200" dirty="0" smtClean="0">
                <a:solidFill>
                  <a:srgbClr val="009CDE"/>
                </a:solidFill>
                <a:latin typeface="Arial"/>
                <a:ea typeface="+mn-ea"/>
                <a:cs typeface="Arial"/>
              </a:defRPr>
            </a:lvl2pPr>
            <a:lvl3pPr>
              <a:defRPr lang="en-US" sz="1600" b="0" kern="1200" dirty="0" smtClean="0">
                <a:solidFill>
                  <a:srgbClr val="009CDE"/>
                </a:solidFill>
                <a:latin typeface="Arial"/>
                <a:ea typeface="+mn-ea"/>
                <a:cs typeface="Arial"/>
              </a:defRPr>
            </a:lvl3pPr>
            <a:lvl4pPr>
              <a:defRPr lang="en-US" sz="1600" b="0" kern="1200" dirty="0" smtClean="0">
                <a:solidFill>
                  <a:srgbClr val="009CDE"/>
                </a:solidFill>
                <a:latin typeface="Arial"/>
                <a:ea typeface="+mn-ea"/>
                <a:cs typeface="Arial"/>
              </a:defRPr>
            </a:lvl4pPr>
            <a:lvl5pPr>
              <a:defRPr lang="en-US" sz="1600" b="0" kern="1200" dirty="0">
                <a:solidFill>
                  <a:srgbClr val="009CDE"/>
                </a:solidFill>
                <a:latin typeface="Arial"/>
                <a:ea typeface="+mn-ea"/>
                <a:cs typeface="Arial"/>
              </a:defRPr>
            </a:lvl5pPr>
          </a:lstStyle>
          <a:p>
            <a:pPr lvl="0"/>
            <a:r>
              <a:rPr lang="en-US" dirty="0" smtClean="0"/>
              <a:t>Click to edit Master text styles</a:t>
            </a:r>
          </a:p>
        </p:txBody>
      </p:sp>
      <p:sp>
        <p:nvSpPr>
          <p:cNvPr id="9"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3"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rgbClr val="99999A"/>
                </a:solidFill>
                <a:latin typeface="Arial"/>
                <a:cs typeface="Arial"/>
              </a:defRPr>
            </a:lvl1pPr>
          </a:lstStyle>
          <a:p>
            <a:fld id="{392A089F-6FA7-E74D-8B91-14056D11BB2D}" type="slidenum">
              <a:rPr lang="en-US" smtClean="0"/>
              <a:pPr/>
              <a:t>‹#›</a:t>
            </a:fld>
            <a:endParaRPr lang="en-US" dirty="0"/>
          </a:p>
        </p:txBody>
      </p:sp>
      <p:sp>
        <p:nvSpPr>
          <p:cNvPr id="14" name="Text Placeholder 4"/>
          <p:cNvSpPr>
            <a:spLocks noGrp="1"/>
          </p:cNvSpPr>
          <p:nvPr>
            <p:ph type="body" sz="quarter" idx="12"/>
          </p:nvPr>
        </p:nvSpPr>
        <p:spPr>
          <a:xfrm>
            <a:off x="353032" y="1648885"/>
            <a:ext cx="3533169" cy="459316"/>
          </a:xfrm>
          <a:prstGeom prst="rect">
            <a:avLst/>
          </a:prstGeom>
        </p:spPr>
        <p:txBody>
          <a:bodyPr vert="horz"/>
          <a:lstStyle>
            <a:lvl1pPr marL="0" indent="0">
              <a:buNone/>
              <a:defRPr sz="1400" b="1">
                <a:solidFill>
                  <a:srgbClr val="009CDE"/>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10" name="Text Placeholder 4"/>
          <p:cNvSpPr>
            <a:spLocks noGrp="1"/>
          </p:cNvSpPr>
          <p:nvPr>
            <p:ph type="body" sz="quarter" idx="13"/>
          </p:nvPr>
        </p:nvSpPr>
        <p:spPr>
          <a:xfrm>
            <a:off x="353032" y="2108200"/>
            <a:ext cx="3533169" cy="1524000"/>
          </a:xfrm>
          <a:prstGeom prst="rect">
            <a:avLst/>
          </a:prstGeom>
        </p:spPr>
        <p:txBody>
          <a:bodyPr vert="horz"/>
          <a:lstStyle>
            <a:lvl1pPr marL="0" indent="0">
              <a:buNone/>
              <a:defRPr sz="1200">
                <a:solidFill>
                  <a:srgbClr val="7F7F7F"/>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11" name="Text Placeholder 4"/>
          <p:cNvSpPr>
            <a:spLocks noGrp="1"/>
          </p:cNvSpPr>
          <p:nvPr>
            <p:ph type="body" sz="quarter" idx="14"/>
          </p:nvPr>
        </p:nvSpPr>
        <p:spPr>
          <a:xfrm>
            <a:off x="353032" y="3835401"/>
            <a:ext cx="3533169" cy="459316"/>
          </a:xfrm>
          <a:prstGeom prst="rect">
            <a:avLst/>
          </a:prstGeom>
        </p:spPr>
        <p:txBody>
          <a:bodyPr vert="horz"/>
          <a:lstStyle>
            <a:lvl1pPr marL="0" indent="0">
              <a:buNone/>
              <a:defRPr sz="1400" b="1">
                <a:solidFill>
                  <a:srgbClr val="009CDE"/>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12" name="Text Placeholder 4"/>
          <p:cNvSpPr>
            <a:spLocks noGrp="1"/>
          </p:cNvSpPr>
          <p:nvPr>
            <p:ph type="body" sz="quarter" idx="15"/>
          </p:nvPr>
        </p:nvSpPr>
        <p:spPr>
          <a:xfrm>
            <a:off x="353032" y="4294716"/>
            <a:ext cx="3533169" cy="1524000"/>
          </a:xfrm>
          <a:prstGeom prst="rect">
            <a:avLst/>
          </a:prstGeom>
        </p:spPr>
        <p:txBody>
          <a:bodyPr vert="horz"/>
          <a:lstStyle>
            <a:lvl1pPr marL="0" indent="0">
              <a:buNone/>
              <a:defRPr sz="1200">
                <a:solidFill>
                  <a:srgbClr val="7F7F7F"/>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pic>
        <p:nvPicPr>
          <p:cNvPr id="15" name="Picture 1" descr="pp_h_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Group 15"/>
          <p:cNvGrpSpPr/>
          <p:nvPr userDrawn="1"/>
        </p:nvGrpSpPr>
        <p:grpSpPr>
          <a:xfrm>
            <a:off x="6237732" y="6373284"/>
            <a:ext cx="2296668" cy="302199"/>
            <a:chOff x="4800600" y="6373284"/>
            <a:chExt cx="2296668" cy="302199"/>
          </a:xfrm>
        </p:grpSpPr>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18" name="Rectangle 17"/>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2871211622"/>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and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354690" y="328420"/>
            <a:ext cx="8229600" cy="591593"/>
          </a:xfrm>
          <a:prstGeom prst="rect">
            <a:avLst/>
          </a:prstGeom>
        </p:spPr>
        <p:txBody>
          <a:bodyPr vert="horz"/>
          <a:lstStyle>
            <a:lvl1pPr algn="l">
              <a:defRPr lang="en-US" sz="2400" b="1" kern="1200" dirty="0">
                <a:solidFill>
                  <a:srgbClr val="003087"/>
                </a:solidFill>
                <a:latin typeface="Arial"/>
                <a:ea typeface="+mn-ea"/>
                <a:cs typeface="Arial"/>
              </a:defRPr>
            </a:lvl1pPr>
          </a:lstStyle>
          <a:p>
            <a:r>
              <a:rPr lang="en-US" dirty="0" smtClean="0"/>
              <a:t>Click to edit Master title style</a:t>
            </a:r>
            <a:endParaRPr lang="en-US" dirty="0"/>
          </a:p>
        </p:txBody>
      </p:sp>
      <p:sp>
        <p:nvSpPr>
          <p:cNvPr id="7" name="Text Placeholder 6"/>
          <p:cNvSpPr>
            <a:spLocks noGrp="1"/>
          </p:cNvSpPr>
          <p:nvPr>
            <p:ph type="body" sz="quarter" idx="11"/>
          </p:nvPr>
        </p:nvSpPr>
        <p:spPr>
          <a:xfrm>
            <a:off x="354693" y="813705"/>
            <a:ext cx="3121025" cy="836083"/>
          </a:xfrm>
          <a:prstGeom prst="rect">
            <a:avLst/>
          </a:prstGeom>
        </p:spPr>
        <p:txBody>
          <a:bodyPr vert="horz"/>
          <a:lstStyle>
            <a:lvl1pPr marL="0" indent="0">
              <a:buNone/>
              <a:defRPr lang="en-US" sz="1600" b="0" kern="1200" dirty="0" smtClean="0">
                <a:solidFill>
                  <a:srgbClr val="009CDE"/>
                </a:solidFill>
                <a:latin typeface="Arial"/>
                <a:ea typeface="+mn-ea"/>
                <a:cs typeface="Arial"/>
              </a:defRPr>
            </a:lvl1pPr>
            <a:lvl2pPr>
              <a:defRPr lang="en-US" sz="1600" b="0" kern="1200" dirty="0" smtClean="0">
                <a:solidFill>
                  <a:srgbClr val="009CDE"/>
                </a:solidFill>
                <a:latin typeface="Arial"/>
                <a:ea typeface="+mn-ea"/>
                <a:cs typeface="Arial"/>
              </a:defRPr>
            </a:lvl2pPr>
            <a:lvl3pPr>
              <a:defRPr lang="en-US" sz="1600" b="0" kern="1200" dirty="0" smtClean="0">
                <a:solidFill>
                  <a:srgbClr val="009CDE"/>
                </a:solidFill>
                <a:latin typeface="Arial"/>
                <a:ea typeface="+mn-ea"/>
                <a:cs typeface="Arial"/>
              </a:defRPr>
            </a:lvl3pPr>
            <a:lvl4pPr>
              <a:defRPr lang="en-US" sz="1600" b="0" kern="1200" dirty="0" smtClean="0">
                <a:solidFill>
                  <a:srgbClr val="009CDE"/>
                </a:solidFill>
                <a:latin typeface="Arial"/>
                <a:ea typeface="+mn-ea"/>
                <a:cs typeface="Arial"/>
              </a:defRPr>
            </a:lvl4pPr>
            <a:lvl5pPr>
              <a:defRPr lang="en-US" sz="1600" b="0" kern="1200" dirty="0">
                <a:solidFill>
                  <a:srgbClr val="009CDE"/>
                </a:solidFill>
                <a:latin typeface="Arial"/>
                <a:ea typeface="+mn-ea"/>
                <a:cs typeface="Arial"/>
              </a:defRPr>
            </a:lvl5pPr>
          </a:lstStyle>
          <a:p>
            <a:pPr lvl="0"/>
            <a:r>
              <a:rPr lang="en-US" dirty="0" smtClean="0"/>
              <a:t>Click to edit Master text styles</a:t>
            </a:r>
          </a:p>
        </p:txBody>
      </p:sp>
      <p:sp>
        <p:nvSpPr>
          <p:cNvPr id="9"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3"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rgbClr val="99999A"/>
                </a:solidFill>
                <a:latin typeface="Arial"/>
                <a:cs typeface="Arial"/>
              </a:defRPr>
            </a:lvl1pPr>
          </a:lstStyle>
          <a:p>
            <a:fld id="{392A089F-6FA7-E74D-8B91-14056D11BB2D}" type="slidenum">
              <a:rPr lang="en-US" smtClean="0"/>
              <a:pPr/>
              <a:t>‹#›</a:t>
            </a:fld>
            <a:endParaRPr lang="en-US" dirty="0"/>
          </a:p>
        </p:txBody>
      </p:sp>
      <p:sp>
        <p:nvSpPr>
          <p:cNvPr id="14" name="Text Placeholder 4"/>
          <p:cNvSpPr>
            <a:spLocks noGrp="1"/>
          </p:cNvSpPr>
          <p:nvPr>
            <p:ph type="body" sz="quarter" idx="12"/>
          </p:nvPr>
        </p:nvSpPr>
        <p:spPr>
          <a:xfrm>
            <a:off x="353032" y="1648885"/>
            <a:ext cx="3533169" cy="459316"/>
          </a:xfrm>
          <a:prstGeom prst="rect">
            <a:avLst/>
          </a:prstGeom>
        </p:spPr>
        <p:txBody>
          <a:bodyPr vert="horz"/>
          <a:lstStyle>
            <a:lvl1pPr marL="0" indent="0">
              <a:buNone/>
              <a:defRPr sz="1400" b="1">
                <a:solidFill>
                  <a:srgbClr val="009CDE"/>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10" name="Text Placeholder 4"/>
          <p:cNvSpPr>
            <a:spLocks noGrp="1"/>
          </p:cNvSpPr>
          <p:nvPr>
            <p:ph type="body" sz="quarter" idx="13"/>
          </p:nvPr>
        </p:nvSpPr>
        <p:spPr>
          <a:xfrm>
            <a:off x="353032" y="2108200"/>
            <a:ext cx="3533169" cy="1524000"/>
          </a:xfrm>
          <a:prstGeom prst="rect">
            <a:avLst/>
          </a:prstGeom>
        </p:spPr>
        <p:txBody>
          <a:bodyPr vert="horz"/>
          <a:lstStyle>
            <a:lvl1pPr marL="285750" indent="-285750" algn="l" defTabSz="457200" rtl="0" eaLnBrk="1" latinLnBrk="0" hangingPunct="1">
              <a:lnSpc>
                <a:spcPct val="130000"/>
              </a:lnSpc>
              <a:spcBef>
                <a:spcPct val="20000"/>
              </a:spcBef>
              <a:buClr>
                <a:srgbClr val="009CDE"/>
              </a:buClr>
              <a:buSzPct val="100000"/>
              <a:buFont typeface="Arial"/>
              <a:buBlip>
                <a:blip r:embed="rId2"/>
              </a:buBlip>
              <a:defRPr lang="en-US" sz="1200" kern="1200" dirty="0">
                <a:solidFill>
                  <a:schemeClr val="bg1">
                    <a:lumMod val="50000"/>
                  </a:schemeClr>
                </a:solidFill>
                <a:latin typeface="Arial"/>
                <a:ea typeface="+mn-ea"/>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11" name="Text Placeholder 4"/>
          <p:cNvSpPr>
            <a:spLocks noGrp="1"/>
          </p:cNvSpPr>
          <p:nvPr>
            <p:ph type="body" sz="quarter" idx="14"/>
          </p:nvPr>
        </p:nvSpPr>
        <p:spPr>
          <a:xfrm>
            <a:off x="353032" y="3835401"/>
            <a:ext cx="3533169" cy="459316"/>
          </a:xfrm>
          <a:prstGeom prst="rect">
            <a:avLst/>
          </a:prstGeom>
        </p:spPr>
        <p:txBody>
          <a:bodyPr vert="horz"/>
          <a:lstStyle>
            <a:lvl1pPr marL="0" indent="0">
              <a:buNone/>
              <a:defRPr sz="1400" b="1">
                <a:solidFill>
                  <a:srgbClr val="009CDE"/>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12" name="Text Placeholder 4"/>
          <p:cNvSpPr>
            <a:spLocks noGrp="1"/>
          </p:cNvSpPr>
          <p:nvPr>
            <p:ph type="body" sz="quarter" idx="15"/>
          </p:nvPr>
        </p:nvSpPr>
        <p:spPr>
          <a:xfrm>
            <a:off x="353032" y="4294716"/>
            <a:ext cx="3533169" cy="1524000"/>
          </a:xfrm>
          <a:prstGeom prst="rect">
            <a:avLst/>
          </a:prstGeom>
        </p:spPr>
        <p:txBody>
          <a:bodyPr vert="horz"/>
          <a:lstStyle>
            <a:lvl1pPr marL="285750" indent="-285750" algn="l" defTabSz="457200" rtl="0" eaLnBrk="1" latinLnBrk="0" hangingPunct="1">
              <a:lnSpc>
                <a:spcPct val="130000"/>
              </a:lnSpc>
              <a:spcBef>
                <a:spcPct val="20000"/>
              </a:spcBef>
              <a:buClr>
                <a:srgbClr val="009CDE"/>
              </a:buClr>
              <a:buSzPct val="100000"/>
              <a:buBlip>
                <a:blip r:embed="rId2"/>
              </a:buBlip>
              <a:defRPr lang="en-US" sz="1200" kern="1200" dirty="0">
                <a:solidFill>
                  <a:schemeClr val="bg1">
                    <a:lumMod val="50000"/>
                  </a:schemeClr>
                </a:solidFill>
                <a:latin typeface="Arial"/>
                <a:ea typeface="+mn-ea"/>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pic>
        <p:nvPicPr>
          <p:cNvPr id="15" name="Picture 1" descr="pp_h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Group 15"/>
          <p:cNvGrpSpPr/>
          <p:nvPr userDrawn="1"/>
        </p:nvGrpSpPr>
        <p:grpSpPr>
          <a:xfrm>
            <a:off x="6237732" y="6373284"/>
            <a:ext cx="2296668" cy="302199"/>
            <a:chOff x="4800600" y="6373284"/>
            <a:chExt cx="2296668" cy="302199"/>
          </a:xfrm>
        </p:grpSpPr>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18" name="Rectangle 17"/>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2862321271"/>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and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354690" y="328420"/>
            <a:ext cx="8229600" cy="591593"/>
          </a:xfrm>
          <a:prstGeom prst="rect">
            <a:avLst/>
          </a:prstGeom>
        </p:spPr>
        <p:txBody>
          <a:bodyPr vert="horz"/>
          <a:lstStyle>
            <a:lvl1pPr algn="l">
              <a:defRPr lang="en-US" sz="2400" b="1" kern="1200" dirty="0">
                <a:solidFill>
                  <a:srgbClr val="003087"/>
                </a:solidFill>
                <a:latin typeface="Arial"/>
                <a:ea typeface="+mn-ea"/>
                <a:cs typeface="Arial"/>
              </a:defRPr>
            </a:lvl1pPr>
          </a:lstStyle>
          <a:p>
            <a:r>
              <a:rPr lang="en-US" dirty="0" smtClean="0"/>
              <a:t>Click to edit Master title style</a:t>
            </a:r>
            <a:endParaRPr lang="en-US" dirty="0"/>
          </a:p>
        </p:txBody>
      </p:sp>
      <p:sp>
        <p:nvSpPr>
          <p:cNvPr id="7" name="Text Placeholder 6"/>
          <p:cNvSpPr>
            <a:spLocks noGrp="1"/>
          </p:cNvSpPr>
          <p:nvPr>
            <p:ph type="body" sz="quarter" idx="11"/>
          </p:nvPr>
        </p:nvSpPr>
        <p:spPr>
          <a:xfrm>
            <a:off x="354693" y="813705"/>
            <a:ext cx="3121025" cy="836083"/>
          </a:xfrm>
          <a:prstGeom prst="rect">
            <a:avLst/>
          </a:prstGeom>
        </p:spPr>
        <p:txBody>
          <a:bodyPr vert="horz"/>
          <a:lstStyle>
            <a:lvl1pPr marL="0" indent="0">
              <a:buNone/>
              <a:defRPr lang="en-US" sz="1600" b="0" kern="1200" dirty="0" smtClean="0">
                <a:solidFill>
                  <a:srgbClr val="009CDE"/>
                </a:solidFill>
                <a:latin typeface="Arial"/>
                <a:ea typeface="+mn-ea"/>
                <a:cs typeface="Arial"/>
              </a:defRPr>
            </a:lvl1pPr>
            <a:lvl2pPr>
              <a:defRPr lang="en-US" sz="1600" b="0" kern="1200" dirty="0" smtClean="0">
                <a:solidFill>
                  <a:srgbClr val="009CDE"/>
                </a:solidFill>
                <a:latin typeface="Arial"/>
                <a:ea typeface="+mn-ea"/>
                <a:cs typeface="Arial"/>
              </a:defRPr>
            </a:lvl2pPr>
            <a:lvl3pPr>
              <a:defRPr lang="en-US" sz="1600" b="0" kern="1200" dirty="0" smtClean="0">
                <a:solidFill>
                  <a:srgbClr val="009CDE"/>
                </a:solidFill>
                <a:latin typeface="Arial"/>
                <a:ea typeface="+mn-ea"/>
                <a:cs typeface="Arial"/>
              </a:defRPr>
            </a:lvl3pPr>
            <a:lvl4pPr>
              <a:defRPr lang="en-US" sz="1600" b="0" kern="1200" dirty="0" smtClean="0">
                <a:solidFill>
                  <a:srgbClr val="009CDE"/>
                </a:solidFill>
                <a:latin typeface="Arial"/>
                <a:ea typeface="+mn-ea"/>
                <a:cs typeface="Arial"/>
              </a:defRPr>
            </a:lvl4pPr>
            <a:lvl5pPr>
              <a:defRPr lang="en-US" sz="1600" b="0" kern="1200" dirty="0">
                <a:solidFill>
                  <a:srgbClr val="009CDE"/>
                </a:solidFill>
                <a:latin typeface="Arial"/>
                <a:ea typeface="+mn-ea"/>
                <a:cs typeface="Arial"/>
              </a:defRPr>
            </a:lvl5pPr>
          </a:lstStyle>
          <a:p>
            <a:pPr lvl="0"/>
            <a:r>
              <a:rPr lang="en-US" dirty="0" smtClean="0"/>
              <a:t>Click to edit Master text styles</a:t>
            </a:r>
          </a:p>
        </p:txBody>
      </p:sp>
      <p:sp>
        <p:nvSpPr>
          <p:cNvPr id="9"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3"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rgbClr val="99999A"/>
                </a:solidFill>
                <a:latin typeface="Arial"/>
                <a:cs typeface="Arial"/>
              </a:defRPr>
            </a:lvl1pPr>
          </a:lstStyle>
          <a:p>
            <a:fld id="{392A089F-6FA7-E74D-8B91-14056D11BB2D}" type="slidenum">
              <a:rPr lang="en-US" smtClean="0"/>
              <a:pPr/>
              <a:t>‹#›</a:t>
            </a:fld>
            <a:endParaRPr lang="en-US" dirty="0"/>
          </a:p>
        </p:txBody>
      </p:sp>
      <p:sp>
        <p:nvSpPr>
          <p:cNvPr id="14" name="Text Placeholder 4"/>
          <p:cNvSpPr>
            <a:spLocks noGrp="1"/>
          </p:cNvSpPr>
          <p:nvPr>
            <p:ph type="body" sz="quarter" idx="12"/>
          </p:nvPr>
        </p:nvSpPr>
        <p:spPr>
          <a:xfrm>
            <a:off x="353032" y="1648885"/>
            <a:ext cx="3533169" cy="459316"/>
          </a:xfrm>
          <a:prstGeom prst="rect">
            <a:avLst/>
          </a:prstGeom>
        </p:spPr>
        <p:txBody>
          <a:bodyPr vert="horz"/>
          <a:lstStyle>
            <a:lvl1pPr marL="0" indent="0">
              <a:buNone/>
              <a:defRPr sz="1400" b="1">
                <a:solidFill>
                  <a:srgbClr val="009CDE"/>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10" name="Text Placeholder 4"/>
          <p:cNvSpPr>
            <a:spLocks noGrp="1"/>
          </p:cNvSpPr>
          <p:nvPr>
            <p:ph type="body" sz="quarter" idx="13"/>
          </p:nvPr>
        </p:nvSpPr>
        <p:spPr>
          <a:xfrm>
            <a:off x="353032" y="2108200"/>
            <a:ext cx="3533169" cy="1524000"/>
          </a:xfrm>
          <a:prstGeom prst="rect">
            <a:avLst/>
          </a:prstGeom>
        </p:spPr>
        <p:txBody>
          <a:bodyPr vert="horz"/>
          <a:lstStyle>
            <a:lvl1pPr marL="0" indent="0">
              <a:buNone/>
              <a:defRPr sz="1200">
                <a:solidFill>
                  <a:srgbClr val="7F7F7F"/>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11" name="Text Placeholder 4"/>
          <p:cNvSpPr>
            <a:spLocks noGrp="1"/>
          </p:cNvSpPr>
          <p:nvPr>
            <p:ph type="body" sz="quarter" idx="14"/>
          </p:nvPr>
        </p:nvSpPr>
        <p:spPr>
          <a:xfrm>
            <a:off x="353032" y="3835401"/>
            <a:ext cx="3533169" cy="459316"/>
          </a:xfrm>
          <a:prstGeom prst="rect">
            <a:avLst/>
          </a:prstGeom>
        </p:spPr>
        <p:txBody>
          <a:bodyPr vert="horz"/>
          <a:lstStyle>
            <a:lvl1pPr marL="0" indent="0">
              <a:buNone/>
              <a:defRPr sz="1400" b="1">
                <a:solidFill>
                  <a:srgbClr val="009CDE"/>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12" name="Text Placeholder 4"/>
          <p:cNvSpPr>
            <a:spLocks noGrp="1"/>
          </p:cNvSpPr>
          <p:nvPr>
            <p:ph type="body" sz="quarter" idx="15"/>
          </p:nvPr>
        </p:nvSpPr>
        <p:spPr>
          <a:xfrm>
            <a:off x="353032" y="4294716"/>
            <a:ext cx="3533169" cy="1524000"/>
          </a:xfrm>
          <a:prstGeom prst="rect">
            <a:avLst/>
          </a:prstGeom>
        </p:spPr>
        <p:txBody>
          <a:bodyPr vert="horz"/>
          <a:lstStyle>
            <a:lvl1pPr marL="0" indent="0">
              <a:buNone/>
              <a:defRPr sz="1200">
                <a:solidFill>
                  <a:srgbClr val="7F7F7F"/>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15" name="Text Placeholder 4"/>
          <p:cNvSpPr>
            <a:spLocks noGrp="1"/>
          </p:cNvSpPr>
          <p:nvPr>
            <p:ph type="body" sz="quarter" idx="16"/>
          </p:nvPr>
        </p:nvSpPr>
        <p:spPr>
          <a:xfrm>
            <a:off x="4640015" y="1648885"/>
            <a:ext cx="3533169" cy="459316"/>
          </a:xfrm>
          <a:prstGeom prst="rect">
            <a:avLst/>
          </a:prstGeom>
        </p:spPr>
        <p:txBody>
          <a:bodyPr vert="horz"/>
          <a:lstStyle>
            <a:lvl1pPr marL="0" indent="0">
              <a:buNone/>
              <a:defRPr sz="1400" b="1">
                <a:solidFill>
                  <a:srgbClr val="009CDE"/>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16" name="Text Placeholder 4"/>
          <p:cNvSpPr>
            <a:spLocks noGrp="1"/>
          </p:cNvSpPr>
          <p:nvPr>
            <p:ph type="body" sz="quarter" idx="17"/>
          </p:nvPr>
        </p:nvSpPr>
        <p:spPr>
          <a:xfrm>
            <a:off x="4640015" y="2108200"/>
            <a:ext cx="3533169" cy="1524000"/>
          </a:xfrm>
          <a:prstGeom prst="rect">
            <a:avLst/>
          </a:prstGeom>
        </p:spPr>
        <p:txBody>
          <a:bodyPr vert="horz"/>
          <a:lstStyle>
            <a:lvl1pPr marL="0" indent="0">
              <a:buNone/>
              <a:defRPr sz="1200">
                <a:solidFill>
                  <a:srgbClr val="7F7F7F"/>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17" name="Text Placeholder 4"/>
          <p:cNvSpPr>
            <a:spLocks noGrp="1"/>
          </p:cNvSpPr>
          <p:nvPr>
            <p:ph type="body" sz="quarter" idx="18"/>
          </p:nvPr>
        </p:nvSpPr>
        <p:spPr>
          <a:xfrm>
            <a:off x="4640015" y="3835401"/>
            <a:ext cx="3533169" cy="459316"/>
          </a:xfrm>
          <a:prstGeom prst="rect">
            <a:avLst/>
          </a:prstGeom>
        </p:spPr>
        <p:txBody>
          <a:bodyPr vert="horz"/>
          <a:lstStyle>
            <a:lvl1pPr marL="0" indent="0">
              <a:buNone/>
              <a:defRPr sz="1400" b="1">
                <a:solidFill>
                  <a:srgbClr val="009CDE"/>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18" name="Text Placeholder 4"/>
          <p:cNvSpPr>
            <a:spLocks noGrp="1"/>
          </p:cNvSpPr>
          <p:nvPr>
            <p:ph type="body" sz="quarter" idx="19"/>
          </p:nvPr>
        </p:nvSpPr>
        <p:spPr>
          <a:xfrm>
            <a:off x="4640015" y="4294716"/>
            <a:ext cx="3533169" cy="1524000"/>
          </a:xfrm>
          <a:prstGeom prst="rect">
            <a:avLst/>
          </a:prstGeom>
        </p:spPr>
        <p:txBody>
          <a:bodyPr vert="horz"/>
          <a:lstStyle>
            <a:lvl1pPr marL="0" indent="0">
              <a:buNone/>
              <a:defRPr sz="1200">
                <a:solidFill>
                  <a:srgbClr val="7F7F7F"/>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pic>
        <p:nvPicPr>
          <p:cNvPr id="19" name="Picture 1" descr="pp_h_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Group 19"/>
          <p:cNvGrpSpPr/>
          <p:nvPr userDrawn="1"/>
        </p:nvGrpSpPr>
        <p:grpSpPr>
          <a:xfrm>
            <a:off x="6237732" y="6373284"/>
            <a:ext cx="2296668" cy="302199"/>
            <a:chOff x="4800600" y="6373284"/>
            <a:chExt cx="2296668" cy="302199"/>
          </a:xfrm>
        </p:grpSpPr>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22" name="Rectangle 21"/>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3556373302"/>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itle and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354690" y="328420"/>
            <a:ext cx="8229600" cy="591593"/>
          </a:xfrm>
          <a:prstGeom prst="rect">
            <a:avLst/>
          </a:prstGeom>
        </p:spPr>
        <p:txBody>
          <a:bodyPr vert="horz"/>
          <a:lstStyle>
            <a:lvl1pPr algn="l">
              <a:defRPr lang="en-US" sz="2400" b="1" kern="1200" dirty="0">
                <a:solidFill>
                  <a:srgbClr val="003087"/>
                </a:solidFill>
                <a:latin typeface="Arial"/>
                <a:ea typeface="+mn-ea"/>
                <a:cs typeface="Arial"/>
              </a:defRPr>
            </a:lvl1pPr>
          </a:lstStyle>
          <a:p>
            <a:r>
              <a:rPr lang="en-US" dirty="0" smtClean="0"/>
              <a:t>Click to edit Master title style</a:t>
            </a:r>
            <a:endParaRPr lang="en-US" dirty="0"/>
          </a:p>
        </p:txBody>
      </p:sp>
      <p:sp>
        <p:nvSpPr>
          <p:cNvPr id="7" name="Text Placeholder 6"/>
          <p:cNvSpPr>
            <a:spLocks noGrp="1"/>
          </p:cNvSpPr>
          <p:nvPr>
            <p:ph type="body" sz="quarter" idx="11"/>
          </p:nvPr>
        </p:nvSpPr>
        <p:spPr>
          <a:xfrm>
            <a:off x="354693" y="813705"/>
            <a:ext cx="3121025" cy="836083"/>
          </a:xfrm>
          <a:prstGeom prst="rect">
            <a:avLst/>
          </a:prstGeom>
        </p:spPr>
        <p:txBody>
          <a:bodyPr vert="horz"/>
          <a:lstStyle>
            <a:lvl1pPr marL="0" indent="0">
              <a:buNone/>
              <a:defRPr lang="en-US" sz="1600" b="0" kern="1200" dirty="0" smtClean="0">
                <a:solidFill>
                  <a:srgbClr val="009CDE"/>
                </a:solidFill>
                <a:latin typeface="Arial"/>
                <a:ea typeface="+mn-ea"/>
                <a:cs typeface="Arial"/>
              </a:defRPr>
            </a:lvl1pPr>
            <a:lvl2pPr>
              <a:defRPr lang="en-US" sz="1600" b="0" kern="1200" dirty="0" smtClean="0">
                <a:solidFill>
                  <a:srgbClr val="009CDE"/>
                </a:solidFill>
                <a:latin typeface="Arial"/>
                <a:ea typeface="+mn-ea"/>
                <a:cs typeface="Arial"/>
              </a:defRPr>
            </a:lvl2pPr>
            <a:lvl3pPr>
              <a:defRPr lang="en-US" sz="1600" b="0" kern="1200" dirty="0" smtClean="0">
                <a:solidFill>
                  <a:srgbClr val="009CDE"/>
                </a:solidFill>
                <a:latin typeface="Arial"/>
                <a:ea typeface="+mn-ea"/>
                <a:cs typeface="Arial"/>
              </a:defRPr>
            </a:lvl3pPr>
            <a:lvl4pPr>
              <a:defRPr lang="en-US" sz="1600" b="0" kern="1200" dirty="0" smtClean="0">
                <a:solidFill>
                  <a:srgbClr val="009CDE"/>
                </a:solidFill>
                <a:latin typeface="Arial"/>
                <a:ea typeface="+mn-ea"/>
                <a:cs typeface="Arial"/>
              </a:defRPr>
            </a:lvl4pPr>
            <a:lvl5pPr>
              <a:defRPr lang="en-US" sz="1600" b="0" kern="1200" dirty="0">
                <a:solidFill>
                  <a:srgbClr val="009CDE"/>
                </a:solidFill>
                <a:latin typeface="Arial"/>
                <a:ea typeface="+mn-ea"/>
                <a:cs typeface="Arial"/>
              </a:defRPr>
            </a:lvl5pPr>
          </a:lstStyle>
          <a:p>
            <a:pPr lvl="0"/>
            <a:r>
              <a:rPr lang="en-US" dirty="0" smtClean="0"/>
              <a:t>Click to edit Master text styles</a:t>
            </a:r>
          </a:p>
        </p:txBody>
      </p:sp>
      <p:sp>
        <p:nvSpPr>
          <p:cNvPr id="9"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3"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rgbClr val="99999A"/>
                </a:solidFill>
                <a:latin typeface="Arial"/>
                <a:cs typeface="Arial"/>
              </a:defRPr>
            </a:lvl1pPr>
          </a:lstStyle>
          <a:p>
            <a:fld id="{392A089F-6FA7-E74D-8B91-14056D11BB2D}" type="slidenum">
              <a:rPr lang="en-US" smtClean="0"/>
              <a:pPr/>
              <a:t>‹#›</a:t>
            </a:fld>
            <a:endParaRPr lang="en-US" dirty="0"/>
          </a:p>
        </p:txBody>
      </p:sp>
      <p:sp>
        <p:nvSpPr>
          <p:cNvPr id="4" name="Text Placeholder 3"/>
          <p:cNvSpPr>
            <a:spLocks noGrp="1"/>
          </p:cNvSpPr>
          <p:nvPr>
            <p:ph type="body" sz="quarter" idx="14"/>
          </p:nvPr>
        </p:nvSpPr>
        <p:spPr>
          <a:xfrm>
            <a:off x="354692" y="1648885"/>
            <a:ext cx="4394200" cy="3304116"/>
          </a:xfrm>
          <a:prstGeom prst="rect">
            <a:avLst/>
          </a:prstGeom>
        </p:spPr>
        <p:txBody>
          <a:bodyPr vert="horz"/>
          <a:lstStyle>
            <a:lvl1pPr marL="342900" indent="-342900">
              <a:defRPr lang="en-US" sz="1200" kern="1200" dirty="0" smtClean="0">
                <a:solidFill>
                  <a:schemeClr val="bg1">
                    <a:lumMod val="50000"/>
                  </a:schemeClr>
                </a:solidFill>
                <a:latin typeface="Arial"/>
                <a:ea typeface="+mn-ea"/>
                <a:cs typeface="Arial"/>
              </a:defRPr>
            </a:lvl1pPr>
            <a:lvl2pPr marL="455613" indent="-171450">
              <a:defRPr sz="1100">
                <a:solidFill>
                  <a:srgbClr val="7F7F7F"/>
                </a:solidFill>
                <a:latin typeface="Arial"/>
                <a:cs typeface="Arial"/>
              </a:defRPr>
            </a:lvl2pPr>
            <a:lvl3pPr marL="573088" indent="-117475">
              <a:defRPr sz="1000">
                <a:solidFill>
                  <a:srgbClr val="7F7F7F"/>
                </a:solidFill>
                <a:latin typeface="Arial"/>
                <a:cs typeface="Arial"/>
              </a:defRPr>
            </a:lvl3pPr>
          </a:lstStyle>
          <a:p>
            <a:pPr marL="285750" lvl="0" indent="-285750" algn="l" defTabSz="457200" rtl="0" eaLnBrk="1" latinLnBrk="0" hangingPunct="1">
              <a:lnSpc>
                <a:spcPct val="130000"/>
              </a:lnSpc>
              <a:spcBef>
                <a:spcPct val="20000"/>
              </a:spcBef>
              <a:buClr>
                <a:srgbClr val="009CDE"/>
              </a:buClr>
              <a:buSzPct val="100000"/>
              <a:buFont typeface="Arial"/>
              <a:buBlip>
                <a:blip r:embed="rId2"/>
              </a:buBlip>
            </a:pPr>
            <a:r>
              <a:rPr lang="en-US" dirty="0" smtClean="0"/>
              <a:t>Click to edit Master text styles</a:t>
            </a:r>
          </a:p>
          <a:p>
            <a:pPr lvl="1"/>
            <a:r>
              <a:rPr lang="en-US" dirty="0" smtClean="0"/>
              <a:t>Second level</a:t>
            </a:r>
          </a:p>
          <a:p>
            <a:pPr lvl="2"/>
            <a:r>
              <a:rPr lang="en-US" dirty="0" smtClean="0"/>
              <a:t>Third level</a:t>
            </a:r>
          </a:p>
        </p:txBody>
      </p:sp>
      <p:pic>
        <p:nvPicPr>
          <p:cNvPr id="10" name="Picture 1" descr="pp_h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7"/>
          <p:cNvGrpSpPr/>
          <p:nvPr userDrawn="1"/>
        </p:nvGrpSpPr>
        <p:grpSpPr>
          <a:xfrm>
            <a:off x="6237732" y="6373284"/>
            <a:ext cx="2296668" cy="302199"/>
            <a:chOff x="4800600" y="6373284"/>
            <a:chExt cx="2296668" cy="302199"/>
          </a:xfrm>
        </p:grpSpPr>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12" name="Rectangle 11"/>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431411002"/>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itle and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354690" y="328420"/>
            <a:ext cx="8229600" cy="591593"/>
          </a:xfrm>
          <a:prstGeom prst="rect">
            <a:avLst/>
          </a:prstGeom>
        </p:spPr>
        <p:txBody>
          <a:bodyPr vert="horz"/>
          <a:lstStyle>
            <a:lvl1pPr algn="l">
              <a:defRPr lang="en-US" sz="2400" b="1" kern="1200" dirty="0">
                <a:solidFill>
                  <a:srgbClr val="003087"/>
                </a:solidFill>
                <a:latin typeface="Arial"/>
                <a:ea typeface="+mn-ea"/>
                <a:cs typeface="Arial"/>
              </a:defRPr>
            </a:lvl1pPr>
          </a:lstStyle>
          <a:p>
            <a:r>
              <a:rPr lang="en-US" dirty="0" smtClean="0"/>
              <a:t>Click to edit Master title style</a:t>
            </a:r>
            <a:endParaRPr lang="en-US" dirty="0"/>
          </a:p>
        </p:txBody>
      </p:sp>
      <p:sp>
        <p:nvSpPr>
          <p:cNvPr id="7" name="Text Placeholder 6"/>
          <p:cNvSpPr>
            <a:spLocks noGrp="1"/>
          </p:cNvSpPr>
          <p:nvPr>
            <p:ph type="body" sz="quarter" idx="11"/>
          </p:nvPr>
        </p:nvSpPr>
        <p:spPr>
          <a:xfrm>
            <a:off x="354693" y="813705"/>
            <a:ext cx="3121025" cy="836083"/>
          </a:xfrm>
          <a:prstGeom prst="rect">
            <a:avLst/>
          </a:prstGeom>
        </p:spPr>
        <p:txBody>
          <a:bodyPr vert="horz"/>
          <a:lstStyle>
            <a:lvl1pPr marL="0" indent="0">
              <a:buNone/>
              <a:defRPr lang="en-US" sz="1600" b="0" kern="1200" dirty="0" smtClean="0">
                <a:solidFill>
                  <a:srgbClr val="009CDE"/>
                </a:solidFill>
                <a:latin typeface="Arial"/>
                <a:ea typeface="+mn-ea"/>
                <a:cs typeface="Arial"/>
              </a:defRPr>
            </a:lvl1pPr>
            <a:lvl2pPr>
              <a:defRPr lang="en-US" sz="1600" b="0" kern="1200" dirty="0" smtClean="0">
                <a:solidFill>
                  <a:srgbClr val="009CDE"/>
                </a:solidFill>
                <a:latin typeface="Arial"/>
                <a:ea typeface="+mn-ea"/>
                <a:cs typeface="Arial"/>
              </a:defRPr>
            </a:lvl2pPr>
            <a:lvl3pPr>
              <a:defRPr lang="en-US" sz="1600" b="0" kern="1200" dirty="0" smtClean="0">
                <a:solidFill>
                  <a:srgbClr val="009CDE"/>
                </a:solidFill>
                <a:latin typeface="Arial"/>
                <a:ea typeface="+mn-ea"/>
                <a:cs typeface="Arial"/>
              </a:defRPr>
            </a:lvl3pPr>
            <a:lvl4pPr>
              <a:defRPr lang="en-US" sz="1600" b="0" kern="1200" dirty="0" smtClean="0">
                <a:solidFill>
                  <a:srgbClr val="009CDE"/>
                </a:solidFill>
                <a:latin typeface="Arial"/>
                <a:ea typeface="+mn-ea"/>
                <a:cs typeface="Arial"/>
              </a:defRPr>
            </a:lvl4pPr>
            <a:lvl5pPr>
              <a:defRPr lang="en-US" sz="1600" b="0" kern="1200" dirty="0">
                <a:solidFill>
                  <a:srgbClr val="009CDE"/>
                </a:solidFill>
                <a:latin typeface="Arial"/>
                <a:ea typeface="+mn-ea"/>
                <a:cs typeface="Arial"/>
              </a:defRPr>
            </a:lvl5pPr>
          </a:lstStyle>
          <a:p>
            <a:pPr lvl="0"/>
            <a:r>
              <a:rPr lang="en-US" dirty="0" smtClean="0"/>
              <a:t>Click to edit Master text styles</a:t>
            </a:r>
          </a:p>
        </p:txBody>
      </p:sp>
      <p:sp>
        <p:nvSpPr>
          <p:cNvPr id="9"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3"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rgbClr val="99999A"/>
                </a:solidFill>
                <a:latin typeface="Arial"/>
                <a:cs typeface="Arial"/>
              </a:defRPr>
            </a:lvl1pPr>
          </a:lstStyle>
          <a:p>
            <a:fld id="{392A089F-6FA7-E74D-8B91-14056D11BB2D}" type="slidenum">
              <a:rPr lang="en-US" smtClean="0"/>
              <a:pPr/>
              <a:t>‹#›</a:t>
            </a:fld>
            <a:endParaRPr lang="en-US" dirty="0"/>
          </a:p>
        </p:txBody>
      </p:sp>
      <p:sp>
        <p:nvSpPr>
          <p:cNvPr id="10" name="Parallelogram 9"/>
          <p:cNvSpPr/>
          <p:nvPr userDrawn="1"/>
        </p:nvSpPr>
        <p:spPr>
          <a:xfrm>
            <a:off x="447676" y="1574285"/>
            <a:ext cx="2629717" cy="421319"/>
          </a:xfrm>
          <a:prstGeom prst="parallelogram">
            <a:avLst/>
          </a:prstGeom>
          <a:solidFill>
            <a:srgbClr val="00308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dirty="0">
              <a:latin typeface="Arial"/>
              <a:cs typeface="Arial"/>
            </a:endParaRPr>
          </a:p>
        </p:txBody>
      </p:sp>
      <p:sp>
        <p:nvSpPr>
          <p:cNvPr id="11" name="Parallelogram 10"/>
          <p:cNvSpPr/>
          <p:nvPr userDrawn="1"/>
        </p:nvSpPr>
        <p:spPr>
          <a:xfrm>
            <a:off x="3195638" y="1574285"/>
            <a:ext cx="2629717" cy="421319"/>
          </a:xfrm>
          <a:prstGeom prst="parallelogram">
            <a:avLst/>
          </a:prstGeom>
          <a:solidFill>
            <a:srgbClr val="00308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dirty="0">
              <a:latin typeface="Arial"/>
              <a:cs typeface="Arial"/>
            </a:endParaRPr>
          </a:p>
        </p:txBody>
      </p:sp>
      <p:sp>
        <p:nvSpPr>
          <p:cNvPr id="12" name="Parallelogram 11"/>
          <p:cNvSpPr/>
          <p:nvPr userDrawn="1"/>
        </p:nvSpPr>
        <p:spPr>
          <a:xfrm>
            <a:off x="5943601" y="1574285"/>
            <a:ext cx="2629717" cy="421319"/>
          </a:xfrm>
          <a:prstGeom prst="parallelogram">
            <a:avLst/>
          </a:prstGeom>
          <a:solidFill>
            <a:srgbClr val="00308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dirty="0">
              <a:latin typeface="Arial"/>
              <a:cs typeface="Arial"/>
            </a:endParaRPr>
          </a:p>
        </p:txBody>
      </p:sp>
      <p:sp>
        <p:nvSpPr>
          <p:cNvPr id="17" name="Text Placeholder 4"/>
          <p:cNvSpPr>
            <a:spLocks noGrp="1"/>
          </p:cNvSpPr>
          <p:nvPr>
            <p:ph type="body" sz="quarter" idx="12"/>
          </p:nvPr>
        </p:nvSpPr>
        <p:spPr>
          <a:xfrm>
            <a:off x="353032" y="2006601"/>
            <a:ext cx="2651973" cy="4061884"/>
          </a:xfrm>
          <a:prstGeom prst="rect">
            <a:avLst/>
          </a:prstGeom>
        </p:spPr>
        <p:txBody>
          <a:bodyPr vert="horz"/>
          <a:lstStyle>
            <a:lvl1pPr marL="0" indent="0">
              <a:buNone/>
              <a:defRPr sz="1000">
                <a:solidFill>
                  <a:srgbClr val="7F7F7F"/>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18" name="Text Placeholder 4"/>
          <p:cNvSpPr>
            <a:spLocks noGrp="1"/>
          </p:cNvSpPr>
          <p:nvPr>
            <p:ph type="body" sz="quarter" idx="13"/>
          </p:nvPr>
        </p:nvSpPr>
        <p:spPr>
          <a:xfrm>
            <a:off x="533400" y="1574285"/>
            <a:ext cx="2471604" cy="432316"/>
          </a:xfrm>
          <a:prstGeom prst="rect">
            <a:avLst/>
          </a:prstGeom>
        </p:spPr>
        <p:txBody>
          <a:bodyPr vert="horz"/>
          <a:lstStyle>
            <a:lvl1pPr marL="0" indent="0" algn="ctr">
              <a:buNone/>
              <a:defRPr sz="1400" b="1">
                <a:solidFill>
                  <a:schemeClr val="bg1"/>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a:t>
            </a:r>
            <a:endParaRPr lang="en-US" dirty="0"/>
          </a:p>
        </p:txBody>
      </p:sp>
      <p:sp>
        <p:nvSpPr>
          <p:cNvPr id="19" name="Text Placeholder 4"/>
          <p:cNvSpPr>
            <a:spLocks noGrp="1"/>
          </p:cNvSpPr>
          <p:nvPr>
            <p:ph type="body" sz="quarter" idx="14"/>
          </p:nvPr>
        </p:nvSpPr>
        <p:spPr>
          <a:xfrm>
            <a:off x="3271710" y="1574285"/>
            <a:ext cx="2471604" cy="432316"/>
          </a:xfrm>
          <a:prstGeom prst="rect">
            <a:avLst/>
          </a:prstGeom>
        </p:spPr>
        <p:txBody>
          <a:bodyPr vert="horz"/>
          <a:lstStyle>
            <a:lvl1pPr marL="0" indent="0" algn="ctr">
              <a:buNone/>
              <a:defRPr sz="1400" b="1">
                <a:solidFill>
                  <a:schemeClr val="bg1"/>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a:t>
            </a:r>
            <a:endParaRPr lang="en-US" dirty="0"/>
          </a:p>
        </p:txBody>
      </p:sp>
      <p:sp>
        <p:nvSpPr>
          <p:cNvPr id="20" name="Text Placeholder 4"/>
          <p:cNvSpPr>
            <a:spLocks noGrp="1"/>
          </p:cNvSpPr>
          <p:nvPr>
            <p:ph type="body" sz="quarter" idx="15"/>
          </p:nvPr>
        </p:nvSpPr>
        <p:spPr>
          <a:xfrm>
            <a:off x="6020737" y="1574285"/>
            <a:ext cx="2471604" cy="432316"/>
          </a:xfrm>
          <a:prstGeom prst="rect">
            <a:avLst/>
          </a:prstGeom>
        </p:spPr>
        <p:txBody>
          <a:bodyPr vert="horz"/>
          <a:lstStyle>
            <a:lvl1pPr marL="0" indent="0" algn="ctr">
              <a:buNone/>
              <a:defRPr sz="1400" b="1">
                <a:solidFill>
                  <a:schemeClr val="bg1"/>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a:t>
            </a:r>
            <a:endParaRPr lang="en-US" dirty="0"/>
          </a:p>
        </p:txBody>
      </p:sp>
      <p:sp>
        <p:nvSpPr>
          <p:cNvPr id="22" name="Text Placeholder 4"/>
          <p:cNvSpPr>
            <a:spLocks noGrp="1"/>
          </p:cNvSpPr>
          <p:nvPr>
            <p:ph type="body" sz="quarter" idx="16"/>
          </p:nvPr>
        </p:nvSpPr>
        <p:spPr>
          <a:xfrm>
            <a:off x="3195638" y="2156885"/>
            <a:ext cx="2547677" cy="459316"/>
          </a:xfrm>
          <a:prstGeom prst="rect">
            <a:avLst/>
          </a:prstGeom>
        </p:spPr>
        <p:txBody>
          <a:bodyPr vert="horz"/>
          <a:lstStyle>
            <a:lvl1pPr marL="0" indent="0">
              <a:buNone/>
              <a:defRPr sz="1000" b="1">
                <a:solidFill>
                  <a:srgbClr val="7F7F7F"/>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23" name="Text Placeholder 4"/>
          <p:cNvSpPr>
            <a:spLocks noGrp="1"/>
          </p:cNvSpPr>
          <p:nvPr>
            <p:ph type="body" sz="quarter" idx="17"/>
          </p:nvPr>
        </p:nvSpPr>
        <p:spPr>
          <a:xfrm>
            <a:off x="3195638" y="2413000"/>
            <a:ext cx="2547677" cy="1524000"/>
          </a:xfrm>
          <a:prstGeom prst="rect">
            <a:avLst/>
          </a:prstGeom>
        </p:spPr>
        <p:txBody>
          <a:bodyPr vert="horz"/>
          <a:lstStyle>
            <a:lvl1pPr marL="285750" indent="-285750" algn="l" defTabSz="457200" rtl="0" eaLnBrk="1" latinLnBrk="0" hangingPunct="1">
              <a:lnSpc>
                <a:spcPct val="130000"/>
              </a:lnSpc>
              <a:spcBef>
                <a:spcPct val="20000"/>
              </a:spcBef>
              <a:buClr>
                <a:srgbClr val="009CDE"/>
              </a:buClr>
              <a:buSzPct val="100000"/>
              <a:buFont typeface="Arial"/>
              <a:buBlip>
                <a:blip r:embed="rId2"/>
              </a:buBlip>
              <a:defRPr lang="en-US" sz="1000" kern="1200" dirty="0">
                <a:solidFill>
                  <a:schemeClr val="bg1">
                    <a:lumMod val="50000"/>
                  </a:schemeClr>
                </a:solidFill>
                <a:latin typeface="Arial"/>
                <a:ea typeface="+mn-ea"/>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pic>
        <p:nvPicPr>
          <p:cNvPr id="21" name="Picture 1" descr="pp_h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Group 15"/>
          <p:cNvGrpSpPr/>
          <p:nvPr userDrawn="1"/>
        </p:nvGrpSpPr>
        <p:grpSpPr>
          <a:xfrm>
            <a:off x="6237732" y="6373284"/>
            <a:ext cx="2296668" cy="302199"/>
            <a:chOff x="4800600" y="6373284"/>
            <a:chExt cx="2296668" cy="302199"/>
          </a:xfrm>
        </p:grpSpPr>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25" name="Rectangle 24"/>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354293463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urse_Slide">
    <p:spTree>
      <p:nvGrpSpPr>
        <p:cNvPr id="1" name=""/>
        <p:cNvGrpSpPr/>
        <p:nvPr/>
      </p:nvGrpSpPr>
      <p:grpSpPr>
        <a:xfrm>
          <a:off x="0" y="0"/>
          <a:ext cx="0" cy="0"/>
          <a:chOff x="0" y="0"/>
          <a:chExt cx="0" cy="0"/>
        </a:xfrm>
      </p:grpSpPr>
      <p:sp>
        <p:nvSpPr>
          <p:cNvPr id="2" name="Title 1"/>
          <p:cNvSpPr>
            <a:spLocks noGrp="1"/>
          </p:cNvSpPr>
          <p:nvPr>
            <p:ph type="title"/>
          </p:nvPr>
        </p:nvSpPr>
        <p:spPr>
          <a:xfrm>
            <a:off x="354690" y="328420"/>
            <a:ext cx="8229600" cy="591593"/>
          </a:xfrm>
          <a:prstGeom prst="rect">
            <a:avLst/>
          </a:prstGeom>
        </p:spPr>
        <p:txBody>
          <a:bodyPr vert="horz"/>
          <a:lstStyle>
            <a:lvl1pPr algn="l">
              <a:defRPr lang="en-US" sz="2400" b="1" kern="1200" dirty="0">
                <a:solidFill>
                  <a:srgbClr val="003087"/>
                </a:solidFill>
                <a:latin typeface="Arial"/>
                <a:ea typeface="+mn-ea"/>
                <a:cs typeface="Arial"/>
              </a:defRPr>
            </a:lvl1pPr>
          </a:lstStyle>
          <a:p>
            <a:r>
              <a:rPr lang="en-US" dirty="0" smtClean="0"/>
              <a:t>Click to edit Master title style</a:t>
            </a:r>
            <a:endParaRPr lang="en-US" dirty="0"/>
          </a:p>
        </p:txBody>
      </p:sp>
      <p:sp>
        <p:nvSpPr>
          <p:cNvPr id="12"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3"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rgbClr val="99999A"/>
                </a:solidFill>
                <a:latin typeface="Arial"/>
                <a:cs typeface="Arial"/>
              </a:defRPr>
            </a:lvl1pPr>
          </a:lstStyle>
          <a:p>
            <a:fld id="{392A089F-6FA7-E74D-8B91-14056D11BB2D}" type="slidenum">
              <a:rPr lang="en-US" smtClean="0"/>
              <a:pPr/>
              <a:t>‹#›</a:t>
            </a:fld>
            <a:endParaRPr lang="en-US" dirty="0"/>
          </a:p>
        </p:txBody>
      </p:sp>
      <p:sp>
        <p:nvSpPr>
          <p:cNvPr id="15" name="Text Placeholder 4"/>
          <p:cNvSpPr>
            <a:spLocks noGrp="1"/>
          </p:cNvSpPr>
          <p:nvPr>
            <p:ph type="body" sz="quarter" idx="12" hasCustomPrompt="1"/>
          </p:nvPr>
        </p:nvSpPr>
        <p:spPr>
          <a:xfrm>
            <a:off x="353032" y="1295400"/>
            <a:ext cx="8231258" cy="4976284"/>
          </a:xfrm>
          <a:prstGeom prst="rect">
            <a:avLst/>
          </a:prstGeom>
        </p:spPr>
        <p:txBody>
          <a:bodyPr vert="horz"/>
          <a:lstStyle>
            <a:lvl1pPr marL="280988" indent="-280988">
              <a:buFont typeface="Arial"/>
              <a:buChar char="•"/>
              <a:defRPr sz="2200">
                <a:solidFill>
                  <a:srgbClr val="003087"/>
                </a:solidFill>
                <a:latin typeface="Arial"/>
                <a:cs typeface="Arial"/>
              </a:defRPr>
            </a:lvl1pPr>
            <a:lvl2pPr marL="512763" indent="-231775">
              <a:buFont typeface="Arial"/>
              <a:buChar char="•"/>
              <a:defRPr sz="2000">
                <a:solidFill>
                  <a:srgbClr val="003087"/>
                </a:solidFill>
                <a:latin typeface="Arial"/>
                <a:cs typeface="Arial"/>
              </a:defRPr>
            </a:lvl2pPr>
            <a:lvl3pPr marL="806450" indent="-293688">
              <a:buFont typeface="Arial"/>
              <a:buChar char="•"/>
              <a:defRPr sz="1800">
                <a:solidFill>
                  <a:srgbClr val="003087"/>
                </a:solidFill>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  </a:t>
            </a:r>
          </a:p>
          <a:p>
            <a:pPr lvl="1"/>
            <a:r>
              <a:rPr lang="en-US" dirty="0" smtClean="0"/>
              <a:t> </a:t>
            </a:r>
          </a:p>
          <a:p>
            <a:pPr lvl="2"/>
            <a:r>
              <a:rPr lang="en-US" dirty="0" smtClean="0"/>
              <a:t> </a:t>
            </a:r>
            <a:endParaRPr lang="en-US" dirty="0"/>
          </a:p>
        </p:txBody>
      </p:sp>
      <p:pic>
        <p:nvPicPr>
          <p:cNvPr id="8" name="Picture 1" descr="pp_h_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3"/>
          <p:cNvGrpSpPr/>
          <p:nvPr userDrawn="1"/>
        </p:nvGrpSpPr>
        <p:grpSpPr>
          <a:xfrm>
            <a:off x="6237732" y="6373284"/>
            <a:ext cx="2296668" cy="302199"/>
            <a:chOff x="4800600" y="6373284"/>
            <a:chExt cx="2296668" cy="302199"/>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17" name="Rectangle 16"/>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303054744"/>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Title and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354690" y="328420"/>
            <a:ext cx="8229600" cy="591593"/>
          </a:xfrm>
          <a:prstGeom prst="rect">
            <a:avLst/>
          </a:prstGeom>
        </p:spPr>
        <p:txBody>
          <a:bodyPr vert="horz"/>
          <a:lstStyle>
            <a:lvl1pPr algn="l">
              <a:defRPr lang="en-US" sz="2400" b="1" kern="1200" dirty="0">
                <a:solidFill>
                  <a:srgbClr val="003087"/>
                </a:solidFill>
                <a:latin typeface="Arial"/>
                <a:ea typeface="+mn-ea"/>
                <a:cs typeface="Arial"/>
              </a:defRPr>
            </a:lvl1pPr>
          </a:lstStyle>
          <a:p>
            <a:r>
              <a:rPr lang="en-US" dirty="0" smtClean="0"/>
              <a:t>Click to edit Master title style</a:t>
            </a:r>
            <a:endParaRPr lang="en-US" dirty="0"/>
          </a:p>
        </p:txBody>
      </p:sp>
      <p:sp>
        <p:nvSpPr>
          <p:cNvPr id="7" name="Text Placeholder 6"/>
          <p:cNvSpPr>
            <a:spLocks noGrp="1"/>
          </p:cNvSpPr>
          <p:nvPr>
            <p:ph type="body" sz="quarter" idx="11"/>
          </p:nvPr>
        </p:nvSpPr>
        <p:spPr>
          <a:xfrm>
            <a:off x="354693" y="813705"/>
            <a:ext cx="3121025" cy="836083"/>
          </a:xfrm>
          <a:prstGeom prst="rect">
            <a:avLst/>
          </a:prstGeom>
        </p:spPr>
        <p:txBody>
          <a:bodyPr vert="horz"/>
          <a:lstStyle>
            <a:lvl1pPr marL="0" indent="0">
              <a:buNone/>
              <a:defRPr lang="en-US" sz="1600" b="0" kern="1200" dirty="0" smtClean="0">
                <a:solidFill>
                  <a:srgbClr val="009CDE"/>
                </a:solidFill>
                <a:latin typeface="Arial"/>
                <a:ea typeface="+mn-ea"/>
                <a:cs typeface="Arial"/>
              </a:defRPr>
            </a:lvl1pPr>
            <a:lvl2pPr>
              <a:defRPr lang="en-US" sz="1600" b="0" kern="1200" dirty="0" smtClean="0">
                <a:solidFill>
                  <a:srgbClr val="009CDE"/>
                </a:solidFill>
                <a:latin typeface="Arial"/>
                <a:ea typeface="+mn-ea"/>
                <a:cs typeface="Arial"/>
              </a:defRPr>
            </a:lvl2pPr>
            <a:lvl3pPr>
              <a:defRPr lang="en-US" sz="1600" b="0" kern="1200" dirty="0" smtClean="0">
                <a:solidFill>
                  <a:srgbClr val="009CDE"/>
                </a:solidFill>
                <a:latin typeface="Arial"/>
                <a:ea typeface="+mn-ea"/>
                <a:cs typeface="Arial"/>
              </a:defRPr>
            </a:lvl3pPr>
            <a:lvl4pPr>
              <a:defRPr lang="en-US" sz="1600" b="0" kern="1200" dirty="0" smtClean="0">
                <a:solidFill>
                  <a:srgbClr val="009CDE"/>
                </a:solidFill>
                <a:latin typeface="Arial"/>
                <a:ea typeface="+mn-ea"/>
                <a:cs typeface="Arial"/>
              </a:defRPr>
            </a:lvl4pPr>
            <a:lvl5pPr>
              <a:defRPr lang="en-US" sz="1600" b="0" kern="1200" dirty="0">
                <a:solidFill>
                  <a:srgbClr val="009CDE"/>
                </a:solidFill>
                <a:latin typeface="Arial"/>
                <a:ea typeface="+mn-ea"/>
                <a:cs typeface="Arial"/>
              </a:defRPr>
            </a:lvl5pPr>
          </a:lstStyle>
          <a:p>
            <a:pPr lvl="0"/>
            <a:r>
              <a:rPr lang="en-US" dirty="0" smtClean="0"/>
              <a:t>Click to edit Master text styles</a:t>
            </a:r>
          </a:p>
        </p:txBody>
      </p:sp>
      <p:sp>
        <p:nvSpPr>
          <p:cNvPr id="9"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3"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rgbClr val="99999A"/>
                </a:solidFill>
                <a:latin typeface="Arial"/>
                <a:cs typeface="Arial"/>
              </a:defRPr>
            </a:lvl1pPr>
          </a:lstStyle>
          <a:p>
            <a:fld id="{392A089F-6FA7-E74D-8B91-14056D11BB2D}" type="slidenum">
              <a:rPr lang="en-US" smtClean="0"/>
              <a:pPr/>
              <a:t>‹#›</a:t>
            </a:fld>
            <a:endParaRPr lang="en-US" dirty="0"/>
          </a:p>
        </p:txBody>
      </p:sp>
      <p:sp>
        <p:nvSpPr>
          <p:cNvPr id="10" name="Parallelogram 9"/>
          <p:cNvSpPr/>
          <p:nvPr userDrawn="1"/>
        </p:nvSpPr>
        <p:spPr>
          <a:xfrm>
            <a:off x="424391" y="1505237"/>
            <a:ext cx="3377143" cy="317412"/>
          </a:xfrm>
          <a:prstGeom prst="parallelogram">
            <a:avLst/>
          </a:prstGeom>
          <a:solidFill>
            <a:srgbClr val="1E9E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b="1" dirty="0">
              <a:latin typeface="Arial"/>
              <a:cs typeface="Arial"/>
            </a:endParaRPr>
          </a:p>
        </p:txBody>
      </p:sp>
      <p:sp>
        <p:nvSpPr>
          <p:cNvPr id="16" name="Text Placeholder 14"/>
          <p:cNvSpPr>
            <a:spLocks noGrp="1"/>
          </p:cNvSpPr>
          <p:nvPr>
            <p:ph type="body" sz="quarter" idx="12"/>
          </p:nvPr>
        </p:nvSpPr>
        <p:spPr>
          <a:xfrm>
            <a:off x="6318796" y="2943213"/>
            <a:ext cx="1987004" cy="954107"/>
          </a:xfrm>
          <a:prstGeom prst="rect">
            <a:avLst/>
          </a:prstGeom>
        </p:spPr>
        <p:txBody>
          <a:bodyPr vert="horz" anchor="t" anchorCtr="1">
            <a:spAutoFit/>
          </a:bodyPr>
          <a:lstStyle>
            <a:lvl1pPr marL="0" indent="0">
              <a:spcBef>
                <a:spcPts val="0"/>
              </a:spcBef>
              <a:buNone/>
              <a:defRPr lang="en-US" sz="5600" b="1" kern="1200" dirty="0" smtClean="0">
                <a:solidFill>
                  <a:srgbClr val="003087"/>
                </a:solidFill>
                <a:latin typeface="Arial"/>
                <a:ea typeface="+mn-ea"/>
                <a:cs typeface="Arial"/>
              </a:defRPr>
            </a:lvl1pPr>
            <a:lvl2pPr marL="457200" indent="0">
              <a:buNone/>
              <a:defRPr lang="en-US" sz="5600" b="1" kern="1200" dirty="0" smtClean="0">
                <a:solidFill>
                  <a:schemeClr val="bg1"/>
                </a:solidFill>
                <a:latin typeface="Arial"/>
                <a:ea typeface="+mn-ea"/>
                <a:cs typeface="Arial"/>
              </a:defRPr>
            </a:lvl2pPr>
          </a:lstStyle>
          <a:p>
            <a:pPr lvl="0"/>
            <a:r>
              <a:rPr lang="en-US" dirty="0" smtClean="0"/>
              <a:t>Click</a:t>
            </a:r>
          </a:p>
        </p:txBody>
      </p:sp>
      <p:sp>
        <p:nvSpPr>
          <p:cNvPr id="19" name="Text Placeholder 4"/>
          <p:cNvSpPr>
            <a:spLocks noGrp="1"/>
          </p:cNvSpPr>
          <p:nvPr>
            <p:ph type="body" sz="quarter" idx="13"/>
          </p:nvPr>
        </p:nvSpPr>
        <p:spPr>
          <a:xfrm>
            <a:off x="728796" y="1433630"/>
            <a:ext cx="2471604" cy="432316"/>
          </a:xfrm>
          <a:prstGeom prst="rect">
            <a:avLst/>
          </a:prstGeom>
        </p:spPr>
        <p:txBody>
          <a:bodyPr vert="horz"/>
          <a:lstStyle>
            <a:lvl1pPr marL="0" indent="0" algn="l">
              <a:buNone/>
              <a:defRPr sz="1400" b="1">
                <a:solidFill>
                  <a:schemeClr val="bg1"/>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a:t>
            </a:r>
            <a:endParaRPr lang="en-US" dirty="0"/>
          </a:p>
        </p:txBody>
      </p:sp>
      <p:sp>
        <p:nvSpPr>
          <p:cNvPr id="22" name="Text Placeholder 4"/>
          <p:cNvSpPr>
            <a:spLocks noGrp="1"/>
          </p:cNvSpPr>
          <p:nvPr>
            <p:ph type="body" sz="quarter" idx="15"/>
          </p:nvPr>
        </p:nvSpPr>
        <p:spPr>
          <a:xfrm>
            <a:off x="353032" y="1822648"/>
            <a:ext cx="3533169" cy="1524000"/>
          </a:xfrm>
          <a:prstGeom prst="rect">
            <a:avLst/>
          </a:prstGeom>
        </p:spPr>
        <p:txBody>
          <a:bodyPr vert="horz"/>
          <a:lstStyle>
            <a:lvl1pPr marL="285750" indent="-285750" algn="l" defTabSz="457200" rtl="0" eaLnBrk="1" latinLnBrk="0" hangingPunct="1">
              <a:lnSpc>
                <a:spcPct val="130000"/>
              </a:lnSpc>
              <a:spcBef>
                <a:spcPct val="20000"/>
              </a:spcBef>
              <a:buClr>
                <a:srgbClr val="009CDE"/>
              </a:buClr>
              <a:buSzPct val="100000"/>
              <a:buFont typeface="Arial"/>
              <a:buBlip>
                <a:blip r:embed="rId2"/>
              </a:buBlip>
              <a:defRPr lang="en-US" sz="1200" kern="1200" dirty="0">
                <a:solidFill>
                  <a:schemeClr val="bg1">
                    <a:lumMod val="50000"/>
                  </a:schemeClr>
                </a:solidFill>
                <a:latin typeface="Arial"/>
                <a:ea typeface="+mn-ea"/>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23" name="Parallelogram 22"/>
          <p:cNvSpPr/>
          <p:nvPr userDrawn="1"/>
        </p:nvSpPr>
        <p:spPr>
          <a:xfrm>
            <a:off x="424391" y="3605773"/>
            <a:ext cx="3377143" cy="317412"/>
          </a:xfrm>
          <a:prstGeom prst="parallelogram">
            <a:avLst/>
          </a:prstGeom>
          <a:solidFill>
            <a:srgbClr val="1E9E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b="1" dirty="0">
              <a:latin typeface="Arial"/>
              <a:cs typeface="Arial"/>
            </a:endParaRPr>
          </a:p>
        </p:txBody>
      </p:sp>
      <p:sp>
        <p:nvSpPr>
          <p:cNvPr id="24" name="Text Placeholder 4"/>
          <p:cNvSpPr>
            <a:spLocks noGrp="1"/>
          </p:cNvSpPr>
          <p:nvPr>
            <p:ph type="body" sz="quarter" idx="16"/>
          </p:nvPr>
        </p:nvSpPr>
        <p:spPr>
          <a:xfrm>
            <a:off x="728796" y="3534166"/>
            <a:ext cx="2471604" cy="432316"/>
          </a:xfrm>
          <a:prstGeom prst="rect">
            <a:avLst/>
          </a:prstGeom>
        </p:spPr>
        <p:txBody>
          <a:bodyPr vert="horz"/>
          <a:lstStyle>
            <a:lvl1pPr marL="0" indent="0" algn="l">
              <a:buNone/>
              <a:defRPr sz="1400" b="1">
                <a:solidFill>
                  <a:schemeClr val="bg1"/>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a:t>
            </a:r>
            <a:endParaRPr lang="en-US" dirty="0"/>
          </a:p>
        </p:txBody>
      </p:sp>
      <p:sp>
        <p:nvSpPr>
          <p:cNvPr id="25" name="Text Placeholder 4"/>
          <p:cNvSpPr>
            <a:spLocks noGrp="1"/>
          </p:cNvSpPr>
          <p:nvPr>
            <p:ph type="body" sz="quarter" idx="17"/>
          </p:nvPr>
        </p:nvSpPr>
        <p:spPr>
          <a:xfrm>
            <a:off x="353032" y="3923184"/>
            <a:ext cx="3533169" cy="1524000"/>
          </a:xfrm>
          <a:prstGeom prst="rect">
            <a:avLst/>
          </a:prstGeom>
        </p:spPr>
        <p:txBody>
          <a:bodyPr vert="horz"/>
          <a:lstStyle>
            <a:lvl1pPr marL="285750" indent="-285750" algn="l" defTabSz="457200" rtl="0" eaLnBrk="1" latinLnBrk="0" hangingPunct="1">
              <a:lnSpc>
                <a:spcPct val="130000"/>
              </a:lnSpc>
              <a:spcBef>
                <a:spcPct val="20000"/>
              </a:spcBef>
              <a:buClr>
                <a:srgbClr val="009CDE"/>
              </a:buClr>
              <a:buSzPct val="100000"/>
              <a:buFont typeface="Arial"/>
              <a:buBlip>
                <a:blip r:embed="rId2"/>
              </a:buBlip>
              <a:defRPr lang="en-US" sz="1200" kern="1200" dirty="0">
                <a:solidFill>
                  <a:schemeClr val="bg1">
                    <a:lumMod val="50000"/>
                  </a:schemeClr>
                </a:solidFill>
                <a:latin typeface="Arial"/>
                <a:ea typeface="+mn-ea"/>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17" name="Chevron 16"/>
          <p:cNvSpPr/>
          <p:nvPr userDrawn="1"/>
        </p:nvSpPr>
        <p:spPr>
          <a:xfrm>
            <a:off x="5334000" y="925104"/>
            <a:ext cx="609600" cy="5043897"/>
          </a:xfrm>
          <a:prstGeom prst="chevron">
            <a:avLst>
              <a:gd name="adj" fmla="val 89614"/>
            </a:avLst>
          </a:prstGeom>
          <a:solidFill>
            <a:srgbClr val="00308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solidFill>
                <a:schemeClr val="tx1"/>
              </a:solidFill>
              <a:latin typeface="Arial"/>
              <a:cs typeface="Arial"/>
            </a:endParaRPr>
          </a:p>
        </p:txBody>
      </p:sp>
      <p:pic>
        <p:nvPicPr>
          <p:cNvPr id="18" name="Picture 1" descr="pp_h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Group 14"/>
          <p:cNvGrpSpPr/>
          <p:nvPr userDrawn="1"/>
        </p:nvGrpSpPr>
        <p:grpSpPr>
          <a:xfrm>
            <a:off x="6237732" y="6373284"/>
            <a:ext cx="2296668" cy="302199"/>
            <a:chOff x="4800600" y="6373284"/>
            <a:chExt cx="2296668" cy="302199"/>
          </a:xfrm>
        </p:grpSpPr>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21" name="Rectangle 20"/>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2593953561"/>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Title and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354690" y="328420"/>
            <a:ext cx="8229600" cy="591593"/>
          </a:xfrm>
          <a:prstGeom prst="rect">
            <a:avLst/>
          </a:prstGeom>
        </p:spPr>
        <p:txBody>
          <a:bodyPr vert="horz"/>
          <a:lstStyle>
            <a:lvl1pPr algn="l">
              <a:defRPr lang="en-US" sz="2400" b="1" kern="1200" dirty="0">
                <a:solidFill>
                  <a:srgbClr val="003087"/>
                </a:solidFill>
                <a:latin typeface="Arial"/>
                <a:ea typeface="+mn-ea"/>
                <a:cs typeface="Arial"/>
              </a:defRPr>
            </a:lvl1pPr>
          </a:lstStyle>
          <a:p>
            <a:r>
              <a:rPr lang="en-US" dirty="0" smtClean="0"/>
              <a:t>Click to edit Master title style</a:t>
            </a:r>
            <a:endParaRPr lang="en-US" dirty="0"/>
          </a:p>
        </p:txBody>
      </p:sp>
      <p:sp>
        <p:nvSpPr>
          <p:cNvPr id="7" name="Text Placeholder 6"/>
          <p:cNvSpPr>
            <a:spLocks noGrp="1"/>
          </p:cNvSpPr>
          <p:nvPr>
            <p:ph type="body" sz="quarter" idx="11"/>
          </p:nvPr>
        </p:nvSpPr>
        <p:spPr>
          <a:xfrm>
            <a:off x="354693" y="813705"/>
            <a:ext cx="3121025" cy="836083"/>
          </a:xfrm>
          <a:prstGeom prst="rect">
            <a:avLst/>
          </a:prstGeom>
        </p:spPr>
        <p:txBody>
          <a:bodyPr vert="horz"/>
          <a:lstStyle>
            <a:lvl1pPr marL="0" indent="0">
              <a:buNone/>
              <a:defRPr lang="en-US" sz="1600" b="0" kern="1200" dirty="0" smtClean="0">
                <a:solidFill>
                  <a:srgbClr val="009CDE"/>
                </a:solidFill>
                <a:latin typeface="Arial"/>
                <a:ea typeface="+mn-ea"/>
                <a:cs typeface="Arial"/>
              </a:defRPr>
            </a:lvl1pPr>
            <a:lvl2pPr>
              <a:defRPr lang="en-US" sz="1600" b="0" kern="1200" dirty="0" smtClean="0">
                <a:solidFill>
                  <a:srgbClr val="009CDE"/>
                </a:solidFill>
                <a:latin typeface="Arial"/>
                <a:ea typeface="+mn-ea"/>
                <a:cs typeface="Arial"/>
              </a:defRPr>
            </a:lvl2pPr>
            <a:lvl3pPr>
              <a:defRPr lang="en-US" sz="1600" b="0" kern="1200" dirty="0" smtClean="0">
                <a:solidFill>
                  <a:srgbClr val="009CDE"/>
                </a:solidFill>
                <a:latin typeface="Arial"/>
                <a:ea typeface="+mn-ea"/>
                <a:cs typeface="Arial"/>
              </a:defRPr>
            </a:lvl3pPr>
            <a:lvl4pPr>
              <a:defRPr lang="en-US" sz="1600" b="0" kern="1200" dirty="0" smtClean="0">
                <a:solidFill>
                  <a:srgbClr val="009CDE"/>
                </a:solidFill>
                <a:latin typeface="Arial"/>
                <a:ea typeface="+mn-ea"/>
                <a:cs typeface="Arial"/>
              </a:defRPr>
            </a:lvl4pPr>
            <a:lvl5pPr>
              <a:defRPr lang="en-US" sz="1600" b="0" kern="1200" dirty="0">
                <a:solidFill>
                  <a:srgbClr val="009CDE"/>
                </a:solidFill>
                <a:latin typeface="Arial"/>
                <a:ea typeface="+mn-ea"/>
                <a:cs typeface="Arial"/>
              </a:defRPr>
            </a:lvl5pPr>
          </a:lstStyle>
          <a:p>
            <a:pPr lvl="0"/>
            <a:r>
              <a:rPr lang="en-US" dirty="0" smtClean="0"/>
              <a:t>Click to edit Master text styles</a:t>
            </a:r>
          </a:p>
        </p:txBody>
      </p:sp>
      <p:sp>
        <p:nvSpPr>
          <p:cNvPr id="9"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3"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rgbClr val="99999A"/>
                </a:solidFill>
                <a:latin typeface="Arial"/>
                <a:cs typeface="Arial"/>
              </a:defRPr>
            </a:lvl1pPr>
          </a:lstStyle>
          <a:p>
            <a:fld id="{392A089F-6FA7-E74D-8B91-14056D11BB2D}" type="slidenum">
              <a:rPr lang="en-US" smtClean="0"/>
              <a:pPr/>
              <a:t>‹#›</a:t>
            </a:fld>
            <a:endParaRPr lang="en-US" dirty="0"/>
          </a:p>
        </p:txBody>
      </p:sp>
      <p:sp>
        <p:nvSpPr>
          <p:cNvPr id="14" name="Text Placeholder 4"/>
          <p:cNvSpPr>
            <a:spLocks noGrp="1"/>
          </p:cNvSpPr>
          <p:nvPr>
            <p:ph type="body" sz="quarter" idx="12"/>
          </p:nvPr>
        </p:nvSpPr>
        <p:spPr>
          <a:xfrm>
            <a:off x="353032" y="1648885"/>
            <a:ext cx="3533169" cy="459316"/>
          </a:xfrm>
          <a:prstGeom prst="rect">
            <a:avLst/>
          </a:prstGeom>
        </p:spPr>
        <p:txBody>
          <a:bodyPr vert="horz"/>
          <a:lstStyle>
            <a:lvl1pPr marL="0" indent="0">
              <a:buNone/>
              <a:defRPr sz="1400" b="1">
                <a:solidFill>
                  <a:srgbClr val="009CDE"/>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10" name="Text Placeholder 4"/>
          <p:cNvSpPr>
            <a:spLocks noGrp="1"/>
          </p:cNvSpPr>
          <p:nvPr>
            <p:ph type="body" sz="quarter" idx="13"/>
          </p:nvPr>
        </p:nvSpPr>
        <p:spPr>
          <a:xfrm>
            <a:off x="353032" y="2108200"/>
            <a:ext cx="3533169" cy="1524000"/>
          </a:xfrm>
          <a:prstGeom prst="rect">
            <a:avLst/>
          </a:prstGeom>
        </p:spPr>
        <p:txBody>
          <a:bodyPr vert="horz"/>
          <a:lstStyle>
            <a:lvl1pPr marL="0" indent="0">
              <a:buNone/>
              <a:defRPr sz="1200">
                <a:solidFill>
                  <a:srgbClr val="7F7F7F"/>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11" name="Text Placeholder 4"/>
          <p:cNvSpPr>
            <a:spLocks noGrp="1"/>
          </p:cNvSpPr>
          <p:nvPr>
            <p:ph type="body" sz="quarter" idx="14"/>
          </p:nvPr>
        </p:nvSpPr>
        <p:spPr>
          <a:xfrm>
            <a:off x="353032" y="3835401"/>
            <a:ext cx="3533169" cy="459316"/>
          </a:xfrm>
          <a:prstGeom prst="rect">
            <a:avLst/>
          </a:prstGeom>
        </p:spPr>
        <p:txBody>
          <a:bodyPr vert="horz"/>
          <a:lstStyle>
            <a:lvl1pPr marL="0" indent="0">
              <a:buNone/>
              <a:defRPr sz="1400" b="1">
                <a:solidFill>
                  <a:srgbClr val="009CDE"/>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12" name="Text Placeholder 4"/>
          <p:cNvSpPr>
            <a:spLocks noGrp="1"/>
          </p:cNvSpPr>
          <p:nvPr>
            <p:ph type="body" sz="quarter" idx="15"/>
          </p:nvPr>
        </p:nvSpPr>
        <p:spPr>
          <a:xfrm>
            <a:off x="353032" y="4294716"/>
            <a:ext cx="3533169" cy="1524000"/>
          </a:xfrm>
          <a:prstGeom prst="rect">
            <a:avLst/>
          </a:prstGeom>
        </p:spPr>
        <p:txBody>
          <a:bodyPr vert="horz"/>
          <a:lstStyle>
            <a:lvl1pPr marL="0" indent="0">
              <a:buNone/>
              <a:defRPr sz="1200">
                <a:solidFill>
                  <a:srgbClr val="7F7F7F"/>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15" name="Parallelogram 14"/>
          <p:cNvSpPr>
            <a:spLocks noChangeAspect="1"/>
          </p:cNvSpPr>
          <p:nvPr userDrawn="1"/>
        </p:nvSpPr>
        <p:spPr>
          <a:xfrm>
            <a:off x="5643036" y="1485255"/>
            <a:ext cx="2823633" cy="2491444"/>
          </a:xfrm>
          <a:prstGeom prst="parallelogram">
            <a:avLst>
              <a:gd name="adj" fmla="val 18333"/>
            </a:avLst>
          </a:prstGeom>
          <a:solidFill>
            <a:srgbClr val="FF8F1C"/>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1400" dirty="0">
              <a:latin typeface="Arial"/>
              <a:cs typeface="Arial"/>
            </a:endParaRPr>
          </a:p>
        </p:txBody>
      </p:sp>
      <p:sp>
        <p:nvSpPr>
          <p:cNvPr id="16" name="Parallelogram 15"/>
          <p:cNvSpPr>
            <a:spLocks noChangeAspect="1"/>
          </p:cNvSpPr>
          <p:nvPr userDrawn="1"/>
        </p:nvSpPr>
        <p:spPr>
          <a:xfrm>
            <a:off x="4211885" y="2431532"/>
            <a:ext cx="2963898" cy="2243667"/>
          </a:xfrm>
          <a:prstGeom prst="parallelogram">
            <a:avLst>
              <a:gd name="adj" fmla="val 19972"/>
            </a:avLst>
          </a:prstGeom>
          <a:solidFill>
            <a:srgbClr val="009CDE"/>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1400" dirty="0">
              <a:latin typeface="Arial"/>
              <a:cs typeface="Arial"/>
            </a:endParaRPr>
          </a:p>
        </p:txBody>
      </p:sp>
      <p:sp>
        <p:nvSpPr>
          <p:cNvPr id="17" name="Parallelogram 16"/>
          <p:cNvSpPr>
            <a:spLocks noChangeAspect="1"/>
          </p:cNvSpPr>
          <p:nvPr userDrawn="1"/>
        </p:nvSpPr>
        <p:spPr>
          <a:xfrm>
            <a:off x="5490636" y="3034655"/>
            <a:ext cx="2878665" cy="2654947"/>
          </a:xfrm>
          <a:prstGeom prst="parallelogram">
            <a:avLst>
              <a:gd name="adj" fmla="val 19972"/>
            </a:avLst>
          </a:prstGeom>
          <a:solidFill>
            <a:srgbClr val="B0008E"/>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endParaRPr lang="en-US" sz="1400" dirty="0">
              <a:latin typeface="Arial"/>
              <a:cs typeface="Arial"/>
            </a:endParaRPr>
          </a:p>
        </p:txBody>
      </p:sp>
      <p:sp>
        <p:nvSpPr>
          <p:cNvPr id="18" name="Text Placeholder 4"/>
          <p:cNvSpPr>
            <a:spLocks noGrp="1"/>
          </p:cNvSpPr>
          <p:nvPr>
            <p:ph type="body" sz="quarter" idx="16"/>
          </p:nvPr>
        </p:nvSpPr>
        <p:spPr>
          <a:xfrm>
            <a:off x="4497921" y="2629035"/>
            <a:ext cx="2471604" cy="432316"/>
          </a:xfrm>
          <a:prstGeom prst="rect">
            <a:avLst/>
          </a:prstGeom>
        </p:spPr>
        <p:txBody>
          <a:bodyPr vert="horz"/>
          <a:lstStyle>
            <a:lvl1pPr marL="0" indent="0" algn="l">
              <a:buNone/>
              <a:defRPr sz="1400" b="1">
                <a:solidFill>
                  <a:schemeClr val="bg1"/>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a:t>
            </a:r>
            <a:endParaRPr lang="en-US" dirty="0"/>
          </a:p>
        </p:txBody>
      </p:sp>
      <p:sp>
        <p:nvSpPr>
          <p:cNvPr id="19" name="Text Placeholder 4"/>
          <p:cNvSpPr>
            <a:spLocks noGrp="1"/>
          </p:cNvSpPr>
          <p:nvPr>
            <p:ph type="body" sz="quarter" idx="17"/>
          </p:nvPr>
        </p:nvSpPr>
        <p:spPr>
          <a:xfrm>
            <a:off x="6076476" y="1618001"/>
            <a:ext cx="2471604" cy="432316"/>
          </a:xfrm>
          <a:prstGeom prst="rect">
            <a:avLst/>
          </a:prstGeom>
        </p:spPr>
        <p:txBody>
          <a:bodyPr vert="horz"/>
          <a:lstStyle>
            <a:lvl1pPr marL="0" indent="0" algn="l">
              <a:buNone/>
              <a:defRPr sz="1400" b="1">
                <a:solidFill>
                  <a:schemeClr val="bg1"/>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a:t>
            </a:r>
            <a:endParaRPr lang="en-US" dirty="0"/>
          </a:p>
        </p:txBody>
      </p:sp>
      <p:sp>
        <p:nvSpPr>
          <p:cNvPr id="20" name="Text Placeholder 4"/>
          <p:cNvSpPr>
            <a:spLocks noGrp="1"/>
          </p:cNvSpPr>
          <p:nvPr>
            <p:ph type="body" sz="quarter" idx="18"/>
          </p:nvPr>
        </p:nvSpPr>
        <p:spPr>
          <a:xfrm>
            <a:off x="5733723" y="5153942"/>
            <a:ext cx="2471604" cy="432316"/>
          </a:xfrm>
          <a:prstGeom prst="rect">
            <a:avLst/>
          </a:prstGeom>
        </p:spPr>
        <p:txBody>
          <a:bodyPr vert="horz"/>
          <a:lstStyle>
            <a:lvl1pPr marL="0" indent="0" algn="l">
              <a:buNone/>
              <a:defRPr sz="1400" b="1">
                <a:solidFill>
                  <a:schemeClr val="bg1"/>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a:t>
            </a:r>
            <a:endParaRPr lang="en-US" dirty="0"/>
          </a:p>
        </p:txBody>
      </p:sp>
      <p:pic>
        <p:nvPicPr>
          <p:cNvPr id="21" name="Picture 1" descr="pp_h_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 name="Group 21"/>
          <p:cNvGrpSpPr/>
          <p:nvPr userDrawn="1"/>
        </p:nvGrpSpPr>
        <p:grpSpPr>
          <a:xfrm>
            <a:off x="6237732" y="6373284"/>
            <a:ext cx="2296668" cy="302199"/>
            <a:chOff x="4800600" y="6373284"/>
            <a:chExt cx="2296668" cy="302199"/>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24" name="Rectangle 23"/>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1700565603"/>
      </p:ext>
    </p:extLst>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354690" y="328420"/>
            <a:ext cx="8229600" cy="591593"/>
          </a:xfrm>
          <a:prstGeom prst="rect">
            <a:avLst/>
          </a:prstGeom>
        </p:spPr>
        <p:txBody>
          <a:bodyPr vert="horz"/>
          <a:lstStyle>
            <a:lvl1pPr algn="l">
              <a:defRPr lang="en-US" sz="2400" b="1" kern="1200" dirty="0">
                <a:solidFill>
                  <a:srgbClr val="003087"/>
                </a:solidFill>
                <a:latin typeface="Arial"/>
                <a:ea typeface="+mn-ea"/>
                <a:cs typeface="Arial"/>
              </a:defRPr>
            </a:lvl1pPr>
          </a:lstStyle>
          <a:p>
            <a:r>
              <a:rPr lang="en-US" dirty="0" smtClean="0"/>
              <a:t>Click to edit Master title style</a:t>
            </a:r>
            <a:endParaRPr lang="en-US" dirty="0"/>
          </a:p>
        </p:txBody>
      </p:sp>
      <p:sp>
        <p:nvSpPr>
          <p:cNvPr id="7" name="Text Placeholder 6"/>
          <p:cNvSpPr>
            <a:spLocks noGrp="1"/>
          </p:cNvSpPr>
          <p:nvPr>
            <p:ph type="body" sz="quarter" idx="11"/>
          </p:nvPr>
        </p:nvSpPr>
        <p:spPr>
          <a:xfrm>
            <a:off x="354693" y="813705"/>
            <a:ext cx="3121025" cy="836083"/>
          </a:xfrm>
          <a:prstGeom prst="rect">
            <a:avLst/>
          </a:prstGeom>
        </p:spPr>
        <p:txBody>
          <a:bodyPr vert="horz"/>
          <a:lstStyle>
            <a:lvl1pPr marL="0" indent="0">
              <a:buNone/>
              <a:defRPr lang="en-US" sz="1600" b="0" kern="1200" dirty="0" smtClean="0">
                <a:solidFill>
                  <a:srgbClr val="009CDE"/>
                </a:solidFill>
                <a:latin typeface="Arial"/>
                <a:ea typeface="+mn-ea"/>
                <a:cs typeface="Arial"/>
              </a:defRPr>
            </a:lvl1pPr>
            <a:lvl2pPr>
              <a:defRPr lang="en-US" sz="1600" b="0" kern="1200" dirty="0" smtClean="0">
                <a:solidFill>
                  <a:srgbClr val="009CDE"/>
                </a:solidFill>
                <a:latin typeface="Arial"/>
                <a:ea typeface="+mn-ea"/>
                <a:cs typeface="Arial"/>
              </a:defRPr>
            </a:lvl2pPr>
            <a:lvl3pPr>
              <a:defRPr lang="en-US" sz="1600" b="0" kern="1200" dirty="0" smtClean="0">
                <a:solidFill>
                  <a:srgbClr val="009CDE"/>
                </a:solidFill>
                <a:latin typeface="Arial"/>
                <a:ea typeface="+mn-ea"/>
                <a:cs typeface="Arial"/>
              </a:defRPr>
            </a:lvl3pPr>
            <a:lvl4pPr>
              <a:defRPr lang="en-US" sz="1600" b="0" kern="1200" dirty="0" smtClean="0">
                <a:solidFill>
                  <a:srgbClr val="009CDE"/>
                </a:solidFill>
                <a:latin typeface="Arial"/>
                <a:ea typeface="+mn-ea"/>
                <a:cs typeface="Arial"/>
              </a:defRPr>
            </a:lvl4pPr>
            <a:lvl5pPr>
              <a:defRPr lang="en-US" sz="1600" b="0" kern="1200" dirty="0">
                <a:solidFill>
                  <a:srgbClr val="009CDE"/>
                </a:solidFill>
                <a:latin typeface="Arial"/>
                <a:ea typeface="+mn-ea"/>
                <a:cs typeface="Arial"/>
              </a:defRPr>
            </a:lvl5pPr>
          </a:lstStyle>
          <a:p>
            <a:pPr lvl="0"/>
            <a:r>
              <a:rPr lang="en-US" smtClean="0"/>
              <a:t>Click to edit Master text styles</a:t>
            </a:r>
          </a:p>
        </p:txBody>
      </p:sp>
      <p:sp>
        <p:nvSpPr>
          <p:cNvPr id="12"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3"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rgbClr val="99999A"/>
                </a:solidFill>
                <a:latin typeface="Arial"/>
                <a:cs typeface="Arial"/>
              </a:defRPr>
            </a:lvl1pPr>
          </a:lstStyle>
          <a:p>
            <a:fld id="{392A089F-6FA7-E74D-8B91-14056D11BB2D}" type="slidenum">
              <a:rPr lang="en-US" smtClean="0"/>
              <a:pPr/>
              <a:t>‹#›</a:t>
            </a:fld>
            <a:endParaRPr lang="en-US" dirty="0"/>
          </a:p>
        </p:txBody>
      </p:sp>
      <p:sp>
        <p:nvSpPr>
          <p:cNvPr id="10" name="Parallelogram 9"/>
          <p:cNvSpPr/>
          <p:nvPr userDrawn="1"/>
        </p:nvSpPr>
        <p:spPr>
          <a:xfrm>
            <a:off x="447676" y="1843117"/>
            <a:ext cx="2629717" cy="981587"/>
          </a:xfrm>
          <a:prstGeom prst="parallelogram">
            <a:avLst/>
          </a:prstGeom>
          <a:solidFill>
            <a:srgbClr val="1E9E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Parallelogram 10"/>
          <p:cNvSpPr/>
          <p:nvPr userDrawn="1"/>
        </p:nvSpPr>
        <p:spPr>
          <a:xfrm>
            <a:off x="5707110" y="1847949"/>
            <a:ext cx="2629717" cy="981587"/>
          </a:xfrm>
          <a:prstGeom prst="parallelogram">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arallelogram 14"/>
          <p:cNvSpPr/>
          <p:nvPr userDrawn="1"/>
        </p:nvSpPr>
        <p:spPr>
          <a:xfrm>
            <a:off x="3077393" y="1843117"/>
            <a:ext cx="2629717" cy="981587"/>
          </a:xfrm>
          <a:prstGeom prst="parallelogram">
            <a:avLst/>
          </a:prstGeom>
          <a:solidFill>
            <a:srgbClr val="89CA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 Placeholder 4"/>
          <p:cNvSpPr>
            <a:spLocks noGrp="1"/>
          </p:cNvSpPr>
          <p:nvPr>
            <p:ph type="body" sz="quarter" idx="13"/>
          </p:nvPr>
        </p:nvSpPr>
        <p:spPr>
          <a:xfrm>
            <a:off x="533400" y="2108201"/>
            <a:ext cx="2471604" cy="432316"/>
          </a:xfrm>
          <a:prstGeom prst="rect">
            <a:avLst/>
          </a:prstGeom>
        </p:spPr>
        <p:txBody>
          <a:bodyPr vert="horz"/>
          <a:lstStyle>
            <a:lvl1pPr marL="0" indent="0" algn="ctr">
              <a:buNone/>
              <a:defRPr sz="1800" b="1">
                <a:solidFill>
                  <a:schemeClr val="bg1"/>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a:t>
            </a:r>
            <a:endParaRPr lang="en-US" dirty="0"/>
          </a:p>
        </p:txBody>
      </p:sp>
      <p:sp>
        <p:nvSpPr>
          <p:cNvPr id="22" name="Text Placeholder 4"/>
          <p:cNvSpPr>
            <a:spLocks noGrp="1"/>
          </p:cNvSpPr>
          <p:nvPr>
            <p:ph type="body" sz="quarter" idx="14"/>
          </p:nvPr>
        </p:nvSpPr>
        <p:spPr>
          <a:xfrm>
            <a:off x="3175253" y="2108201"/>
            <a:ext cx="2471604" cy="432316"/>
          </a:xfrm>
          <a:prstGeom prst="rect">
            <a:avLst/>
          </a:prstGeom>
        </p:spPr>
        <p:txBody>
          <a:bodyPr vert="horz"/>
          <a:lstStyle>
            <a:lvl1pPr marL="0" indent="0" algn="ctr">
              <a:buNone/>
              <a:defRPr sz="1800" b="1">
                <a:solidFill>
                  <a:schemeClr val="bg1"/>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a:t>
            </a:r>
            <a:endParaRPr lang="en-US" dirty="0"/>
          </a:p>
        </p:txBody>
      </p:sp>
      <p:sp>
        <p:nvSpPr>
          <p:cNvPr id="23" name="Text Placeholder 4"/>
          <p:cNvSpPr>
            <a:spLocks noGrp="1"/>
          </p:cNvSpPr>
          <p:nvPr>
            <p:ph type="body" sz="quarter" idx="15"/>
          </p:nvPr>
        </p:nvSpPr>
        <p:spPr>
          <a:xfrm>
            <a:off x="5779595" y="2108201"/>
            <a:ext cx="2471604" cy="432316"/>
          </a:xfrm>
          <a:prstGeom prst="rect">
            <a:avLst/>
          </a:prstGeom>
        </p:spPr>
        <p:txBody>
          <a:bodyPr vert="horz"/>
          <a:lstStyle>
            <a:lvl1pPr marL="0" indent="0" algn="ctr">
              <a:buNone/>
              <a:defRPr sz="1800" b="1">
                <a:solidFill>
                  <a:schemeClr val="bg1"/>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a:t>
            </a:r>
            <a:endParaRPr lang="en-US" dirty="0"/>
          </a:p>
        </p:txBody>
      </p:sp>
      <p:sp>
        <p:nvSpPr>
          <p:cNvPr id="24" name="Text Placeholder 4"/>
          <p:cNvSpPr>
            <a:spLocks noGrp="1"/>
          </p:cNvSpPr>
          <p:nvPr>
            <p:ph type="body" sz="quarter" idx="16"/>
          </p:nvPr>
        </p:nvSpPr>
        <p:spPr>
          <a:xfrm>
            <a:off x="450851" y="3124200"/>
            <a:ext cx="2444750" cy="1524000"/>
          </a:xfrm>
          <a:prstGeom prst="rect">
            <a:avLst/>
          </a:prstGeom>
        </p:spPr>
        <p:txBody>
          <a:bodyPr vert="horz"/>
          <a:lstStyle>
            <a:lvl1pPr marL="285750" indent="-285750" algn="l" defTabSz="457200" rtl="0" eaLnBrk="1" latinLnBrk="0" hangingPunct="1">
              <a:lnSpc>
                <a:spcPct val="130000"/>
              </a:lnSpc>
              <a:spcBef>
                <a:spcPct val="20000"/>
              </a:spcBef>
              <a:buClr>
                <a:srgbClr val="009CDE"/>
              </a:buClr>
              <a:buSzPct val="100000"/>
              <a:buFont typeface="Arial"/>
              <a:buBlip>
                <a:blip r:embed="rId2"/>
              </a:buBlip>
              <a:defRPr lang="en-US" sz="1200" kern="1200" dirty="0">
                <a:solidFill>
                  <a:srgbClr val="003087"/>
                </a:solidFill>
                <a:latin typeface="Arial"/>
                <a:ea typeface="+mn-ea"/>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25" name="Text Placeholder 4"/>
          <p:cNvSpPr>
            <a:spLocks noGrp="1"/>
          </p:cNvSpPr>
          <p:nvPr>
            <p:ph type="body" sz="quarter" idx="17"/>
          </p:nvPr>
        </p:nvSpPr>
        <p:spPr>
          <a:xfrm>
            <a:off x="3076628" y="3124200"/>
            <a:ext cx="2444750" cy="1524000"/>
          </a:xfrm>
          <a:prstGeom prst="rect">
            <a:avLst/>
          </a:prstGeom>
        </p:spPr>
        <p:txBody>
          <a:bodyPr vert="horz"/>
          <a:lstStyle>
            <a:lvl1pPr marL="285750" indent="-285750" algn="l" defTabSz="457200" rtl="0" eaLnBrk="1" latinLnBrk="0" hangingPunct="1">
              <a:lnSpc>
                <a:spcPct val="130000"/>
              </a:lnSpc>
              <a:spcBef>
                <a:spcPct val="20000"/>
              </a:spcBef>
              <a:buClr>
                <a:srgbClr val="009CDE"/>
              </a:buClr>
              <a:buSzPct val="100000"/>
              <a:buFont typeface="Arial"/>
              <a:buBlip>
                <a:blip r:embed="rId2"/>
              </a:buBlip>
              <a:defRPr lang="en-US" sz="1200" kern="1200" dirty="0">
                <a:solidFill>
                  <a:srgbClr val="003087"/>
                </a:solidFill>
                <a:latin typeface="Arial"/>
                <a:ea typeface="+mn-ea"/>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26" name="Text Placeholder 4"/>
          <p:cNvSpPr>
            <a:spLocks noGrp="1"/>
          </p:cNvSpPr>
          <p:nvPr>
            <p:ph type="body" sz="quarter" idx="18"/>
          </p:nvPr>
        </p:nvSpPr>
        <p:spPr>
          <a:xfrm>
            <a:off x="5702405" y="3124200"/>
            <a:ext cx="2444750" cy="1524000"/>
          </a:xfrm>
          <a:prstGeom prst="rect">
            <a:avLst/>
          </a:prstGeom>
        </p:spPr>
        <p:txBody>
          <a:bodyPr vert="horz"/>
          <a:lstStyle>
            <a:lvl1pPr marL="285750" indent="-285750" algn="l" defTabSz="457200" rtl="0" eaLnBrk="1" latinLnBrk="0" hangingPunct="1">
              <a:lnSpc>
                <a:spcPct val="130000"/>
              </a:lnSpc>
              <a:spcBef>
                <a:spcPct val="20000"/>
              </a:spcBef>
              <a:buClr>
                <a:srgbClr val="009CDE"/>
              </a:buClr>
              <a:buSzPct val="100000"/>
              <a:buFont typeface="Arial"/>
              <a:buBlip>
                <a:blip r:embed="rId2"/>
              </a:buBlip>
              <a:defRPr lang="en-US" sz="1200" kern="1200" dirty="0">
                <a:solidFill>
                  <a:srgbClr val="003087"/>
                </a:solidFill>
                <a:latin typeface="Arial"/>
                <a:ea typeface="+mn-ea"/>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pic>
        <p:nvPicPr>
          <p:cNvPr id="16" name="Picture 1" descr="pp_h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Group 16"/>
          <p:cNvGrpSpPr/>
          <p:nvPr userDrawn="1"/>
        </p:nvGrpSpPr>
        <p:grpSpPr>
          <a:xfrm>
            <a:off x="6237732" y="6373284"/>
            <a:ext cx="2296668" cy="302199"/>
            <a:chOff x="4800600" y="6373284"/>
            <a:chExt cx="2296668" cy="302199"/>
          </a:xfrm>
        </p:grpSpPr>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19" name="Rectangle 18"/>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4222161797"/>
      </p:ext>
    </p:extLst>
  </p:cSld>
  <p:clrMapOvr>
    <a:masterClrMapping/>
  </p:clrMapOvr>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354690" y="328420"/>
            <a:ext cx="8229600" cy="591593"/>
          </a:xfrm>
          <a:prstGeom prst="rect">
            <a:avLst/>
          </a:prstGeom>
        </p:spPr>
        <p:txBody>
          <a:bodyPr vert="horz"/>
          <a:lstStyle>
            <a:lvl1pPr algn="l">
              <a:defRPr lang="en-US" sz="2400" b="1" kern="1200" dirty="0">
                <a:solidFill>
                  <a:srgbClr val="003087"/>
                </a:solidFill>
                <a:latin typeface="Arial"/>
                <a:ea typeface="+mn-ea"/>
                <a:cs typeface="Arial"/>
              </a:defRPr>
            </a:lvl1pPr>
          </a:lstStyle>
          <a:p>
            <a:r>
              <a:rPr lang="en-US" dirty="0" smtClean="0"/>
              <a:t>Click to edit Master title style</a:t>
            </a:r>
            <a:endParaRPr lang="en-US" dirty="0"/>
          </a:p>
        </p:txBody>
      </p:sp>
      <p:sp>
        <p:nvSpPr>
          <p:cNvPr id="7" name="Text Placeholder 6"/>
          <p:cNvSpPr>
            <a:spLocks noGrp="1"/>
          </p:cNvSpPr>
          <p:nvPr>
            <p:ph type="body" sz="quarter" idx="11"/>
          </p:nvPr>
        </p:nvSpPr>
        <p:spPr>
          <a:xfrm>
            <a:off x="354693" y="813705"/>
            <a:ext cx="3121025" cy="836083"/>
          </a:xfrm>
          <a:prstGeom prst="rect">
            <a:avLst/>
          </a:prstGeom>
        </p:spPr>
        <p:txBody>
          <a:bodyPr vert="horz"/>
          <a:lstStyle>
            <a:lvl1pPr marL="0" indent="0">
              <a:buNone/>
              <a:defRPr lang="en-US" sz="1600" b="0" kern="1200" dirty="0" smtClean="0">
                <a:solidFill>
                  <a:srgbClr val="009CDE"/>
                </a:solidFill>
                <a:latin typeface="Arial"/>
                <a:ea typeface="+mn-ea"/>
                <a:cs typeface="Arial"/>
              </a:defRPr>
            </a:lvl1pPr>
            <a:lvl2pPr>
              <a:defRPr lang="en-US" sz="1600" b="0" kern="1200" dirty="0" smtClean="0">
                <a:solidFill>
                  <a:srgbClr val="009CDE"/>
                </a:solidFill>
                <a:latin typeface="Arial"/>
                <a:ea typeface="+mn-ea"/>
                <a:cs typeface="Arial"/>
              </a:defRPr>
            </a:lvl2pPr>
            <a:lvl3pPr>
              <a:defRPr lang="en-US" sz="1600" b="0" kern="1200" dirty="0" smtClean="0">
                <a:solidFill>
                  <a:srgbClr val="009CDE"/>
                </a:solidFill>
                <a:latin typeface="Arial"/>
                <a:ea typeface="+mn-ea"/>
                <a:cs typeface="Arial"/>
              </a:defRPr>
            </a:lvl3pPr>
            <a:lvl4pPr>
              <a:defRPr lang="en-US" sz="1600" b="0" kern="1200" dirty="0" smtClean="0">
                <a:solidFill>
                  <a:srgbClr val="009CDE"/>
                </a:solidFill>
                <a:latin typeface="Arial"/>
                <a:ea typeface="+mn-ea"/>
                <a:cs typeface="Arial"/>
              </a:defRPr>
            </a:lvl4pPr>
            <a:lvl5pPr>
              <a:defRPr lang="en-US" sz="1600" b="0" kern="1200" dirty="0">
                <a:solidFill>
                  <a:srgbClr val="009CDE"/>
                </a:solidFill>
                <a:latin typeface="Arial"/>
                <a:ea typeface="+mn-ea"/>
                <a:cs typeface="Arial"/>
              </a:defRPr>
            </a:lvl5pPr>
          </a:lstStyle>
          <a:p>
            <a:pPr lvl="0"/>
            <a:r>
              <a:rPr lang="en-US" smtClean="0"/>
              <a:t>Click to edit Master text styles</a:t>
            </a:r>
          </a:p>
        </p:txBody>
      </p:sp>
      <p:sp>
        <p:nvSpPr>
          <p:cNvPr id="12"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3"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rgbClr val="99999A"/>
                </a:solidFill>
                <a:latin typeface="Arial"/>
                <a:cs typeface="Arial"/>
              </a:defRPr>
            </a:lvl1pPr>
          </a:lstStyle>
          <a:p>
            <a:fld id="{392A089F-6FA7-E74D-8B91-14056D11BB2D}" type="slidenum">
              <a:rPr lang="en-US" smtClean="0"/>
              <a:pPr/>
              <a:t>‹#›</a:t>
            </a:fld>
            <a:endParaRPr lang="en-US" dirty="0"/>
          </a:p>
        </p:txBody>
      </p:sp>
      <p:sp>
        <p:nvSpPr>
          <p:cNvPr id="17" name="Parallelogram 16"/>
          <p:cNvSpPr/>
          <p:nvPr userDrawn="1"/>
        </p:nvSpPr>
        <p:spPr>
          <a:xfrm>
            <a:off x="577517" y="4061232"/>
            <a:ext cx="2629717" cy="981587"/>
          </a:xfrm>
          <a:prstGeom prst="parallelogram">
            <a:avLst/>
          </a:prstGeom>
          <a:solidFill>
            <a:srgbClr val="1E9E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Parallelogram 17"/>
          <p:cNvSpPr/>
          <p:nvPr userDrawn="1"/>
        </p:nvSpPr>
        <p:spPr>
          <a:xfrm>
            <a:off x="5836951" y="4066064"/>
            <a:ext cx="2629717" cy="981587"/>
          </a:xfrm>
          <a:prstGeom prst="parallelogram">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Parallelogram 18"/>
          <p:cNvSpPr/>
          <p:nvPr userDrawn="1"/>
        </p:nvSpPr>
        <p:spPr>
          <a:xfrm>
            <a:off x="3207234" y="4061232"/>
            <a:ext cx="2629717" cy="981587"/>
          </a:xfrm>
          <a:prstGeom prst="parallelogram">
            <a:avLst/>
          </a:prstGeom>
          <a:solidFill>
            <a:srgbClr val="89CA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 Placeholder 4"/>
          <p:cNvSpPr>
            <a:spLocks noGrp="1"/>
          </p:cNvSpPr>
          <p:nvPr>
            <p:ph type="body" sz="quarter" idx="13"/>
          </p:nvPr>
        </p:nvSpPr>
        <p:spPr>
          <a:xfrm>
            <a:off x="656572" y="4317485"/>
            <a:ext cx="2471604" cy="432316"/>
          </a:xfrm>
          <a:prstGeom prst="rect">
            <a:avLst/>
          </a:prstGeom>
        </p:spPr>
        <p:txBody>
          <a:bodyPr vert="horz"/>
          <a:lstStyle>
            <a:lvl1pPr marL="0" indent="0" algn="ctr">
              <a:buNone/>
              <a:defRPr sz="1800" b="1">
                <a:solidFill>
                  <a:schemeClr val="bg1"/>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a:t>
            </a:r>
            <a:endParaRPr lang="en-US" dirty="0"/>
          </a:p>
        </p:txBody>
      </p:sp>
      <p:sp>
        <p:nvSpPr>
          <p:cNvPr id="32" name="Text Placeholder 4"/>
          <p:cNvSpPr>
            <a:spLocks noGrp="1"/>
          </p:cNvSpPr>
          <p:nvPr>
            <p:ph type="body" sz="quarter" idx="14"/>
          </p:nvPr>
        </p:nvSpPr>
        <p:spPr>
          <a:xfrm>
            <a:off x="3286289" y="4317485"/>
            <a:ext cx="2471604" cy="432316"/>
          </a:xfrm>
          <a:prstGeom prst="rect">
            <a:avLst/>
          </a:prstGeom>
        </p:spPr>
        <p:txBody>
          <a:bodyPr vert="horz"/>
          <a:lstStyle>
            <a:lvl1pPr marL="0" indent="0" algn="ctr">
              <a:buNone/>
              <a:defRPr sz="1800" b="1">
                <a:solidFill>
                  <a:schemeClr val="bg1"/>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a:t>
            </a:r>
            <a:endParaRPr lang="en-US" dirty="0"/>
          </a:p>
        </p:txBody>
      </p:sp>
      <p:sp>
        <p:nvSpPr>
          <p:cNvPr id="33" name="Text Placeholder 4"/>
          <p:cNvSpPr>
            <a:spLocks noGrp="1"/>
          </p:cNvSpPr>
          <p:nvPr>
            <p:ph type="body" sz="quarter" idx="15"/>
          </p:nvPr>
        </p:nvSpPr>
        <p:spPr>
          <a:xfrm>
            <a:off x="5914696" y="4317485"/>
            <a:ext cx="2471604" cy="432316"/>
          </a:xfrm>
          <a:prstGeom prst="rect">
            <a:avLst/>
          </a:prstGeom>
        </p:spPr>
        <p:txBody>
          <a:bodyPr vert="horz"/>
          <a:lstStyle>
            <a:lvl1pPr marL="0" indent="0" algn="ctr">
              <a:buNone/>
              <a:defRPr sz="1800" b="1">
                <a:solidFill>
                  <a:schemeClr val="bg1"/>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a:t>
            </a:r>
            <a:endParaRPr lang="en-US" dirty="0"/>
          </a:p>
        </p:txBody>
      </p:sp>
      <p:sp>
        <p:nvSpPr>
          <p:cNvPr id="34" name="Text Placeholder 4"/>
          <p:cNvSpPr>
            <a:spLocks noGrp="1"/>
          </p:cNvSpPr>
          <p:nvPr>
            <p:ph type="body" sz="quarter" idx="16"/>
          </p:nvPr>
        </p:nvSpPr>
        <p:spPr>
          <a:xfrm>
            <a:off x="770011" y="1701800"/>
            <a:ext cx="2444750" cy="1524000"/>
          </a:xfrm>
          <a:prstGeom prst="rect">
            <a:avLst/>
          </a:prstGeom>
        </p:spPr>
        <p:txBody>
          <a:bodyPr vert="horz"/>
          <a:lstStyle>
            <a:lvl1pPr marL="285750" indent="-285750" algn="l" defTabSz="457200" rtl="0" eaLnBrk="1" latinLnBrk="0" hangingPunct="1">
              <a:lnSpc>
                <a:spcPct val="130000"/>
              </a:lnSpc>
              <a:spcBef>
                <a:spcPct val="20000"/>
              </a:spcBef>
              <a:buClr>
                <a:srgbClr val="009CDE"/>
              </a:buClr>
              <a:buSzPct val="100000"/>
              <a:buFont typeface="Arial"/>
              <a:buBlip>
                <a:blip r:embed="rId2"/>
              </a:buBlip>
              <a:defRPr lang="en-US" sz="1200" kern="1200" dirty="0">
                <a:solidFill>
                  <a:srgbClr val="003087"/>
                </a:solidFill>
                <a:latin typeface="Arial"/>
                <a:ea typeface="+mn-ea"/>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35" name="Text Placeholder 4"/>
          <p:cNvSpPr>
            <a:spLocks noGrp="1"/>
          </p:cNvSpPr>
          <p:nvPr>
            <p:ph type="body" sz="quarter" idx="17"/>
          </p:nvPr>
        </p:nvSpPr>
        <p:spPr>
          <a:xfrm>
            <a:off x="3395788" y="1701800"/>
            <a:ext cx="2444750" cy="1524000"/>
          </a:xfrm>
          <a:prstGeom prst="rect">
            <a:avLst/>
          </a:prstGeom>
        </p:spPr>
        <p:txBody>
          <a:bodyPr vert="horz"/>
          <a:lstStyle>
            <a:lvl1pPr marL="285750" indent="-285750" algn="l" defTabSz="457200" rtl="0" eaLnBrk="1" latinLnBrk="0" hangingPunct="1">
              <a:lnSpc>
                <a:spcPct val="130000"/>
              </a:lnSpc>
              <a:spcBef>
                <a:spcPct val="20000"/>
              </a:spcBef>
              <a:buClr>
                <a:srgbClr val="009CDE"/>
              </a:buClr>
              <a:buSzPct val="100000"/>
              <a:buFont typeface="Arial"/>
              <a:buBlip>
                <a:blip r:embed="rId2"/>
              </a:buBlip>
              <a:defRPr lang="en-US" sz="1200" kern="1200" dirty="0">
                <a:solidFill>
                  <a:srgbClr val="003087"/>
                </a:solidFill>
                <a:latin typeface="Arial"/>
                <a:ea typeface="+mn-ea"/>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36" name="Text Placeholder 4"/>
          <p:cNvSpPr>
            <a:spLocks noGrp="1"/>
          </p:cNvSpPr>
          <p:nvPr>
            <p:ph type="body" sz="quarter" idx="18"/>
          </p:nvPr>
        </p:nvSpPr>
        <p:spPr>
          <a:xfrm>
            <a:off x="6021565" y="1701800"/>
            <a:ext cx="2444750" cy="1524000"/>
          </a:xfrm>
          <a:prstGeom prst="rect">
            <a:avLst/>
          </a:prstGeom>
        </p:spPr>
        <p:txBody>
          <a:bodyPr vert="horz"/>
          <a:lstStyle>
            <a:lvl1pPr marL="285750" indent="-285750" algn="l" defTabSz="457200" rtl="0" eaLnBrk="1" latinLnBrk="0" hangingPunct="1">
              <a:lnSpc>
                <a:spcPct val="130000"/>
              </a:lnSpc>
              <a:spcBef>
                <a:spcPct val="20000"/>
              </a:spcBef>
              <a:buClr>
                <a:srgbClr val="009CDE"/>
              </a:buClr>
              <a:buSzPct val="100000"/>
              <a:buFont typeface="Arial"/>
              <a:buBlip>
                <a:blip r:embed="rId2"/>
              </a:buBlip>
              <a:defRPr lang="en-US" sz="1200" kern="1200" dirty="0">
                <a:solidFill>
                  <a:srgbClr val="003087"/>
                </a:solidFill>
                <a:latin typeface="Arial"/>
                <a:ea typeface="+mn-ea"/>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pic>
        <p:nvPicPr>
          <p:cNvPr id="16" name="Picture 1" descr="pp_h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Group 19"/>
          <p:cNvGrpSpPr/>
          <p:nvPr userDrawn="1"/>
        </p:nvGrpSpPr>
        <p:grpSpPr>
          <a:xfrm>
            <a:off x="6237732" y="6373284"/>
            <a:ext cx="2296668" cy="302199"/>
            <a:chOff x="4800600" y="6373284"/>
            <a:chExt cx="2296668" cy="302199"/>
          </a:xfrm>
        </p:grpSpPr>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22" name="Rectangle 21"/>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3625541481"/>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354690" y="328420"/>
            <a:ext cx="8229600" cy="591593"/>
          </a:xfrm>
          <a:prstGeom prst="rect">
            <a:avLst/>
          </a:prstGeom>
        </p:spPr>
        <p:txBody>
          <a:bodyPr vert="horz"/>
          <a:lstStyle>
            <a:lvl1pPr algn="l">
              <a:defRPr lang="en-US" sz="2400" b="1" kern="1200" dirty="0">
                <a:solidFill>
                  <a:srgbClr val="003087"/>
                </a:solidFill>
                <a:latin typeface="Arial"/>
                <a:ea typeface="+mn-ea"/>
                <a:cs typeface="Arial"/>
              </a:defRPr>
            </a:lvl1pPr>
          </a:lstStyle>
          <a:p>
            <a:r>
              <a:rPr lang="en-US" dirty="0" smtClean="0"/>
              <a:t>Click to edit Master title style</a:t>
            </a:r>
            <a:endParaRPr lang="en-US" dirty="0"/>
          </a:p>
        </p:txBody>
      </p:sp>
      <p:sp>
        <p:nvSpPr>
          <p:cNvPr id="7" name="Text Placeholder 6"/>
          <p:cNvSpPr>
            <a:spLocks noGrp="1"/>
          </p:cNvSpPr>
          <p:nvPr>
            <p:ph type="body" sz="quarter" idx="11"/>
          </p:nvPr>
        </p:nvSpPr>
        <p:spPr>
          <a:xfrm>
            <a:off x="354693" y="813705"/>
            <a:ext cx="3121025" cy="836083"/>
          </a:xfrm>
          <a:prstGeom prst="rect">
            <a:avLst/>
          </a:prstGeom>
        </p:spPr>
        <p:txBody>
          <a:bodyPr vert="horz"/>
          <a:lstStyle>
            <a:lvl1pPr marL="0" indent="0">
              <a:buNone/>
              <a:defRPr lang="en-US" sz="1600" b="0" kern="1200" dirty="0" smtClean="0">
                <a:solidFill>
                  <a:srgbClr val="009CDE"/>
                </a:solidFill>
                <a:latin typeface="Arial"/>
                <a:ea typeface="+mn-ea"/>
                <a:cs typeface="Arial"/>
              </a:defRPr>
            </a:lvl1pPr>
            <a:lvl2pPr>
              <a:defRPr lang="en-US" sz="1600" b="0" kern="1200" dirty="0" smtClean="0">
                <a:solidFill>
                  <a:srgbClr val="009CDE"/>
                </a:solidFill>
                <a:latin typeface="Arial"/>
                <a:ea typeface="+mn-ea"/>
                <a:cs typeface="Arial"/>
              </a:defRPr>
            </a:lvl2pPr>
            <a:lvl3pPr>
              <a:defRPr lang="en-US" sz="1600" b="0" kern="1200" dirty="0" smtClean="0">
                <a:solidFill>
                  <a:srgbClr val="009CDE"/>
                </a:solidFill>
                <a:latin typeface="Arial"/>
                <a:ea typeface="+mn-ea"/>
                <a:cs typeface="Arial"/>
              </a:defRPr>
            </a:lvl3pPr>
            <a:lvl4pPr>
              <a:defRPr lang="en-US" sz="1600" b="0" kern="1200" dirty="0" smtClean="0">
                <a:solidFill>
                  <a:srgbClr val="009CDE"/>
                </a:solidFill>
                <a:latin typeface="Arial"/>
                <a:ea typeface="+mn-ea"/>
                <a:cs typeface="Arial"/>
              </a:defRPr>
            </a:lvl4pPr>
            <a:lvl5pPr>
              <a:defRPr lang="en-US" sz="1600" b="0" kern="1200" dirty="0">
                <a:solidFill>
                  <a:srgbClr val="009CDE"/>
                </a:solidFill>
                <a:latin typeface="Arial"/>
                <a:ea typeface="+mn-ea"/>
                <a:cs typeface="Arial"/>
              </a:defRPr>
            </a:lvl5pPr>
          </a:lstStyle>
          <a:p>
            <a:pPr lvl="0"/>
            <a:r>
              <a:rPr lang="en-US" dirty="0" smtClean="0"/>
              <a:t>Click to edit Master text styles</a:t>
            </a:r>
          </a:p>
        </p:txBody>
      </p:sp>
      <p:sp>
        <p:nvSpPr>
          <p:cNvPr id="14"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5"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rgbClr val="99999A"/>
                </a:solidFill>
                <a:latin typeface="Arial"/>
                <a:cs typeface="Arial"/>
              </a:defRPr>
            </a:lvl1pPr>
          </a:lstStyle>
          <a:p>
            <a:fld id="{392A089F-6FA7-E74D-8B91-14056D11BB2D}" type="slidenum">
              <a:rPr lang="en-US" smtClean="0"/>
              <a:pPr/>
              <a:t>‹#›</a:t>
            </a:fld>
            <a:endParaRPr lang="en-US" dirty="0"/>
          </a:p>
        </p:txBody>
      </p:sp>
      <p:sp>
        <p:nvSpPr>
          <p:cNvPr id="16" name="Text Placeholder 4"/>
          <p:cNvSpPr>
            <a:spLocks noGrp="1"/>
          </p:cNvSpPr>
          <p:nvPr>
            <p:ph type="body" sz="quarter" idx="12"/>
          </p:nvPr>
        </p:nvSpPr>
        <p:spPr>
          <a:xfrm>
            <a:off x="353032" y="1648884"/>
            <a:ext cx="3025775" cy="4622800"/>
          </a:xfrm>
          <a:prstGeom prst="rect">
            <a:avLst/>
          </a:prstGeom>
        </p:spPr>
        <p:txBody>
          <a:bodyPr vert="horz"/>
          <a:lstStyle>
            <a:lvl1pPr marL="0" indent="0">
              <a:buNone/>
              <a:defRPr sz="1400">
                <a:solidFill>
                  <a:srgbClr val="7F7F7F"/>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17" name="Text Placeholder 4"/>
          <p:cNvSpPr>
            <a:spLocks noGrp="1"/>
          </p:cNvSpPr>
          <p:nvPr>
            <p:ph type="body" sz="quarter" idx="13"/>
          </p:nvPr>
        </p:nvSpPr>
        <p:spPr>
          <a:xfrm>
            <a:off x="4800601" y="1648884"/>
            <a:ext cx="3025775" cy="4622800"/>
          </a:xfrm>
          <a:prstGeom prst="rect">
            <a:avLst/>
          </a:prstGeom>
        </p:spPr>
        <p:txBody>
          <a:bodyPr vert="horz"/>
          <a:lstStyle>
            <a:lvl1pPr marL="0" indent="0">
              <a:buNone/>
              <a:defRPr sz="1400">
                <a:solidFill>
                  <a:srgbClr val="7F7F7F"/>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pic>
        <p:nvPicPr>
          <p:cNvPr id="9" name="Picture 1" descr="pp_h_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9"/>
          <p:cNvGrpSpPr/>
          <p:nvPr userDrawn="1"/>
        </p:nvGrpSpPr>
        <p:grpSpPr>
          <a:xfrm>
            <a:off x="6237732" y="6373284"/>
            <a:ext cx="2296668" cy="302199"/>
            <a:chOff x="4800600" y="6373284"/>
            <a:chExt cx="2296668" cy="302199"/>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12" name="Rectangle 11"/>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3289826783"/>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354690" y="328420"/>
            <a:ext cx="8229600" cy="591593"/>
          </a:xfrm>
          <a:prstGeom prst="rect">
            <a:avLst/>
          </a:prstGeom>
        </p:spPr>
        <p:txBody>
          <a:bodyPr vert="horz"/>
          <a:lstStyle>
            <a:lvl1pPr algn="l">
              <a:defRPr lang="en-US" sz="2400" b="1" kern="1200" dirty="0">
                <a:solidFill>
                  <a:srgbClr val="003087"/>
                </a:solidFill>
                <a:latin typeface="Arial"/>
                <a:ea typeface="+mn-ea"/>
                <a:cs typeface="Arial"/>
              </a:defRPr>
            </a:lvl1pPr>
          </a:lstStyle>
          <a:p>
            <a:r>
              <a:rPr lang="en-US" dirty="0" smtClean="0"/>
              <a:t>Click to edit Master title style</a:t>
            </a:r>
            <a:endParaRPr lang="en-US" dirty="0"/>
          </a:p>
        </p:txBody>
      </p:sp>
      <p:sp>
        <p:nvSpPr>
          <p:cNvPr id="7" name="Text Placeholder 6"/>
          <p:cNvSpPr>
            <a:spLocks noGrp="1"/>
          </p:cNvSpPr>
          <p:nvPr>
            <p:ph type="body" sz="quarter" idx="11"/>
          </p:nvPr>
        </p:nvSpPr>
        <p:spPr>
          <a:xfrm>
            <a:off x="354693" y="813705"/>
            <a:ext cx="3121025" cy="836083"/>
          </a:xfrm>
          <a:prstGeom prst="rect">
            <a:avLst/>
          </a:prstGeom>
        </p:spPr>
        <p:txBody>
          <a:bodyPr vert="horz"/>
          <a:lstStyle>
            <a:lvl1pPr marL="0" indent="0">
              <a:buNone/>
              <a:defRPr lang="en-US" sz="1600" b="0" kern="1200" dirty="0" smtClean="0">
                <a:solidFill>
                  <a:srgbClr val="009CDE"/>
                </a:solidFill>
                <a:latin typeface="Arial"/>
                <a:ea typeface="+mn-ea"/>
                <a:cs typeface="Arial"/>
              </a:defRPr>
            </a:lvl1pPr>
            <a:lvl2pPr>
              <a:defRPr lang="en-US" sz="1600" b="0" kern="1200" dirty="0" smtClean="0">
                <a:solidFill>
                  <a:srgbClr val="009CDE"/>
                </a:solidFill>
                <a:latin typeface="Arial"/>
                <a:ea typeface="+mn-ea"/>
                <a:cs typeface="Arial"/>
              </a:defRPr>
            </a:lvl2pPr>
            <a:lvl3pPr>
              <a:defRPr lang="en-US" sz="1600" b="0" kern="1200" dirty="0" smtClean="0">
                <a:solidFill>
                  <a:srgbClr val="009CDE"/>
                </a:solidFill>
                <a:latin typeface="Arial"/>
                <a:ea typeface="+mn-ea"/>
                <a:cs typeface="Arial"/>
              </a:defRPr>
            </a:lvl3pPr>
            <a:lvl4pPr>
              <a:defRPr lang="en-US" sz="1600" b="0" kern="1200" dirty="0" smtClean="0">
                <a:solidFill>
                  <a:srgbClr val="009CDE"/>
                </a:solidFill>
                <a:latin typeface="Arial"/>
                <a:ea typeface="+mn-ea"/>
                <a:cs typeface="Arial"/>
              </a:defRPr>
            </a:lvl4pPr>
            <a:lvl5pPr>
              <a:defRPr lang="en-US" sz="1600" b="0" kern="1200" dirty="0">
                <a:solidFill>
                  <a:srgbClr val="009CDE"/>
                </a:solidFill>
                <a:latin typeface="Arial"/>
                <a:ea typeface="+mn-ea"/>
                <a:cs typeface="Arial"/>
              </a:defRPr>
            </a:lvl5pPr>
          </a:lstStyle>
          <a:p>
            <a:pPr lvl="0"/>
            <a:r>
              <a:rPr lang="en-US" smtClean="0"/>
              <a:t>Click to edit Master text styles</a:t>
            </a:r>
          </a:p>
        </p:txBody>
      </p:sp>
      <p:sp>
        <p:nvSpPr>
          <p:cNvPr id="12"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3"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rgbClr val="99999A"/>
                </a:solidFill>
                <a:latin typeface="Arial"/>
                <a:cs typeface="Arial"/>
              </a:defRPr>
            </a:lvl1pPr>
          </a:lstStyle>
          <a:p>
            <a:fld id="{392A089F-6FA7-E74D-8B91-14056D11BB2D}" type="slidenum">
              <a:rPr lang="en-US" smtClean="0"/>
              <a:pPr/>
              <a:t>‹#›</a:t>
            </a:fld>
            <a:endParaRPr lang="en-US" dirty="0"/>
          </a:p>
        </p:txBody>
      </p:sp>
      <p:sp>
        <p:nvSpPr>
          <p:cNvPr id="14" name="Text Placeholder 4"/>
          <p:cNvSpPr>
            <a:spLocks noGrp="1"/>
          </p:cNvSpPr>
          <p:nvPr>
            <p:ph type="body" sz="quarter" idx="12"/>
          </p:nvPr>
        </p:nvSpPr>
        <p:spPr>
          <a:xfrm>
            <a:off x="353031" y="1648884"/>
            <a:ext cx="8332182" cy="4622800"/>
          </a:xfrm>
          <a:prstGeom prst="rect">
            <a:avLst/>
          </a:prstGeom>
        </p:spPr>
        <p:txBody>
          <a:bodyPr vert="horz"/>
          <a:lstStyle>
            <a:lvl1pPr marL="0" indent="0">
              <a:buNone/>
              <a:defRPr sz="1400">
                <a:solidFill>
                  <a:srgbClr val="7F7F7F"/>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pic>
        <p:nvPicPr>
          <p:cNvPr id="9" name="Picture 1" descr="pp_h_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7"/>
          <p:cNvGrpSpPr/>
          <p:nvPr userDrawn="1"/>
        </p:nvGrpSpPr>
        <p:grpSpPr>
          <a:xfrm>
            <a:off x="6237732" y="6403401"/>
            <a:ext cx="2296668" cy="302199"/>
            <a:chOff x="4800600" y="6373284"/>
            <a:chExt cx="2296668" cy="302199"/>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11" name="Rectangle 10"/>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895890772"/>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rgbClr val="003087"/>
        </a:solidFill>
        <a:effectLst/>
      </p:bgPr>
    </p:bg>
    <p:spTree>
      <p:nvGrpSpPr>
        <p:cNvPr id="1" name=""/>
        <p:cNvGrpSpPr/>
        <p:nvPr/>
      </p:nvGrpSpPr>
      <p:grpSpPr>
        <a:xfrm>
          <a:off x="0" y="0"/>
          <a:ext cx="0" cy="0"/>
          <a:chOff x="0" y="0"/>
          <a:chExt cx="0" cy="0"/>
        </a:xfrm>
      </p:grpSpPr>
      <p:sp>
        <p:nvSpPr>
          <p:cNvPr id="16" name="Rectangle 1"/>
          <p:cNvSpPr/>
          <p:nvPr userDrawn="1"/>
        </p:nvSpPr>
        <p:spPr>
          <a:xfrm>
            <a:off x="7112002" y="0"/>
            <a:ext cx="2031999" cy="6858000"/>
          </a:xfrm>
          <a:custGeom>
            <a:avLst/>
            <a:gdLst>
              <a:gd name="connsiteX0" fmla="*/ 0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0 w 2031999"/>
              <a:gd name="connsiteY4" fmla="*/ 0 h 5143500"/>
              <a:gd name="connsiteX0" fmla="*/ 1073727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1073727 w 2031999"/>
              <a:gd name="connsiteY4" fmla="*/ 0 h 5143500"/>
              <a:gd name="connsiteX0" fmla="*/ 1362363 w 2031999"/>
              <a:gd name="connsiteY0" fmla="*/ 0 h 5149273"/>
              <a:gd name="connsiteX1" fmla="*/ 2031999 w 2031999"/>
              <a:gd name="connsiteY1" fmla="*/ 5773 h 5149273"/>
              <a:gd name="connsiteX2" fmla="*/ 2031999 w 2031999"/>
              <a:gd name="connsiteY2" fmla="*/ 5149273 h 5149273"/>
              <a:gd name="connsiteX3" fmla="*/ 0 w 2031999"/>
              <a:gd name="connsiteY3" fmla="*/ 5149273 h 5149273"/>
              <a:gd name="connsiteX4" fmla="*/ 1362363 w 2031999"/>
              <a:gd name="connsiteY4" fmla="*/ 0 h 5149273"/>
              <a:gd name="connsiteX0" fmla="*/ 1067954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1067954 w 2031999"/>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999" h="5143500">
                <a:moveTo>
                  <a:pt x="1067954" y="0"/>
                </a:moveTo>
                <a:lnTo>
                  <a:pt x="2031999" y="0"/>
                </a:lnTo>
                <a:lnTo>
                  <a:pt x="2031999" y="5143500"/>
                </a:lnTo>
                <a:lnTo>
                  <a:pt x="0" y="5143500"/>
                </a:lnTo>
                <a:lnTo>
                  <a:pt x="1067954" y="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latin typeface="Arial"/>
              <a:cs typeface="Arial"/>
            </a:endParaRPr>
          </a:p>
        </p:txBody>
      </p:sp>
      <p:sp>
        <p:nvSpPr>
          <p:cNvPr id="8" name="Text Placeholder 2"/>
          <p:cNvSpPr>
            <a:spLocks noGrp="1"/>
          </p:cNvSpPr>
          <p:nvPr>
            <p:ph type="body" sz="quarter" idx="10"/>
          </p:nvPr>
        </p:nvSpPr>
        <p:spPr>
          <a:xfrm>
            <a:off x="449264" y="1740488"/>
            <a:ext cx="7018337" cy="2808429"/>
          </a:xfrm>
          <a:prstGeom prst="rect">
            <a:avLst/>
          </a:prstGeom>
        </p:spPr>
        <p:txBody>
          <a:bodyPr vert="horz" lIns="0"/>
          <a:lstStyle>
            <a:lvl1pPr marL="0" indent="0">
              <a:buNone/>
              <a:defRPr sz="3600" b="1" i="1">
                <a:solidFill>
                  <a:srgbClr val="FFFFFF"/>
                </a:solidFill>
                <a:latin typeface="Arial"/>
                <a:cs typeface="Arial"/>
              </a:defRPr>
            </a:lvl1pPr>
            <a:lvl2pPr marL="0" indent="0">
              <a:buNone/>
              <a:defRPr sz="2000">
                <a:solidFill>
                  <a:srgbClr val="FFFFFF"/>
                </a:solidFill>
                <a:latin typeface="Arial"/>
                <a:cs typeface="Arial"/>
              </a:defRPr>
            </a:lvl2pPr>
            <a:lvl3pPr marL="0" indent="0">
              <a:buNone/>
              <a:defRPr sz="1200">
                <a:solidFill>
                  <a:srgbClr val="FFFFFF"/>
                </a:solidFill>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p>
        </p:txBody>
      </p:sp>
      <p:sp>
        <p:nvSpPr>
          <p:cNvPr id="18" name="AutoShape 1"/>
          <p:cNvSpPr>
            <a:spLocks/>
          </p:cNvSpPr>
          <p:nvPr userDrawn="1"/>
        </p:nvSpPr>
        <p:spPr bwMode="auto">
          <a:xfrm>
            <a:off x="1205374"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chemeClr val="bg1"/>
                </a:solidFill>
                <a:latin typeface="Arial"/>
                <a:ea typeface="+mn-ea"/>
                <a:cs typeface="Arial"/>
                <a:sym typeface="Futura Std Book" charset="0"/>
              </a:rPr>
              <a:t>© 2016 PayPal Inc. All rights reserved. Confidential and proprietary.</a:t>
            </a:r>
            <a:endParaRPr lang="en-US" sz="700" b="0" i="0" kern="1200" dirty="0" smtClean="0">
              <a:solidFill>
                <a:schemeClr val="bg1"/>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7"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rgbClr val="99999A"/>
                </a:solidFill>
                <a:latin typeface="Arial"/>
                <a:cs typeface="Arial"/>
              </a:defRPr>
            </a:lvl1pPr>
          </a:lstStyle>
          <a:p>
            <a:fld id="{392A089F-6FA7-E74D-8B91-14056D11BB2D}" type="slidenum">
              <a:rPr lang="en-US" smtClean="0"/>
              <a:pPr/>
              <a:t>‹#›</a:t>
            </a:fld>
            <a:endParaRPr lang="en-US" dirty="0"/>
          </a:p>
        </p:txBody>
      </p:sp>
      <p:sp>
        <p:nvSpPr>
          <p:cNvPr id="9" name="Text Placeholder 6"/>
          <p:cNvSpPr>
            <a:spLocks noGrp="1"/>
          </p:cNvSpPr>
          <p:nvPr>
            <p:ph type="body" sz="quarter" idx="11"/>
          </p:nvPr>
        </p:nvSpPr>
        <p:spPr>
          <a:xfrm>
            <a:off x="381001" y="2514600"/>
            <a:ext cx="3121025" cy="836083"/>
          </a:xfrm>
          <a:prstGeom prst="rect">
            <a:avLst/>
          </a:prstGeom>
        </p:spPr>
        <p:txBody>
          <a:bodyPr vert="horz"/>
          <a:lstStyle>
            <a:lvl1pPr marL="0" indent="0">
              <a:buNone/>
              <a:defRPr lang="en-US" sz="1600" b="0" kern="1200" dirty="0" smtClean="0">
                <a:solidFill>
                  <a:srgbClr val="FFFFFF"/>
                </a:solidFill>
                <a:latin typeface="Arial"/>
                <a:ea typeface="+mn-ea"/>
                <a:cs typeface="Arial"/>
              </a:defRPr>
            </a:lvl1pPr>
            <a:lvl2pPr>
              <a:defRPr lang="en-US" sz="1600" b="0" kern="1200" dirty="0" smtClean="0">
                <a:solidFill>
                  <a:srgbClr val="009CDE"/>
                </a:solidFill>
                <a:latin typeface="Arial"/>
                <a:ea typeface="+mn-ea"/>
                <a:cs typeface="Arial"/>
              </a:defRPr>
            </a:lvl2pPr>
            <a:lvl3pPr>
              <a:defRPr lang="en-US" sz="1600" b="0" kern="1200" dirty="0" smtClean="0">
                <a:solidFill>
                  <a:srgbClr val="009CDE"/>
                </a:solidFill>
                <a:latin typeface="Arial"/>
                <a:ea typeface="+mn-ea"/>
                <a:cs typeface="Arial"/>
              </a:defRPr>
            </a:lvl3pPr>
            <a:lvl4pPr>
              <a:defRPr lang="en-US" sz="1600" b="0" kern="1200" dirty="0" smtClean="0">
                <a:solidFill>
                  <a:srgbClr val="009CDE"/>
                </a:solidFill>
                <a:latin typeface="Arial"/>
                <a:ea typeface="+mn-ea"/>
                <a:cs typeface="Arial"/>
              </a:defRPr>
            </a:lvl4pPr>
            <a:lvl5pPr>
              <a:defRPr lang="en-US" sz="1600" b="0" kern="1200" dirty="0">
                <a:solidFill>
                  <a:srgbClr val="009CDE"/>
                </a:solidFill>
                <a:latin typeface="Arial"/>
                <a:ea typeface="+mn-ea"/>
                <a:cs typeface="Arial"/>
              </a:defRPr>
            </a:lvl5pPr>
          </a:lstStyle>
          <a:p>
            <a:pPr lvl="0"/>
            <a:r>
              <a:rPr lang="en-US" dirty="0" smtClean="0"/>
              <a:t>Click to edit Master text styles</a:t>
            </a:r>
          </a:p>
        </p:txBody>
      </p:sp>
      <p:pic>
        <p:nvPicPr>
          <p:cNvPr id="10" name="Picture 9" descr="pp_h_1C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9264" y="6429475"/>
            <a:ext cx="668061" cy="162062"/>
          </a:xfrm>
          <a:prstGeom prst="rect">
            <a:avLst/>
          </a:prstGeom>
        </p:spPr>
      </p:pic>
      <p:grpSp>
        <p:nvGrpSpPr>
          <p:cNvPr id="11" name="Group 10"/>
          <p:cNvGrpSpPr/>
          <p:nvPr userDrawn="1"/>
        </p:nvGrpSpPr>
        <p:grpSpPr>
          <a:xfrm>
            <a:off x="4887547" y="6385568"/>
            <a:ext cx="2275253" cy="302199"/>
            <a:chOff x="4735147" y="6385568"/>
            <a:chExt cx="2275253" cy="302199"/>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5147" y="6397345"/>
              <a:ext cx="282993" cy="272589"/>
            </a:xfrm>
            <a:prstGeom prst="rect">
              <a:avLst/>
            </a:prstGeom>
          </p:spPr>
        </p:pic>
        <p:sp>
          <p:nvSpPr>
            <p:cNvPr id="13" name="Rectangle 12"/>
            <p:cNvSpPr/>
            <p:nvPr/>
          </p:nvSpPr>
          <p:spPr>
            <a:xfrm>
              <a:off x="4980677" y="6385568"/>
              <a:ext cx="2029723" cy="302199"/>
            </a:xfrm>
            <a:prstGeom prst="rect">
              <a:avLst/>
            </a:prstGeom>
          </p:spPr>
          <p:txBody>
            <a:bodyPr wrap="none">
              <a:spAutoFit/>
            </a:bodyPr>
            <a:lstStyle/>
            <a:p>
              <a:pPr>
                <a:lnSpc>
                  <a:spcPct val="140000"/>
                </a:lnSpc>
              </a:pPr>
              <a:r>
                <a:rPr lang="en-US" sz="1100" dirty="0" smtClean="0">
                  <a:solidFill>
                    <a:schemeClr val="bg1"/>
                  </a:solidFill>
                  <a:latin typeface="Arial"/>
                  <a:cs typeface="Arial"/>
                </a:rPr>
                <a:t>Global Technology Education</a:t>
              </a:r>
              <a:endParaRPr lang="en-US" sz="1100" dirty="0">
                <a:solidFill>
                  <a:schemeClr val="bg1"/>
                </a:solidFill>
                <a:latin typeface="Arial"/>
                <a:cs typeface="Arial"/>
              </a:endParaRPr>
            </a:p>
          </p:txBody>
        </p:sp>
      </p:grpSp>
    </p:spTree>
    <p:extLst>
      <p:ext uri="{BB962C8B-B14F-4D97-AF65-F5344CB8AC3E}">
        <p14:creationId xmlns:p14="http://schemas.microsoft.com/office/powerpoint/2010/main" val="1402363092"/>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rgbClr val="003087"/>
        </a:solidFill>
        <a:effectLst/>
      </p:bgPr>
    </p:bg>
    <p:spTree>
      <p:nvGrpSpPr>
        <p:cNvPr id="1" name=""/>
        <p:cNvGrpSpPr/>
        <p:nvPr/>
      </p:nvGrpSpPr>
      <p:grpSpPr>
        <a:xfrm>
          <a:off x="0" y="0"/>
          <a:ext cx="0" cy="0"/>
          <a:chOff x="0" y="0"/>
          <a:chExt cx="0" cy="0"/>
        </a:xfrm>
      </p:grpSpPr>
      <p:sp>
        <p:nvSpPr>
          <p:cNvPr id="14" name="Rectangle 1"/>
          <p:cNvSpPr/>
          <p:nvPr userDrawn="1"/>
        </p:nvSpPr>
        <p:spPr>
          <a:xfrm>
            <a:off x="7112002" y="0"/>
            <a:ext cx="2031999" cy="6858000"/>
          </a:xfrm>
          <a:custGeom>
            <a:avLst/>
            <a:gdLst>
              <a:gd name="connsiteX0" fmla="*/ 0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0 w 2031999"/>
              <a:gd name="connsiteY4" fmla="*/ 0 h 5143500"/>
              <a:gd name="connsiteX0" fmla="*/ 1073727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1073727 w 2031999"/>
              <a:gd name="connsiteY4" fmla="*/ 0 h 5143500"/>
              <a:gd name="connsiteX0" fmla="*/ 1362363 w 2031999"/>
              <a:gd name="connsiteY0" fmla="*/ 0 h 5149273"/>
              <a:gd name="connsiteX1" fmla="*/ 2031999 w 2031999"/>
              <a:gd name="connsiteY1" fmla="*/ 5773 h 5149273"/>
              <a:gd name="connsiteX2" fmla="*/ 2031999 w 2031999"/>
              <a:gd name="connsiteY2" fmla="*/ 5149273 h 5149273"/>
              <a:gd name="connsiteX3" fmla="*/ 0 w 2031999"/>
              <a:gd name="connsiteY3" fmla="*/ 5149273 h 5149273"/>
              <a:gd name="connsiteX4" fmla="*/ 1362363 w 2031999"/>
              <a:gd name="connsiteY4" fmla="*/ 0 h 5149273"/>
              <a:gd name="connsiteX0" fmla="*/ 1067954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1067954 w 2031999"/>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999" h="5143500">
                <a:moveTo>
                  <a:pt x="1067954" y="0"/>
                </a:moveTo>
                <a:lnTo>
                  <a:pt x="2031999" y="0"/>
                </a:lnTo>
                <a:lnTo>
                  <a:pt x="2031999" y="5143500"/>
                </a:lnTo>
                <a:lnTo>
                  <a:pt x="0" y="5143500"/>
                </a:lnTo>
                <a:lnTo>
                  <a:pt x="1067954" y="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latin typeface="Arial"/>
              <a:cs typeface="Arial"/>
            </a:endParaRPr>
          </a:p>
        </p:txBody>
      </p:sp>
      <p:sp>
        <p:nvSpPr>
          <p:cNvPr id="12" name="Text Placeholder 2"/>
          <p:cNvSpPr>
            <a:spLocks noGrp="1"/>
          </p:cNvSpPr>
          <p:nvPr>
            <p:ph type="body" sz="quarter" idx="10"/>
          </p:nvPr>
        </p:nvSpPr>
        <p:spPr>
          <a:xfrm>
            <a:off x="449264" y="1740488"/>
            <a:ext cx="5348313" cy="2808429"/>
          </a:xfrm>
          <a:prstGeom prst="rect">
            <a:avLst/>
          </a:prstGeom>
        </p:spPr>
        <p:txBody>
          <a:bodyPr vert="horz" lIns="0"/>
          <a:lstStyle>
            <a:lvl1pPr marL="0" indent="0">
              <a:buNone/>
              <a:defRPr sz="3600" b="1" i="1">
                <a:solidFill>
                  <a:srgbClr val="FFFFFF"/>
                </a:solidFill>
                <a:latin typeface="Arial"/>
                <a:cs typeface="Arial"/>
              </a:defRPr>
            </a:lvl1pPr>
            <a:lvl2pPr marL="0" indent="0">
              <a:buNone/>
              <a:defRPr sz="2000">
                <a:solidFill>
                  <a:srgbClr val="FFFFFF"/>
                </a:solidFill>
                <a:latin typeface="Arial"/>
                <a:cs typeface="Arial"/>
              </a:defRPr>
            </a:lvl2pPr>
            <a:lvl3pPr marL="0" indent="0">
              <a:buNone/>
              <a:defRPr sz="1200">
                <a:solidFill>
                  <a:srgbClr val="FFFFFF"/>
                </a:solidFill>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AutoShape 1"/>
          <p:cNvSpPr>
            <a:spLocks/>
          </p:cNvSpPr>
          <p:nvPr userDrawn="1"/>
        </p:nvSpPr>
        <p:spPr bwMode="auto">
          <a:xfrm>
            <a:off x="1205374"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chemeClr val="bg1"/>
                </a:solidFill>
                <a:latin typeface="Arial"/>
                <a:ea typeface="+mn-ea"/>
                <a:cs typeface="Arial"/>
                <a:sym typeface="Futura Std Book" charset="0"/>
              </a:rPr>
              <a:t>© 2016 PayPal Inc. All rights reserved. Confidential and proprietary.</a:t>
            </a:r>
            <a:endParaRPr lang="en-US" sz="700" b="0" i="0" kern="1200" dirty="0" smtClean="0">
              <a:solidFill>
                <a:schemeClr val="bg1"/>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1"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rgbClr val="99999A"/>
                </a:solidFill>
                <a:latin typeface="Arial"/>
                <a:cs typeface="Arial"/>
              </a:defRPr>
            </a:lvl1pPr>
          </a:lstStyle>
          <a:p>
            <a:fld id="{392A089F-6FA7-E74D-8B91-14056D11BB2D}" type="slidenum">
              <a:rPr lang="en-US" smtClean="0"/>
              <a:pPr/>
              <a:t>‹#›</a:t>
            </a:fld>
            <a:endParaRPr lang="en-US" dirty="0"/>
          </a:p>
        </p:txBody>
      </p:sp>
      <p:pic>
        <p:nvPicPr>
          <p:cNvPr id="7" name="Picture 6" descr="pp_h_1C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9264" y="6429475"/>
            <a:ext cx="668061" cy="162062"/>
          </a:xfrm>
          <a:prstGeom prst="rect">
            <a:avLst/>
          </a:prstGeom>
        </p:spPr>
      </p:pic>
      <p:grpSp>
        <p:nvGrpSpPr>
          <p:cNvPr id="8" name="Group 7"/>
          <p:cNvGrpSpPr/>
          <p:nvPr userDrawn="1"/>
        </p:nvGrpSpPr>
        <p:grpSpPr>
          <a:xfrm>
            <a:off x="4800600" y="6385568"/>
            <a:ext cx="2275253" cy="302199"/>
            <a:chOff x="4735147" y="6385568"/>
            <a:chExt cx="2275253" cy="302199"/>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5147" y="6397345"/>
              <a:ext cx="282993" cy="272589"/>
            </a:xfrm>
            <a:prstGeom prst="rect">
              <a:avLst/>
            </a:prstGeom>
          </p:spPr>
        </p:pic>
        <p:sp>
          <p:nvSpPr>
            <p:cNvPr id="13" name="Rectangle 12"/>
            <p:cNvSpPr/>
            <p:nvPr/>
          </p:nvSpPr>
          <p:spPr>
            <a:xfrm>
              <a:off x="4980677" y="6385568"/>
              <a:ext cx="2029723" cy="302199"/>
            </a:xfrm>
            <a:prstGeom prst="rect">
              <a:avLst/>
            </a:prstGeom>
          </p:spPr>
          <p:txBody>
            <a:bodyPr wrap="none">
              <a:spAutoFit/>
            </a:bodyPr>
            <a:lstStyle/>
            <a:p>
              <a:pPr>
                <a:lnSpc>
                  <a:spcPct val="140000"/>
                </a:lnSpc>
              </a:pPr>
              <a:r>
                <a:rPr lang="en-US" sz="1100" dirty="0" smtClean="0">
                  <a:solidFill>
                    <a:schemeClr val="bg1"/>
                  </a:solidFill>
                  <a:latin typeface="Arial"/>
                  <a:cs typeface="Arial"/>
                </a:rPr>
                <a:t>Global Technology Education</a:t>
              </a:r>
              <a:endParaRPr lang="en-US" sz="1100" dirty="0">
                <a:solidFill>
                  <a:schemeClr val="bg1"/>
                </a:solidFill>
                <a:latin typeface="Arial"/>
                <a:cs typeface="Arial"/>
              </a:endParaRPr>
            </a:p>
          </p:txBody>
        </p:sp>
      </p:grpSp>
    </p:spTree>
    <p:extLst>
      <p:ext uri="{BB962C8B-B14F-4D97-AF65-F5344CB8AC3E}">
        <p14:creationId xmlns:p14="http://schemas.microsoft.com/office/powerpoint/2010/main" val="245067912"/>
      </p:ext>
    </p:extLst>
  </p:cSld>
  <p:clrMapOvr>
    <a:masterClrMapping/>
  </p:clrMapOvr>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General Slide">
    <p:bg>
      <p:bgPr>
        <a:solidFill>
          <a:srgbClr val="003087"/>
        </a:solidFill>
        <a:effectLst/>
      </p:bgPr>
    </p:bg>
    <p:spTree>
      <p:nvGrpSpPr>
        <p:cNvPr id="1" name=""/>
        <p:cNvGrpSpPr/>
        <p:nvPr/>
      </p:nvGrpSpPr>
      <p:grpSpPr>
        <a:xfrm>
          <a:off x="0" y="0"/>
          <a:ext cx="0" cy="0"/>
          <a:chOff x="0" y="0"/>
          <a:chExt cx="0" cy="0"/>
        </a:xfrm>
      </p:grpSpPr>
      <p:sp>
        <p:nvSpPr>
          <p:cNvPr id="11" name="Text Placeholder 2"/>
          <p:cNvSpPr>
            <a:spLocks noGrp="1"/>
          </p:cNvSpPr>
          <p:nvPr>
            <p:ph type="body" sz="quarter" idx="10"/>
          </p:nvPr>
        </p:nvSpPr>
        <p:spPr>
          <a:xfrm>
            <a:off x="449264" y="2666303"/>
            <a:ext cx="7809325" cy="2808429"/>
          </a:xfrm>
          <a:prstGeom prst="rect">
            <a:avLst/>
          </a:prstGeom>
        </p:spPr>
        <p:txBody>
          <a:bodyPr vert="horz" lIns="0"/>
          <a:lstStyle>
            <a:lvl1pPr marL="0" indent="0">
              <a:buNone/>
              <a:defRPr sz="3600" b="1" i="0">
                <a:solidFill>
                  <a:srgbClr val="FFFFFF"/>
                </a:solidFill>
                <a:latin typeface="Arial"/>
                <a:cs typeface="Arial"/>
              </a:defRPr>
            </a:lvl1pPr>
            <a:lvl2pPr marL="0" indent="0">
              <a:buNone/>
              <a:defRPr sz="2000">
                <a:solidFill>
                  <a:srgbClr val="FFFFFF"/>
                </a:solidFill>
                <a:latin typeface="Arial"/>
                <a:cs typeface="Arial"/>
              </a:defRPr>
            </a:lvl2pPr>
            <a:lvl3pPr marL="0" indent="0">
              <a:buNone/>
              <a:defRPr sz="1200">
                <a:solidFill>
                  <a:srgbClr val="FFFFFF"/>
                </a:solidFill>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p>
        </p:txBody>
      </p:sp>
      <p:sp>
        <p:nvSpPr>
          <p:cNvPr id="8" name="AutoShape 1"/>
          <p:cNvSpPr>
            <a:spLocks/>
          </p:cNvSpPr>
          <p:nvPr userDrawn="1"/>
        </p:nvSpPr>
        <p:spPr bwMode="auto">
          <a:xfrm>
            <a:off x="1205374"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chemeClr val="bg1"/>
                </a:solidFill>
                <a:latin typeface="Arial"/>
                <a:ea typeface="+mn-ea"/>
                <a:cs typeface="Arial"/>
                <a:sym typeface="Futura Std Book" charset="0"/>
              </a:rPr>
              <a:t>© 2016 PayPal Inc. All rights reserved. Confidential and proprietary.</a:t>
            </a:r>
            <a:endParaRPr lang="en-US" sz="700" b="0" i="0" kern="1200" dirty="0" smtClean="0">
              <a:solidFill>
                <a:schemeClr val="bg1"/>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0"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chemeClr val="bg1"/>
                </a:solidFill>
                <a:latin typeface="Arial"/>
                <a:cs typeface="Arial"/>
              </a:defRPr>
            </a:lvl1pPr>
          </a:lstStyle>
          <a:p>
            <a:fld id="{392A089F-6FA7-E74D-8B91-14056D11BB2D}" type="slidenum">
              <a:rPr lang="en-US" smtClean="0"/>
              <a:pPr/>
              <a:t>‹#›</a:t>
            </a:fld>
            <a:endParaRPr lang="en-US" dirty="0"/>
          </a:p>
        </p:txBody>
      </p:sp>
      <p:pic>
        <p:nvPicPr>
          <p:cNvPr id="6" name="Picture 5" descr="pp_h_1C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9264" y="6429475"/>
            <a:ext cx="668061" cy="162062"/>
          </a:xfrm>
          <a:prstGeom prst="rect">
            <a:avLst/>
          </a:prstGeom>
        </p:spPr>
      </p:pic>
      <p:grpSp>
        <p:nvGrpSpPr>
          <p:cNvPr id="7" name="Group 6"/>
          <p:cNvGrpSpPr/>
          <p:nvPr userDrawn="1"/>
        </p:nvGrpSpPr>
        <p:grpSpPr>
          <a:xfrm>
            <a:off x="6259147" y="6385568"/>
            <a:ext cx="2275253" cy="302199"/>
            <a:chOff x="4735147" y="6385568"/>
            <a:chExt cx="2275253" cy="302199"/>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5147" y="6397345"/>
              <a:ext cx="282993" cy="272589"/>
            </a:xfrm>
            <a:prstGeom prst="rect">
              <a:avLst/>
            </a:prstGeom>
          </p:spPr>
        </p:pic>
        <p:sp>
          <p:nvSpPr>
            <p:cNvPr id="12" name="Rectangle 11"/>
            <p:cNvSpPr/>
            <p:nvPr/>
          </p:nvSpPr>
          <p:spPr>
            <a:xfrm>
              <a:off x="4980677" y="6385568"/>
              <a:ext cx="2029723" cy="302199"/>
            </a:xfrm>
            <a:prstGeom prst="rect">
              <a:avLst/>
            </a:prstGeom>
          </p:spPr>
          <p:txBody>
            <a:bodyPr wrap="none">
              <a:spAutoFit/>
            </a:bodyPr>
            <a:lstStyle/>
            <a:p>
              <a:pPr>
                <a:lnSpc>
                  <a:spcPct val="140000"/>
                </a:lnSpc>
              </a:pPr>
              <a:r>
                <a:rPr lang="en-US" sz="1100" dirty="0" smtClean="0">
                  <a:solidFill>
                    <a:schemeClr val="bg1"/>
                  </a:solidFill>
                  <a:latin typeface="Arial"/>
                  <a:cs typeface="Arial"/>
                </a:rPr>
                <a:t>Global Technology Education</a:t>
              </a:r>
              <a:endParaRPr lang="en-US" sz="1100" dirty="0">
                <a:solidFill>
                  <a:schemeClr val="bg1"/>
                </a:solidFill>
                <a:latin typeface="Arial"/>
                <a:cs typeface="Arial"/>
              </a:endParaRPr>
            </a:p>
          </p:txBody>
        </p:sp>
      </p:grpSp>
    </p:spTree>
    <p:extLst>
      <p:ext uri="{BB962C8B-B14F-4D97-AF65-F5344CB8AC3E}">
        <p14:creationId xmlns:p14="http://schemas.microsoft.com/office/powerpoint/2010/main" val="995200656"/>
      </p:ext>
    </p:extLst>
  </p:cSld>
  <p:clrMapOvr>
    <a:masterClrMapping/>
  </p:clrMapOvr>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Blue Background">
    <p:bg>
      <p:bgPr>
        <a:solidFill>
          <a:srgbClr val="003087"/>
        </a:solidFill>
        <a:effectLst/>
      </p:bgPr>
    </p:bg>
    <p:spTree>
      <p:nvGrpSpPr>
        <p:cNvPr id="1" name=""/>
        <p:cNvGrpSpPr/>
        <p:nvPr/>
      </p:nvGrpSpPr>
      <p:grpSpPr>
        <a:xfrm>
          <a:off x="0" y="0"/>
          <a:ext cx="0" cy="0"/>
          <a:chOff x="0" y="0"/>
          <a:chExt cx="0" cy="0"/>
        </a:xfrm>
      </p:grpSpPr>
      <p:sp>
        <p:nvSpPr>
          <p:cNvPr id="9" name="AutoShape 1"/>
          <p:cNvSpPr>
            <a:spLocks/>
          </p:cNvSpPr>
          <p:nvPr userDrawn="1"/>
        </p:nvSpPr>
        <p:spPr bwMode="auto">
          <a:xfrm>
            <a:off x="1205374"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chemeClr val="bg1"/>
                </a:solidFill>
                <a:latin typeface="Arial"/>
                <a:ea typeface="+mn-ea"/>
                <a:cs typeface="Arial"/>
                <a:sym typeface="Futura Std Book" charset="0"/>
              </a:rPr>
              <a:t>© 2016 PayPal Inc. All rights reserved. Confidential and proprietary.</a:t>
            </a:r>
            <a:endParaRPr lang="en-US" sz="700" b="0" i="0" kern="1200" dirty="0" smtClean="0">
              <a:solidFill>
                <a:schemeClr val="bg1"/>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1"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chemeClr val="bg1"/>
                </a:solidFill>
                <a:latin typeface="Arial"/>
                <a:cs typeface="Arial"/>
              </a:defRPr>
            </a:lvl1pPr>
          </a:lstStyle>
          <a:p>
            <a:fld id="{392A089F-6FA7-E74D-8B91-14056D11BB2D}" type="slidenum">
              <a:rPr lang="en-US" smtClean="0"/>
              <a:pPr/>
              <a:t>‹#›</a:t>
            </a:fld>
            <a:endParaRPr lang="en-US" dirty="0"/>
          </a:p>
        </p:txBody>
      </p:sp>
      <p:sp>
        <p:nvSpPr>
          <p:cNvPr id="12" name="Title 1"/>
          <p:cNvSpPr>
            <a:spLocks noGrp="1"/>
          </p:cNvSpPr>
          <p:nvPr>
            <p:ph type="title"/>
          </p:nvPr>
        </p:nvSpPr>
        <p:spPr>
          <a:xfrm>
            <a:off x="354690" y="328420"/>
            <a:ext cx="8229600" cy="591593"/>
          </a:xfrm>
          <a:prstGeom prst="rect">
            <a:avLst/>
          </a:prstGeom>
        </p:spPr>
        <p:txBody>
          <a:bodyPr vert="horz"/>
          <a:lstStyle>
            <a:lvl1pPr algn="l">
              <a:defRPr lang="en-US" sz="2400" b="1" kern="1200" dirty="0">
                <a:solidFill>
                  <a:srgbClr val="FFFFFF"/>
                </a:solidFill>
                <a:latin typeface="Arial"/>
                <a:ea typeface="+mn-ea"/>
                <a:cs typeface="Arial"/>
              </a:defRPr>
            </a:lvl1pPr>
          </a:lstStyle>
          <a:p>
            <a:r>
              <a:rPr lang="en-US" dirty="0" smtClean="0"/>
              <a:t>Click to edit Master title style</a:t>
            </a:r>
            <a:endParaRPr lang="en-US" dirty="0"/>
          </a:p>
        </p:txBody>
      </p:sp>
      <p:sp>
        <p:nvSpPr>
          <p:cNvPr id="13" name="Text Placeholder 4"/>
          <p:cNvSpPr>
            <a:spLocks noGrp="1"/>
          </p:cNvSpPr>
          <p:nvPr>
            <p:ph type="body" sz="quarter" idx="12"/>
          </p:nvPr>
        </p:nvSpPr>
        <p:spPr>
          <a:xfrm>
            <a:off x="353031" y="1648884"/>
            <a:ext cx="8332182" cy="4622800"/>
          </a:xfrm>
          <a:prstGeom prst="rect">
            <a:avLst/>
          </a:prstGeom>
        </p:spPr>
        <p:txBody>
          <a:bodyPr vert="horz"/>
          <a:lstStyle>
            <a:lvl1pPr marL="0" indent="0">
              <a:buNone/>
              <a:defRPr sz="1400">
                <a:solidFill>
                  <a:srgbClr val="FFFFFF"/>
                </a:solidFill>
                <a:latin typeface="Arial"/>
                <a:cs typeface="Arial"/>
              </a:defRPr>
            </a:lvl1pPr>
            <a:lvl2pPr marL="457200" indent="0">
              <a:buNone/>
              <a:defRPr>
                <a:latin typeface="Arial"/>
                <a:cs typeface="Arial"/>
              </a:defRPr>
            </a:lvl2pPr>
            <a:lvl3pPr marL="914400" indent="0">
              <a:buNone/>
              <a:defRPr>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endParaRPr lang="en-US" dirty="0"/>
          </a:p>
        </p:txBody>
      </p:sp>
      <p:sp>
        <p:nvSpPr>
          <p:cNvPr id="14" name="Text Placeholder 6"/>
          <p:cNvSpPr>
            <a:spLocks noGrp="1"/>
          </p:cNvSpPr>
          <p:nvPr>
            <p:ph type="body" sz="quarter" idx="11"/>
          </p:nvPr>
        </p:nvSpPr>
        <p:spPr>
          <a:xfrm>
            <a:off x="354693" y="813705"/>
            <a:ext cx="3121025" cy="836083"/>
          </a:xfrm>
          <a:prstGeom prst="rect">
            <a:avLst/>
          </a:prstGeom>
        </p:spPr>
        <p:txBody>
          <a:bodyPr vert="horz"/>
          <a:lstStyle>
            <a:lvl1pPr marL="0" indent="0">
              <a:buNone/>
              <a:defRPr lang="en-US" sz="1600" b="0" kern="1200" dirty="0" smtClean="0">
                <a:solidFill>
                  <a:srgbClr val="FFFFFF"/>
                </a:solidFill>
                <a:latin typeface="Arial"/>
                <a:ea typeface="+mn-ea"/>
                <a:cs typeface="Arial"/>
              </a:defRPr>
            </a:lvl1pPr>
            <a:lvl2pPr>
              <a:defRPr lang="en-US" sz="1600" b="0" kern="1200" dirty="0" smtClean="0">
                <a:solidFill>
                  <a:srgbClr val="009CDE"/>
                </a:solidFill>
                <a:latin typeface="Arial"/>
                <a:ea typeface="+mn-ea"/>
                <a:cs typeface="Arial"/>
              </a:defRPr>
            </a:lvl2pPr>
            <a:lvl3pPr>
              <a:defRPr lang="en-US" sz="1600" b="0" kern="1200" dirty="0" smtClean="0">
                <a:solidFill>
                  <a:srgbClr val="009CDE"/>
                </a:solidFill>
                <a:latin typeface="Arial"/>
                <a:ea typeface="+mn-ea"/>
                <a:cs typeface="Arial"/>
              </a:defRPr>
            </a:lvl3pPr>
            <a:lvl4pPr>
              <a:defRPr lang="en-US" sz="1600" b="0" kern="1200" dirty="0" smtClean="0">
                <a:solidFill>
                  <a:srgbClr val="009CDE"/>
                </a:solidFill>
                <a:latin typeface="Arial"/>
                <a:ea typeface="+mn-ea"/>
                <a:cs typeface="Arial"/>
              </a:defRPr>
            </a:lvl4pPr>
            <a:lvl5pPr>
              <a:defRPr lang="en-US" sz="1600" b="0" kern="1200" dirty="0">
                <a:solidFill>
                  <a:srgbClr val="009CDE"/>
                </a:solidFill>
                <a:latin typeface="Arial"/>
                <a:ea typeface="+mn-ea"/>
                <a:cs typeface="Arial"/>
              </a:defRPr>
            </a:lvl5pPr>
          </a:lstStyle>
          <a:p>
            <a:pPr lvl="0"/>
            <a:r>
              <a:rPr lang="en-US" dirty="0" smtClean="0"/>
              <a:t>Click to edit Master text styles</a:t>
            </a:r>
          </a:p>
        </p:txBody>
      </p:sp>
      <p:pic>
        <p:nvPicPr>
          <p:cNvPr id="8" name="Picture 7" descr="pp_h_1C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9264" y="6429475"/>
            <a:ext cx="668061" cy="162062"/>
          </a:xfrm>
          <a:prstGeom prst="rect">
            <a:avLst/>
          </a:prstGeom>
        </p:spPr>
      </p:pic>
      <p:grpSp>
        <p:nvGrpSpPr>
          <p:cNvPr id="10" name="Group 9"/>
          <p:cNvGrpSpPr/>
          <p:nvPr userDrawn="1"/>
        </p:nvGrpSpPr>
        <p:grpSpPr>
          <a:xfrm>
            <a:off x="6259147" y="6385568"/>
            <a:ext cx="2275253" cy="302199"/>
            <a:chOff x="4735147" y="6385568"/>
            <a:chExt cx="2275253" cy="302199"/>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5147" y="6397345"/>
              <a:ext cx="282993" cy="272589"/>
            </a:xfrm>
            <a:prstGeom prst="rect">
              <a:avLst/>
            </a:prstGeom>
          </p:spPr>
        </p:pic>
        <p:sp>
          <p:nvSpPr>
            <p:cNvPr id="16" name="Rectangle 15"/>
            <p:cNvSpPr/>
            <p:nvPr/>
          </p:nvSpPr>
          <p:spPr>
            <a:xfrm>
              <a:off x="4980677" y="6385568"/>
              <a:ext cx="2029723" cy="302199"/>
            </a:xfrm>
            <a:prstGeom prst="rect">
              <a:avLst/>
            </a:prstGeom>
          </p:spPr>
          <p:txBody>
            <a:bodyPr wrap="none">
              <a:spAutoFit/>
            </a:bodyPr>
            <a:lstStyle/>
            <a:p>
              <a:pPr>
                <a:lnSpc>
                  <a:spcPct val="140000"/>
                </a:lnSpc>
              </a:pPr>
              <a:r>
                <a:rPr lang="en-US" sz="1100" dirty="0" smtClean="0">
                  <a:solidFill>
                    <a:schemeClr val="bg1"/>
                  </a:solidFill>
                  <a:latin typeface="Arial"/>
                  <a:cs typeface="Arial"/>
                </a:rPr>
                <a:t>Global Technology Education</a:t>
              </a:r>
              <a:endParaRPr lang="en-US" sz="1100" dirty="0">
                <a:solidFill>
                  <a:schemeClr val="bg1"/>
                </a:solidFill>
                <a:latin typeface="Arial"/>
                <a:cs typeface="Arial"/>
              </a:endParaRPr>
            </a:p>
          </p:txBody>
        </p:sp>
      </p:grpSp>
    </p:spTree>
    <p:extLst>
      <p:ext uri="{BB962C8B-B14F-4D97-AF65-F5344CB8AC3E}">
        <p14:creationId xmlns:p14="http://schemas.microsoft.com/office/powerpoint/2010/main" val="3962799945"/>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rgbClr val="003087"/>
        </a:solidFill>
        <a:effectLst/>
      </p:bgPr>
    </p:bg>
    <p:spTree>
      <p:nvGrpSpPr>
        <p:cNvPr id="1" name=""/>
        <p:cNvGrpSpPr/>
        <p:nvPr/>
      </p:nvGrpSpPr>
      <p:grpSpPr>
        <a:xfrm>
          <a:off x="0" y="0"/>
          <a:ext cx="0" cy="0"/>
          <a:chOff x="0" y="0"/>
          <a:chExt cx="0" cy="0"/>
        </a:xfrm>
      </p:grpSpPr>
      <p:pic>
        <p:nvPicPr>
          <p:cNvPr id="5" name="Picture 4" descr="white shape.png"/>
          <p:cNvPicPr>
            <a:picLocks noChangeAspect="1"/>
          </p:cNvPicPr>
          <p:nvPr userDrawn="1"/>
        </p:nvPicPr>
        <p:blipFill rotWithShape="1">
          <a:blip r:embed="rId2">
            <a:extLst>
              <a:ext uri="{28A0092B-C50C-407E-A947-70E740481C1C}">
                <a14:useLocalDpi xmlns:a14="http://schemas.microsoft.com/office/drawing/2010/main" val="0"/>
              </a:ext>
            </a:extLst>
          </a:blip>
          <a:srcRect l="63302"/>
          <a:stretch/>
        </p:blipFill>
        <p:spPr>
          <a:xfrm flipH="1" flipV="1">
            <a:off x="7103530" y="0"/>
            <a:ext cx="2040471" cy="6858000"/>
          </a:xfrm>
          <a:prstGeom prst="rect">
            <a:avLst/>
          </a:prstGeom>
        </p:spPr>
      </p:pic>
      <p:sp>
        <p:nvSpPr>
          <p:cNvPr id="6" name="AutoShape 1"/>
          <p:cNvSpPr>
            <a:spLocks/>
          </p:cNvSpPr>
          <p:nvPr userDrawn="1"/>
        </p:nvSpPr>
        <p:spPr bwMode="auto">
          <a:xfrm>
            <a:off x="449263"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rgbClr val="FFFFFF"/>
                </a:solidFill>
                <a:latin typeface="Arial"/>
                <a:cs typeface="Arial"/>
                <a:sym typeface="Futura Std Book" charset="0"/>
              </a:rPr>
              <a:t>© 2016 PayPal Inc. All rights reserved.</a:t>
            </a:r>
            <a:r>
              <a:rPr lang="en-US" sz="700" b="0" i="0" baseline="0" dirty="0" smtClean="0">
                <a:solidFill>
                  <a:srgbClr val="FFFFFF"/>
                </a:solidFill>
                <a:latin typeface="Arial"/>
                <a:cs typeface="Arial"/>
                <a:sym typeface="Futura Std Book" charset="0"/>
              </a:rPr>
              <a:t> Confidential and proprietary</a:t>
            </a:r>
            <a:r>
              <a:rPr lang="en-US" sz="700" b="0" i="0" dirty="0" smtClean="0">
                <a:solidFill>
                  <a:srgbClr val="FFFFFF"/>
                </a:solidFill>
                <a:latin typeface="Arial"/>
                <a:cs typeface="Arial"/>
                <a:sym typeface="Futura Std Book" charset="0"/>
              </a:rPr>
              <a:t>.</a:t>
            </a:r>
            <a:endParaRPr lang="en-US" sz="700" b="0" i="0" dirty="0">
              <a:solidFill>
                <a:srgbClr val="FFFFFF"/>
              </a:solidFill>
              <a:latin typeface="Arial"/>
              <a:cs typeface="Arial"/>
            </a:endParaRPr>
          </a:p>
        </p:txBody>
      </p:sp>
      <p:sp>
        <p:nvSpPr>
          <p:cNvPr id="7" name="Text Placeholder 2"/>
          <p:cNvSpPr>
            <a:spLocks noGrp="1"/>
          </p:cNvSpPr>
          <p:nvPr>
            <p:ph type="body" sz="quarter" idx="10"/>
          </p:nvPr>
        </p:nvSpPr>
        <p:spPr>
          <a:xfrm>
            <a:off x="449264" y="1740488"/>
            <a:ext cx="5348313" cy="2808429"/>
          </a:xfrm>
          <a:prstGeom prst="rect">
            <a:avLst/>
          </a:prstGeom>
        </p:spPr>
        <p:txBody>
          <a:bodyPr vert="horz" lIns="0"/>
          <a:lstStyle>
            <a:lvl1pPr marL="0" indent="0">
              <a:buNone/>
              <a:defRPr sz="3600" b="1" i="1">
                <a:solidFill>
                  <a:srgbClr val="FFFFFF"/>
                </a:solidFill>
                <a:latin typeface="Arial"/>
                <a:cs typeface="Arial"/>
              </a:defRPr>
            </a:lvl1pPr>
            <a:lvl2pPr marL="0" indent="0">
              <a:buNone/>
              <a:defRPr sz="2000">
                <a:solidFill>
                  <a:srgbClr val="FFFFFF"/>
                </a:solidFill>
                <a:latin typeface="Arial"/>
                <a:cs typeface="Arial"/>
              </a:defRPr>
            </a:lvl2pPr>
            <a:lvl3pPr marL="0" indent="0">
              <a:buNone/>
              <a:defRPr sz="1200">
                <a:solidFill>
                  <a:srgbClr val="FFFFFF"/>
                </a:solidFill>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p:txBody>
      </p:sp>
      <p:pic>
        <p:nvPicPr>
          <p:cNvPr id="10" name="Picture 9" descr="pp_v_color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20258" y="5316152"/>
            <a:ext cx="1159404" cy="1143683"/>
          </a:xfrm>
          <a:prstGeom prst="rect">
            <a:avLst/>
          </a:prstGeom>
        </p:spPr>
      </p:pic>
      <p:grpSp>
        <p:nvGrpSpPr>
          <p:cNvPr id="8" name="Group 7"/>
          <p:cNvGrpSpPr/>
          <p:nvPr userDrawn="1"/>
        </p:nvGrpSpPr>
        <p:grpSpPr>
          <a:xfrm>
            <a:off x="4735147" y="6385568"/>
            <a:ext cx="2275253" cy="302199"/>
            <a:chOff x="4735147" y="6385568"/>
            <a:chExt cx="2275253" cy="302199"/>
          </a:xfrm>
        </p:grpSpPr>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5147" y="6397345"/>
              <a:ext cx="282993" cy="272589"/>
            </a:xfrm>
            <a:prstGeom prst="rect">
              <a:avLst/>
            </a:prstGeom>
          </p:spPr>
        </p:pic>
        <p:sp>
          <p:nvSpPr>
            <p:cNvPr id="11" name="Rectangle 10"/>
            <p:cNvSpPr/>
            <p:nvPr/>
          </p:nvSpPr>
          <p:spPr>
            <a:xfrm>
              <a:off x="4980677" y="6385568"/>
              <a:ext cx="2029723" cy="302199"/>
            </a:xfrm>
            <a:prstGeom prst="rect">
              <a:avLst/>
            </a:prstGeom>
          </p:spPr>
          <p:txBody>
            <a:bodyPr wrap="none">
              <a:spAutoFit/>
            </a:bodyPr>
            <a:lstStyle/>
            <a:p>
              <a:pPr>
                <a:lnSpc>
                  <a:spcPct val="140000"/>
                </a:lnSpc>
              </a:pPr>
              <a:r>
                <a:rPr lang="en-US" sz="1100" dirty="0" smtClean="0">
                  <a:solidFill>
                    <a:schemeClr val="bg1"/>
                  </a:solidFill>
                  <a:latin typeface="Arial"/>
                  <a:cs typeface="Arial"/>
                </a:rPr>
                <a:t>Global Technology Education</a:t>
              </a:r>
              <a:endParaRPr lang="en-US" sz="1100" dirty="0">
                <a:solidFill>
                  <a:schemeClr val="bg1"/>
                </a:solidFill>
                <a:latin typeface="Arial"/>
                <a:cs typeface="Arial"/>
              </a:endParaRPr>
            </a:p>
          </p:txBody>
        </p:sp>
      </p:grpSp>
    </p:spTree>
    <p:extLst>
      <p:ext uri="{BB962C8B-B14F-4D97-AF65-F5344CB8AC3E}">
        <p14:creationId xmlns:p14="http://schemas.microsoft.com/office/powerpoint/2010/main" val="3321125302"/>
      </p:ext>
    </p:extLst>
  </p:cSld>
  <p:clrMapOvr>
    <a:masterClrMapping/>
  </p:clrMapOvr>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Title Only Blue Background">
    <p:bg>
      <p:bgPr>
        <a:solidFill>
          <a:srgbClr val="003087"/>
        </a:solidFill>
        <a:effectLst/>
      </p:bgPr>
    </p:bg>
    <p:spTree>
      <p:nvGrpSpPr>
        <p:cNvPr id="1" name=""/>
        <p:cNvGrpSpPr/>
        <p:nvPr/>
      </p:nvGrpSpPr>
      <p:grpSpPr>
        <a:xfrm>
          <a:off x="0" y="0"/>
          <a:ext cx="0" cy="0"/>
          <a:chOff x="0" y="0"/>
          <a:chExt cx="0" cy="0"/>
        </a:xfrm>
      </p:grpSpPr>
      <p:sp>
        <p:nvSpPr>
          <p:cNvPr id="8" name="Parallelogram 7"/>
          <p:cNvSpPr/>
          <p:nvPr userDrawn="1"/>
        </p:nvSpPr>
        <p:spPr>
          <a:xfrm>
            <a:off x="-458596" y="4246352"/>
            <a:ext cx="8497813" cy="1587024"/>
          </a:xfrm>
          <a:prstGeom prst="parallelogram">
            <a:avLst/>
          </a:prstGeom>
          <a:solidFill>
            <a:srgbClr val="B0008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0" name="Parallelogram 9"/>
          <p:cNvSpPr/>
          <p:nvPr userDrawn="1"/>
        </p:nvSpPr>
        <p:spPr>
          <a:xfrm>
            <a:off x="-458596" y="2263927"/>
            <a:ext cx="7408653" cy="1587024"/>
          </a:xfrm>
          <a:prstGeom prst="parallelogram">
            <a:avLst/>
          </a:prstGeom>
          <a:solidFill>
            <a:srgbClr val="009C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Shape 145"/>
          <p:cNvSpPr/>
          <p:nvPr userDrawn="1"/>
        </p:nvSpPr>
        <p:spPr>
          <a:xfrm flipV="1">
            <a:off x="2353345" y="4559499"/>
            <a:ext cx="0" cy="1054623"/>
          </a:xfrm>
          <a:prstGeom prst="line">
            <a:avLst/>
          </a:prstGeom>
          <a:ln w="12700" cmpd="sng">
            <a:solidFill>
              <a:schemeClr val="bg1">
                <a:lumMod val="95000"/>
              </a:schemeClr>
            </a:solidFill>
            <a:prstDash val="solid"/>
            <a:miter lim="400000"/>
          </a:ln>
        </p:spPr>
        <p:txBody>
          <a:bodyPr lIns="0" tIns="0" rIns="0" bIns="0"/>
          <a:lstStyle/>
          <a:p>
            <a:pPr>
              <a:defRPr sz="1200">
                <a:uFillTx/>
                <a:latin typeface="+mn-lt"/>
                <a:ea typeface="+mn-ea"/>
                <a:cs typeface="+mn-cs"/>
                <a:sym typeface="Helvetica"/>
              </a:defRPr>
            </a:pPr>
            <a:endParaRPr sz="1200">
              <a:latin typeface="+mn-lt"/>
              <a:ea typeface="+mn-ea"/>
              <a:cs typeface="+mn-cs"/>
              <a:sym typeface="Helvetica"/>
            </a:endParaRPr>
          </a:p>
        </p:txBody>
      </p:sp>
      <p:sp>
        <p:nvSpPr>
          <p:cNvPr id="12" name="Shape 145"/>
          <p:cNvSpPr/>
          <p:nvPr userDrawn="1"/>
        </p:nvSpPr>
        <p:spPr>
          <a:xfrm flipV="1">
            <a:off x="2353345" y="2519497"/>
            <a:ext cx="0" cy="1054623"/>
          </a:xfrm>
          <a:prstGeom prst="line">
            <a:avLst/>
          </a:prstGeom>
          <a:ln w="12700" cmpd="sng">
            <a:solidFill>
              <a:schemeClr val="bg1">
                <a:lumMod val="95000"/>
              </a:schemeClr>
            </a:solidFill>
            <a:prstDash val="solid"/>
            <a:miter lim="400000"/>
          </a:ln>
        </p:spPr>
        <p:txBody>
          <a:bodyPr lIns="0" tIns="0" rIns="0" bIns="0"/>
          <a:lstStyle/>
          <a:p>
            <a:pPr>
              <a:defRPr sz="1200">
                <a:uFillTx/>
                <a:latin typeface="+mn-lt"/>
                <a:ea typeface="+mn-ea"/>
                <a:cs typeface="+mn-cs"/>
                <a:sym typeface="Helvetica"/>
              </a:defRPr>
            </a:pPr>
            <a:endParaRPr sz="1200">
              <a:latin typeface="+mn-lt"/>
              <a:ea typeface="+mn-ea"/>
              <a:cs typeface="+mn-cs"/>
              <a:sym typeface="Helvetica"/>
            </a:endParaRPr>
          </a:p>
        </p:txBody>
      </p:sp>
      <p:sp>
        <p:nvSpPr>
          <p:cNvPr id="13" name="Text Placeholder 14"/>
          <p:cNvSpPr>
            <a:spLocks noGrp="1"/>
          </p:cNvSpPr>
          <p:nvPr>
            <p:ph type="body" sz="quarter" idx="12"/>
          </p:nvPr>
        </p:nvSpPr>
        <p:spPr>
          <a:xfrm>
            <a:off x="331381" y="2448129"/>
            <a:ext cx="1987004" cy="954107"/>
          </a:xfrm>
          <a:prstGeom prst="rect">
            <a:avLst/>
          </a:prstGeom>
        </p:spPr>
        <p:txBody>
          <a:bodyPr vert="horz" anchor="t" anchorCtr="1">
            <a:spAutoFit/>
          </a:bodyPr>
          <a:lstStyle>
            <a:lvl1pPr marL="0" indent="0">
              <a:spcBef>
                <a:spcPts val="0"/>
              </a:spcBef>
              <a:buNone/>
              <a:defRPr lang="en-US" sz="5600" b="1" kern="1200" dirty="0" smtClean="0">
                <a:solidFill>
                  <a:schemeClr val="bg1"/>
                </a:solidFill>
                <a:latin typeface="Arial"/>
                <a:ea typeface="+mn-ea"/>
                <a:cs typeface="Arial"/>
              </a:defRPr>
            </a:lvl1pPr>
            <a:lvl2pPr marL="457200" indent="0">
              <a:buNone/>
              <a:defRPr lang="en-US" sz="5600" b="1" kern="1200" dirty="0" smtClean="0">
                <a:solidFill>
                  <a:schemeClr val="bg1"/>
                </a:solidFill>
                <a:latin typeface="Arial"/>
                <a:ea typeface="+mn-ea"/>
                <a:cs typeface="Arial"/>
              </a:defRPr>
            </a:lvl2pPr>
          </a:lstStyle>
          <a:p>
            <a:pPr lvl="0"/>
            <a:r>
              <a:rPr lang="en-US" dirty="0" smtClean="0"/>
              <a:t>Click</a:t>
            </a:r>
          </a:p>
        </p:txBody>
      </p:sp>
      <p:sp>
        <p:nvSpPr>
          <p:cNvPr id="16" name="Text Placeholder 14"/>
          <p:cNvSpPr>
            <a:spLocks noGrp="1"/>
          </p:cNvSpPr>
          <p:nvPr>
            <p:ph type="body" sz="quarter" idx="13"/>
          </p:nvPr>
        </p:nvSpPr>
        <p:spPr>
          <a:xfrm>
            <a:off x="331381" y="4445001"/>
            <a:ext cx="1987004" cy="954107"/>
          </a:xfrm>
          <a:prstGeom prst="rect">
            <a:avLst/>
          </a:prstGeom>
        </p:spPr>
        <p:txBody>
          <a:bodyPr vert="horz" anchor="t" anchorCtr="1">
            <a:spAutoFit/>
          </a:bodyPr>
          <a:lstStyle>
            <a:lvl1pPr marL="0" indent="0">
              <a:spcBef>
                <a:spcPts val="0"/>
              </a:spcBef>
              <a:buNone/>
              <a:defRPr lang="en-US" sz="5600" b="1" kern="1200" dirty="0" smtClean="0">
                <a:solidFill>
                  <a:schemeClr val="bg1"/>
                </a:solidFill>
                <a:latin typeface="Arial"/>
                <a:ea typeface="+mn-ea"/>
                <a:cs typeface="Arial"/>
              </a:defRPr>
            </a:lvl1pPr>
            <a:lvl2pPr marL="457200" indent="0">
              <a:buNone/>
              <a:defRPr lang="en-US" sz="5600" b="1" kern="1200" dirty="0" smtClean="0">
                <a:solidFill>
                  <a:schemeClr val="bg1"/>
                </a:solidFill>
                <a:latin typeface="Arial"/>
                <a:ea typeface="+mn-ea"/>
                <a:cs typeface="Arial"/>
              </a:defRPr>
            </a:lvl2pPr>
          </a:lstStyle>
          <a:p>
            <a:pPr lvl="0"/>
            <a:r>
              <a:rPr lang="en-US" dirty="0" smtClean="0"/>
              <a:t>Click</a:t>
            </a:r>
          </a:p>
        </p:txBody>
      </p:sp>
      <p:sp>
        <p:nvSpPr>
          <p:cNvPr id="17" name="Text Placeholder 17"/>
          <p:cNvSpPr>
            <a:spLocks noGrp="1"/>
          </p:cNvSpPr>
          <p:nvPr>
            <p:ph type="body" sz="quarter" idx="14"/>
          </p:nvPr>
        </p:nvSpPr>
        <p:spPr>
          <a:xfrm>
            <a:off x="2509129" y="2420689"/>
            <a:ext cx="4244561" cy="1299583"/>
          </a:xfrm>
          <a:prstGeom prst="rect">
            <a:avLst/>
          </a:prstGeom>
        </p:spPr>
        <p:txBody>
          <a:bodyPr vert="horz" anchor="ctr" anchorCtr="0"/>
          <a:lstStyle>
            <a:lvl1pPr marL="0" indent="0" algn="l" defTabSz="457200" rtl="0" eaLnBrk="1" latinLnBrk="0" hangingPunct="1">
              <a:buNone/>
              <a:defRPr lang="en-US" sz="1800" kern="1200" dirty="0" smtClean="0">
                <a:solidFill>
                  <a:srgbClr val="FFFFFF"/>
                </a:solidFill>
                <a:latin typeface="Arial"/>
                <a:ea typeface="+mn-ea"/>
                <a:cs typeface="Arial"/>
              </a:defRPr>
            </a:lvl1pPr>
            <a:lvl2pPr marL="0" algn="l" defTabSz="457200" rtl="0" eaLnBrk="1" latinLnBrk="0" hangingPunct="1">
              <a:defRPr lang="en-US" sz="1800" kern="1200" dirty="0" smtClean="0">
                <a:solidFill>
                  <a:srgbClr val="FFFFFF"/>
                </a:solidFill>
                <a:latin typeface="Arial"/>
                <a:ea typeface="+mn-ea"/>
                <a:cs typeface="Arial"/>
              </a:defRPr>
            </a:lvl2pPr>
            <a:lvl3pPr marL="0" algn="l" defTabSz="457200" rtl="0" eaLnBrk="1" latinLnBrk="0" hangingPunct="1">
              <a:defRPr lang="en-US" sz="1800" kern="1200" dirty="0" smtClean="0">
                <a:solidFill>
                  <a:srgbClr val="FFFFFF"/>
                </a:solidFill>
                <a:latin typeface="Arial"/>
                <a:ea typeface="+mn-ea"/>
                <a:cs typeface="Arial"/>
              </a:defRPr>
            </a:lvl3pPr>
            <a:lvl4pPr marL="0" algn="l" defTabSz="457200" rtl="0" eaLnBrk="1" latinLnBrk="0" hangingPunct="1">
              <a:defRPr lang="en-US" sz="1800" kern="1200" dirty="0" smtClean="0">
                <a:solidFill>
                  <a:srgbClr val="FFFFFF"/>
                </a:solidFill>
                <a:latin typeface="Arial"/>
                <a:ea typeface="+mn-ea"/>
                <a:cs typeface="Arial"/>
              </a:defRPr>
            </a:lvl4pPr>
            <a:lvl5pPr marL="0" algn="l" defTabSz="457200" rtl="0" eaLnBrk="1" latinLnBrk="0" hangingPunct="1">
              <a:defRPr lang="en-US" sz="1800" kern="1200" dirty="0">
                <a:solidFill>
                  <a:srgbClr val="FFFFFF"/>
                </a:solidFill>
                <a:latin typeface="Arial"/>
                <a:ea typeface="+mn-ea"/>
                <a:cs typeface="Arial"/>
              </a:defRPr>
            </a:lvl5pPr>
          </a:lstStyle>
          <a:p>
            <a:pPr lvl="0"/>
            <a:r>
              <a:rPr lang="en-US" dirty="0" smtClean="0"/>
              <a:t>Click to edit Master text styles</a:t>
            </a:r>
          </a:p>
        </p:txBody>
      </p:sp>
      <p:sp>
        <p:nvSpPr>
          <p:cNvPr id="18" name="Text Placeholder 17"/>
          <p:cNvSpPr>
            <a:spLocks noGrp="1"/>
          </p:cNvSpPr>
          <p:nvPr>
            <p:ph type="body" sz="quarter" idx="15"/>
          </p:nvPr>
        </p:nvSpPr>
        <p:spPr>
          <a:xfrm>
            <a:off x="2509129" y="4388817"/>
            <a:ext cx="5417213" cy="1299583"/>
          </a:xfrm>
          <a:prstGeom prst="rect">
            <a:avLst/>
          </a:prstGeom>
        </p:spPr>
        <p:txBody>
          <a:bodyPr vert="horz" anchor="ctr" anchorCtr="0"/>
          <a:lstStyle>
            <a:lvl1pPr marL="0" indent="0" algn="l" defTabSz="457200" rtl="0" eaLnBrk="1" latinLnBrk="0" hangingPunct="1">
              <a:buNone/>
              <a:defRPr lang="en-US" sz="1800" kern="1200" dirty="0" smtClean="0">
                <a:solidFill>
                  <a:srgbClr val="FFFFFF"/>
                </a:solidFill>
                <a:latin typeface="Arial"/>
                <a:ea typeface="+mn-ea"/>
                <a:cs typeface="Arial"/>
              </a:defRPr>
            </a:lvl1pPr>
            <a:lvl2pPr marL="0" algn="l" defTabSz="457200" rtl="0" eaLnBrk="1" latinLnBrk="0" hangingPunct="1">
              <a:defRPr lang="en-US" sz="1800" kern="1200" dirty="0" smtClean="0">
                <a:solidFill>
                  <a:srgbClr val="FFFFFF"/>
                </a:solidFill>
                <a:latin typeface="Arial"/>
                <a:ea typeface="+mn-ea"/>
                <a:cs typeface="Arial"/>
              </a:defRPr>
            </a:lvl2pPr>
            <a:lvl3pPr marL="0" algn="l" defTabSz="457200" rtl="0" eaLnBrk="1" latinLnBrk="0" hangingPunct="1">
              <a:defRPr lang="en-US" sz="1800" kern="1200" dirty="0" smtClean="0">
                <a:solidFill>
                  <a:srgbClr val="FFFFFF"/>
                </a:solidFill>
                <a:latin typeface="Arial"/>
                <a:ea typeface="+mn-ea"/>
                <a:cs typeface="Arial"/>
              </a:defRPr>
            </a:lvl3pPr>
            <a:lvl4pPr marL="0" algn="l" defTabSz="457200" rtl="0" eaLnBrk="1" latinLnBrk="0" hangingPunct="1">
              <a:defRPr lang="en-US" sz="1800" kern="1200" dirty="0" smtClean="0">
                <a:solidFill>
                  <a:srgbClr val="FFFFFF"/>
                </a:solidFill>
                <a:latin typeface="Arial"/>
                <a:ea typeface="+mn-ea"/>
                <a:cs typeface="Arial"/>
              </a:defRPr>
            </a:lvl4pPr>
            <a:lvl5pPr marL="0" algn="l" defTabSz="457200" rtl="0" eaLnBrk="1" latinLnBrk="0" hangingPunct="1">
              <a:defRPr lang="en-US" sz="1800" kern="1200" dirty="0">
                <a:solidFill>
                  <a:srgbClr val="FFFFFF"/>
                </a:solidFill>
                <a:latin typeface="Arial"/>
                <a:ea typeface="+mn-ea"/>
                <a:cs typeface="Arial"/>
              </a:defRPr>
            </a:lvl5pPr>
          </a:lstStyle>
          <a:p>
            <a:pPr lvl="0"/>
            <a:r>
              <a:rPr lang="en-US" dirty="0" smtClean="0"/>
              <a:t>Click to edit Master text styles</a:t>
            </a:r>
          </a:p>
        </p:txBody>
      </p:sp>
      <p:sp>
        <p:nvSpPr>
          <p:cNvPr id="20" name="AutoShape 1"/>
          <p:cNvSpPr>
            <a:spLocks/>
          </p:cNvSpPr>
          <p:nvPr userDrawn="1"/>
        </p:nvSpPr>
        <p:spPr bwMode="auto">
          <a:xfrm>
            <a:off x="1205374"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chemeClr val="bg1"/>
                </a:solidFill>
                <a:latin typeface="Arial"/>
                <a:ea typeface="+mn-ea"/>
                <a:cs typeface="Arial"/>
                <a:sym typeface="Futura Std Book" charset="0"/>
              </a:rPr>
              <a:t>© 2016 PayPal Inc. All rights reserved. Confidential and proprietary.</a:t>
            </a:r>
            <a:endParaRPr lang="en-US" sz="700" b="0" i="0" kern="1200" dirty="0" smtClean="0">
              <a:solidFill>
                <a:schemeClr val="bg1"/>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23"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chemeClr val="bg1"/>
                </a:solidFill>
                <a:latin typeface="Arial"/>
                <a:cs typeface="Arial"/>
              </a:defRPr>
            </a:lvl1pPr>
          </a:lstStyle>
          <a:p>
            <a:fld id="{392A089F-6FA7-E74D-8B91-14056D11BB2D}" type="slidenum">
              <a:rPr lang="en-US" smtClean="0"/>
              <a:pPr/>
              <a:t>‹#›</a:t>
            </a:fld>
            <a:endParaRPr lang="en-US" dirty="0"/>
          </a:p>
        </p:txBody>
      </p:sp>
      <p:sp>
        <p:nvSpPr>
          <p:cNvPr id="24" name="Title 1"/>
          <p:cNvSpPr>
            <a:spLocks noGrp="1"/>
          </p:cNvSpPr>
          <p:nvPr>
            <p:ph type="title"/>
          </p:nvPr>
        </p:nvSpPr>
        <p:spPr>
          <a:xfrm>
            <a:off x="354690" y="328420"/>
            <a:ext cx="8229600" cy="591593"/>
          </a:xfrm>
          <a:prstGeom prst="rect">
            <a:avLst/>
          </a:prstGeom>
        </p:spPr>
        <p:txBody>
          <a:bodyPr vert="horz"/>
          <a:lstStyle>
            <a:lvl1pPr algn="l">
              <a:defRPr lang="en-US" sz="2400" b="1" kern="1200" dirty="0">
                <a:solidFill>
                  <a:srgbClr val="FFFFFF"/>
                </a:solidFill>
                <a:latin typeface="Arial"/>
                <a:ea typeface="+mn-ea"/>
                <a:cs typeface="Arial"/>
              </a:defRPr>
            </a:lvl1pPr>
          </a:lstStyle>
          <a:p>
            <a:r>
              <a:rPr lang="en-US" dirty="0" smtClean="0"/>
              <a:t>Click to edit Master title style</a:t>
            </a:r>
            <a:endParaRPr lang="en-US" dirty="0"/>
          </a:p>
        </p:txBody>
      </p:sp>
      <p:sp>
        <p:nvSpPr>
          <p:cNvPr id="25" name="Text Placeholder 6"/>
          <p:cNvSpPr>
            <a:spLocks noGrp="1"/>
          </p:cNvSpPr>
          <p:nvPr>
            <p:ph type="body" sz="quarter" idx="11"/>
          </p:nvPr>
        </p:nvSpPr>
        <p:spPr>
          <a:xfrm>
            <a:off x="354693" y="813705"/>
            <a:ext cx="3121025" cy="836083"/>
          </a:xfrm>
          <a:prstGeom prst="rect">
            <a:avLst/>
          </a:prstGeom>
        </p:spPr>
        <p:txBody>
          <a:bodyPr vert="horz"/>
          <a:lstStyle>
            <a:lvl1pPr marL="0" indent="0">
              <a:buNone/>
              <a:defRPr lang="en-US" sz="1600" b="0" kern="1200" dirty="0" smtClean="0">
                <a:solidFill>
                  <a:srgbClr val="FFFFFF"/>
                </a:solidFill>
                <a:latin typeface="Arial"/>
                <a:ea typeface="+mn-ea"/>
                <a:cs typeface="Arial"/>
              </a:defRPr>
            </a:lvl1pPr>
            <a:lvl2pPr>
              <a:defRPr lang="en-US" sz="1600" b="0" kern="1200" dirty="0" smtClean="0">
                <a:solidFill>
                  <a:srgbClr val="009CDE"/>
                </a:solidFill>
                <a:latin typeface="Arial"/>
                <a:ea typeface="+mn-ea"/>
                <a:cs typeface="Arial"/>
              </a:defRPr>
            </a:lvl2pPr>
            <a:lvl3pPr>
              <a:defRPr lang="en-US" sz="1600" b="0" kern="1200" dirty="0" smtClean="0">
                <a:solidFill>
                  <a:srgbClr val="009CDE"/>
                </a:solidFill>
                <a:latin typeface="Arial"/>
                <a:ea typeface="+mn-ea"/>
                <a:cs typeface="Arial"/>
              </a:defRPr>
            </a:lvl3pPr>
            <a:lvl4pPr>
              <a:defRPr lang="en-US" sz="1600" b="0" kern="1200" dirty="0" smtClean="0">
                <a:solidFill>
                  <a:srgbClr val="009CDE"/>
                </a:solidFill>
                <a:latin typeface="Arial"/>
                <a:ea typeface="+mn-ea"/>
                <a:cs typeface="Arial"/>
              </a:defRPr>
            </a:lvl4pPr>
            <a:lvl5pPr>
              <a:defRPr lang="en-US" sz="1600" b="0" kern="1200" dirty="0">
                <a:solidFill>
                  <a:srgbClr val="009CDE"/>
                </a:solidFill>
                <a:latin typeface="Arial"/>
                <a:ea typeface="+mn-ea"/>
                <a:cs typeface="Arial"/>
              </a:defRPr>
            </a:lvl5pPr>
          </a:lstStyle>
          <a:p>
            <a:pPr lvl="0"/>
            <a:r>
              <a:rPr lang="en-US" dirty="0" smtClean="0"/>
              <a:t>Click to edit Master text styles</a:t>
            </a:r>
          </a:p>
        </p:txBody>
      </p:sp>
      <p:pic>
        <p:nvPicPr>
          <p:cNvPr id="15" name="Picture 14" descr="pp_h_1C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9264" y="6429475"/>
            <a:ext cx="668061" cy="162062"/>
          </a:xfrm>
          <a:prstGeom prst="rect">
            <a:avLst/>
          </a:prstGeom>
        </p:spPr>
      </p:pic>
      <p:grpSp>
        <p:nvGrpSpPr>
          <p:cNvPr id="19" name="Group 18"/>
          <p:cNvGrpSpPr/>
          <p:nvPr userDrawn="1"/>
        </p:nvGrpSpPr>
        <p:grpSpPr>
          <a:xfrm>
            <a:off x="6259147" y="6385568"/>
            <a:ext cx="2275253" cy="302199"/>
            <a:chOff x="4735147" y="6385568"/>
            <a:chExt cx="2275253" cy="302199"/>
          </a:xfrm>
        </p:grpSpPr>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5147" y="6397345"/>
              <a:ext cx="282993" cy="272589"/>
            </a:xfrm>
            <a:prstGeom prst="rect">
              <a:avLst/>
            </a:prstGeom>
          </p:spPr>
        </p:pic>
        <p:sp>
          <p:nvSpPr>
            <p:cNvPr id="22" name="Rectangle 21"/>
            <p:cNvSpPr/>
            <p:nvPr/>
          </p:nvSpPr>
          <p:spPr>
            <a:xfrm>
              <a:off x="4980677" y="6385568"/>
              <a:ext cx="2029723" cy="302199"/>
            </a:xfrm>
            <a:prstGeom prst="rect">
              <a:avLst/>
            </a:prstGeom>
          </p:spPr>
          <p:txBody>
            <a:bodyPr wrap="none">
              <a:spAutoFit/>
            </a:bodyPr>
            <a:lstStyle/>
            <a:p>
              <a:pPr>
                <a:lnSpc>
                  <a:spcPct val="140000"/>
                </a:lnSpc>
              </a:pPr>
              <a:r>
                <a:rPr lang="en-US" sz="1100" dirty="0" smtClean="0">
                  <a:solidFill>
                    <a:schemeClr val="bg1"/>
                  </a:solidFill>
                  <a:latin typeface="Arial"/>
                  <a:cs typeface="Arial"/>
                </a:rPr>
                <a:t>Global Technology Education</a:t>
              </a:r>
              <a:endParaRPr lang="en-US" sz="1100" dirty="0">
                <a:solidFill>
                  <a:schemeClr val="bg1"/>
                </a:solidFill>
                <a:latin typeface="Arial"/>
                <a:cs typeface="Arial"/>
              </a:endParaRPr>
            </a:p>
          </p:txBody>
        </p:sp>
      </p:grpSp>
    </p:spTree>
    <p:extLst>
      <p:ext uri="{BB962C8B-B14F-4D97-AF65-F5344CB8AC3E}">
        <p14:creationId xmlns:p14="http://schemas.microsoft.com/office/powerpoint/2010/main" val="2289042963"/>
      </p:ext>
    </p:extLst>
  </p:cSld>
  <p:clrMapOvr>
    <a:masterClrMapping/>
  </p:clrMapOvr>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ue Background with bulleted text">
    <p:bg>
      <p:bgPr>
        <a:solidFill>
          <a:srgbClr val="00308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47675" y="1490134"/>
            <a:ext cx="3424238" cy="3522133"/>
          </a:xfrm>
          <a:prstGeom prst="rect">
            <a:avLst/>
          </a:prstGeom>
        </p:spPr>
        <p:txBody>
          <a:bodyPr vert="horz"/>
          <a:lstStyle>
            <a:lvl1pPr marL="0" indent="0" algn="l" defTabSz="457200" rtl="0" eaLnBrk="1" latinLnBrk="0" hangingPunct="1">
              <a:lnSpc>
                <a:spcPct val="130000"/>
              </a:lnSpc>
              <a:spcBef>
                <a:spcPct val="0"/>
              </a:spcBef>
              <a:buNone/>
              <a:defRPr lang="en-US" sz="1600" b="1" kern="1200" dirty="0" smtClean="0">
                <a:solidFill>
                  <a:srgbClr val="009CDE"/>
                </a:solidFill>
                <a:latin typeface="Arial"/>
                <a:ea typeface="+mj-ea"/>
                <a:cs typeface="Arial"/>
              </a:defRPr>
            </a:lvl1pPr>
            <a:lvl2pPr marL="285750" indent="-285750" algn="l" defTabSz="457200" rtl="0" eaLnBrk="1" latinLnBrk="0" hangingPunct="1">
              <a:lnSpc>
                <a:spcPct val="130000"/>
              </a:lnSpc>
              <a:spcBef>
                <a:spcPct val="20000"/>
              </a:spcBef>
              <a:buClr>
                <a:srgbClr val="009CDE"/>
              </a:buClr>
              <a:buSzPct val="100000"/>
              <a:buBlip>
                <a:blip r:embed="rId2"/>
              </a:buBlip>
              <a:defRPr lang="en-US" sz="1200" kern="1200" dirty="0" smtClean="0">
                <a:solidFill>
                  <a:schemeClr val="bg1"/>
                </a:solidFill>
                <a:latin typeface="Arial"/>
                <a:ea typeface="+mn-ea"/>
                <a:cs typeface="Arial"/>
              </a:defRPr>
            </a:lvl2pPr>
          </a:lstStyle>
          <a:p>
            <a:pPr lvl="0"/>
            <a:r>
              <a:rPr lang="en-US" dirty="0" smtClean="0"/>
              <a:t>Click to edit Master text styles</a:t>
            </a:r>
          </a:p>
          <a:p>
            <a:pPr lvl="1"/>
            <a:r>
              <a:rPr lang="en-US" dirty="0" smtClean="0"/>
              <a:t>Second level</a:t>
            </a:r>
          </a:p>
          <a:p>
            <a:pPr lvl="1"/>
            <a:endParaRPr lang="en-US" dirty="0" smtClean="0"/>
          </a:p>
          <a:p>
            <a:pPr lvl="1"/>
            <a:endParaRPr lang="en-US" dirty="0" smtClean="0"/>
          </a:p>
          <a:p>
            <a:pPr lvl="1"/>
            <a:endParaRPr lang="en-US" dirty="0" smtClean="0"/>
          </a:p>
          <a:p>
            <a:pPr lvl="1"/>
            <a:endParaRPr lang="en-US" dirty="0" smtClean="0"/>
          </a:p>
          <a:p>
            <a:pPr lvl="0"/>
            <a:r>
              <a:rPr lang="en-US" dirty="0" smtClean="0"/>
              <a:t>Click to edit Master text styles</a:t>
            </a:r>
          </a:p>
          <a:p>
            <a:pPr lvl="1"/>
            <a:r>
              <a:rPr lang="en-US" dirty="0" smtClean="0"/>
              <a:t>Second level</a:t>
            </a:r>
          </a:p>
          <a:p>
            <a:pPr lvl="1"/>
            <a:endParaRPr lang="en-US" dirty="0" smtClean="0"/>
          </a:p>
        </p:txBody>
      </p:sp>
      <p:sp>
        <p:nvSpPr>
          <p:cNvPr id="10" name="AutoShape 1"/>
          <p:cNvSpPr>
            <a:spLocks/>
          </p:cNvSpPr>
          <p:nvPr userDrawn="1"/>
        </p:nvSpPr>
        <p:spPr bwMode="auto">
          <a:xfrm>
            <a:off x="1205374"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chemeClr val="bg1"/>
                </a:solidFill>
                <a:latin typeface="Arial"/>
                <a:ea typeface="+mn-ea"/>
                <a:cs typeface="Arial"/>
                <a:sym typeface="Futura Std Book" charset="0"/>
              </a:rPr>
              <a:t>© 2016</a:t>
            </a:r>
            <a:r>
              <a:rPr lang="en-US" sz="700" b="0" i="0" kern="1200" baseline="0" dirty="0" smtClean="0">
                <a:solidFill>
                  <a:schemeClr val="bg1"/>
                </a:solidFill>
                <a:latin typeface="Arial"/>
                <a:ea typeface="+mn-ea"/>
                <a:cs typeface="Arial"/>
                <a:sym typeface="Futura Std Book" charset="0"/>
              </a:rPr>
              <a:t> </a:t>
            </a:r>
            <a:r>
              <a:rPr lang="en-US" sz="700" b="0" i="0" kern="1200" dirty="0" smtClean="0">
                <a:solidFill>
                  <a:schemeClr val="bg1"/>
                </a:solidFill>
                <a:latin typeface="Arial"/>
                <a:ea typeface="+mn-ea"/>
                <a:cs typeface="Arial"/>
                <a:sym typeface="Futura Std Book" charset="0"/>
              </a:rPr>
              <a:t>PayPal Inc. All rights reserved. Confidential and proprietary.</a:t>
            </a:r>
            <a:endParaRPr lang="en-US" sz="700" b="0" i="0" kern="1200" dirty="0" smtClean="0">
              <a:solidFill>
                <a:schemeClr val="bg1"/>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2"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chemeClr val="bg1"/>
                </a:solidFill>
                <a:latin typeface="Arial"/>
                <a:cs typeface="Arial"/>
              </a:defRPr>
            </a:lvl1pPr>
          </a:lstStyle>
          <a:p>
            <a:fld id="{392A089F-6FA7-E74D-8B91-14056D11BB2D}" type="slidenum">
              <a:rPr lang="en-US" smtClean="0"/>
              <a:pPr/>
              <a:t>‹#›</a:t>
            </a:fld>
            <a:endParaRPr lang="en-US" dirty="0"/>
          </a:p>
        </p:txBody>
      </p:sp>
      <p:sp>
        <p:nvSpPr>
          <p:cNvPr id="13" name="Title 1"/>
          <p:cNvSpPr>
            <a:spLocks noGrp="1"/>
          </p:cNvSpPr>
          <p:nvPr>
            <p:ph type="title"/>
          </p:nvPr>
        </p:nvSpPr>
        <p:spPr>
          <a:xfrm>
            <a:off x="354690" y="328420"/>
            <a:ext cx="8229600" cy="591593"/>
          </a:xfrm>
          <a:prstGeom prst="rect">
            <a:avLst/>
          </a:prstGeom>
        </p:spPr>
        <p:txBody>
          <a:bodyPr vert="horz"/>
          <a:lstStyle>
            <a:lvl1pPr algn="l">
              <a:defRPr lang="en-US" sz="2400" b="1" kern="1200" dirty="0">
                <a:solidFill>
                  <a:srgbClr val="FFFFFF"/>
                </a:solidFill>
                <a:latin typeface="Arial"/>
                <a:ea typeface="+mn-ea"/>
                <a:cs typeface="Arial"/>
              </a:defRPr>
            </a:lvl1pPr>
          </a:lstStyle>
          <a:p>
            <a:r>
              <a:rPr lang="en-US" dirty="0" smtClean="0"/>
              <a:t>Click to edit Master title style</a:t>
            </a:r>
            <a:endParaRPr lang="en-US" dirty="0"/>
          </a:p>
        </p:txBody>
      </p:sp>
      <p:sp>
        <p:nvSpPr>
          <p:cNvPr id="14" name="Text Placeholder 6"/>
          <p:cNvSpPr>
            <a:spLocks noGrp="1"/>
          </p:cNvSpPr>
          <p:nvPr>
            <p:ph type="body" sz="quarter" idx="12"/>
          </p:nvPr>
        </p:nvSpPr>
        <p:spPr>
          <a:xfrm>
            <a:off x="354693" y="813705"/>
            <a:ext cx="3121025" cy="836083"/>
          </a:xfrm>
          <a:prstGeom prst="rect">
            <a:avLst/>
          </a:prstGeom>
        </p:spPr>
        <p:txBody>
          <a:bodyPr vert="horz"/>
          <a:lstStyle>
            <a:lvl1pPr marL="0" indent="0">
              <a:buNone/>
              <a:defRPr lang="en-US" sz="1600" b="0" kern="1200" dirty="0" smtClean="0">
                <a:solidFill>
                  <a:srgbClr val="FFFFFF"/>
                </a:solidFill>
                <a:latin typeface="Arial"/>
                <a:ea typeface="+mn-ea"/>
                <a:cs typeface="Arial"/>
              </a:defRPr>
            </a:lvl1pPr>
            <a:lvl2pPr>
              <a:defRPr lang="en-US" sz="1600" b="0" kern="1200" dirty="0" smtClean="0">
                <a:solidFill>
                  <a:srgbClr val="009CDE"/>
                </a:solidFill>
                <a:latin typeface="Arial"/>
                <a:ea typeface="+mn-ea"/>
                <a:cs typeface="Arial"/>
              </a:defRPr>
            </a:lvl2pPr>
            <a:lvl3pPr>
              <a:defRPr lang="en-US" sz="1600" b="0" kern="1200" dirty="0" smtClean="0">
                <a:solidFill>
                  <a:srgbClr val="009CDE"/>
                </a:solidFill>
                <a:latin typeface="Arial"/>
                <a:ea typeface="+mn-ea"/>
                <a:cs typeface="Arial"/>
              </a:defRPr>
            </a:lvl3pPr>
            <a:lvl4pPr>
              <a:defRPr lang="en-US" sz="1600" b="0" kern="1200" dirty="0" smtClean="0">
                <a:solidFill>
                  <a:srgbClr val="009CDE"/>
                </a:solidFill>
                <a:latin typeface="Arial"/>
                <a:ea typeface="+mn-ea"/>
                <a:cs typeface="Arial"/>
              </a:defRPr>
            </a:lvl4pPr>
            <a:lvl5pPr>
              <a:defRPr lang="en-US" sz="1600" b="0" kern="1200" dirty="0">
                <a:solidFill>
                  <a:srgbClr val="009CDE"/>
                </a:solidFill>
                <a:latin typeface="Arial"/>
                <a:ea typeface="+mn-ea"/>
                <a:cs typeface="Arial"/>
              </a:defRPr>
            </a:lvl5pPr>
          </a:lstStyle>
          <a:p>
            <a:pPr lvl="0"/>
            <a:r>
              <a:rPr lang="en-US" dirty="0" smtClean="0"/>
              <a:t>Click to edit Master text styles</a:t>
            </a:r>
          </a:p>
        </p:txBody>
      </p:sp>
      <p:pic>
        <p:nvPicPr>
          <p:cNvPr id="8" name="Picture 7" descr="pp_h_1C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9264" y="6429475"/>
            <a:ext cx="668061" cy="162062"/>
          </a:xfrm>
          <a:prstGeom prst="rect">
            <a:avLst/>
          </a:prstGeom>
        </p:spPr>
      </p:pic>
      <p:grpSp>
        <p:nvGrpSpPr>
          <p:cNvPr id="9" name="Group 8"/>
          <p:cNvGrpSpPr/>
          <p:nvPr userDrawn="1"/>
        </p:nvGrpSpPr>
        <p:grpSpPr>
          <a:xfrm>
            <a:off x="6259147" y="6385568"/>
            <a:ext cx="2275253" cy="302199"/>
            <a:chOff x="4735147" y="6385568"/>
            <a:chExt cx="2275253" cy="302199"/>
          </a:xfrm>
        </p:grpSpPr>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5147" y="6397345"/>
              <a:ext cx="282993" cy="272589"/>
            </a:xfrm>
            <a:prstGeom prst="rect">
              <a:avLst/>
            </a:prstGeom>
          </p:spPr>
        </p:pic>
        <p:sp>
          <p:nvSpPr>
            <p:cNvPr id="15" name="Rectangle 14"/>
            <p:cNvSpPr/>
            <p:nvPr/>
          </p:nvSpPr>
          <p:spPr>
            <a:xfrm>
              <a:off x="4980677" y="6385568"/>
              <a:ext cx="2029723" cy="302199"/>
            </a:xfrm>
            <a:prstGeom prst="rect">
              <a:avLst/>
            </a:prstGeom>
          </p:spPr>
          <p:txBody>
            <a:bodyPr wrap="none">
              <a:spAutoFit/>
            </a:bodyPr>
            <a:lstStyle/>
            <a:p>
              <a:pPr>
                <a:lnSpc>
                  <a:spcPct val="140000"/>
                </a:lnSpc>
              </a:pPr>
              <a:r>
                <a:rPr lang="en-US" sz="1100" dirty="0" smtClean="0">
                  <a:solidFill>
                    <a:schemeClr val="bg1"/>
                  </a:solidFill>
                  <a:latin typeface="Arial"/>
                  <a:cs typeface="Arial"/>
                </a:rPr>
                <a:t>Global Technology Education</a:t>
              </a:r>
              <a:endParaRPr lang="en-US" sz="1100" dirty="0">
                <a:solidFill>
                  <a:schemeClr val="bg1"/>
                </a:solidFill>
                <a:latin typeface="Arial"/>
                <a:cs typeface="Arial"/>
              </a:endParaRPr>
            </a:p>
          </p:txBody>
        </p:sp>
      </p:grpSp>
    </p:spTree>
    <p:extLst>
      <p:ext uri="{BB962C8B-B14F-4D97-AF65-F5344CB8AC3E}">
        <p14:creationId xmlns:p14="http://schemas.microsoft.com/office/powerpoint/2010/main" val="2959303718"/>
      </p:ext>
    </p:extLst>
  </p:cSld>
  <p:clrMapOvr>
    <a:masterClrMapping/>
  </p:clrMapOvr>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Only Blue Background">
    <p:bg>
      <p:bgPr>
        <a:solidFill>
          <a:srgbClr val="003087"/>
        </a:solidFill>
        <a:effectLst/>
      </p:bgPr>
    </p:bg>
    <p:spTree>
      <p:nvGrpSpPr>
        <p:cNvPr id="1" name=""/>
        <p:cNvGrpSpPr/>
        <p:nvPr/>
      </p:nvGrpSpPr>
      <p:grpSpPr>
        <a:xfrm>
          <a:off x="0" y="0"/>
          <a:ext cx="0" cy="0"/>
          <a:chOff x="0" y="0"/>
          <a:chExt cx="0" cy="0"/>
        </a:xfrm>
      </p:grpSpPr>
      <p:sp>
        <p:nvSpPr>
          <p:cNvPr id="10" name="Parallelogram 9"/>
          <p:cNvSpPr/>
          <p:nvPr userDrawn="1"/>
        </p:nvSpPr>
        <p:spPr>
          <a:xfrm>
            <a:off x="577517" y="3079645"/>
            <a:ext cx="2629717" cy="981587"/>
          </a:xfrm>
          <a:prstGeom prst="parallelogram">
            <a:avLst/>
          </a:prstGeom>
          <a:solidFill>
            <a:srgbClr val="009C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CDE"/>
              </a:solidFill>
            </a:endParaRPr>
          </a:p>
        </p:txBody>
      </p:sp>
      <p:sp>
        <p:nvSpPr>
          <p:cNvPr id="11" name="Parallelogram 10"/>
          <p:cNvSpPr/>
          <p:nvPr userDrawn="1"/>
        </p:nvSpPr>
        <p:spPr>
          <a:xfrm>
            <a:off x="5836951" y="3084477"/>
            <a:ext cx="2629717" cy="981587"/>
          </a:xfrm>
          <a:prstGeom prst="parallelogram">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arallelogram 11"/>
          <p:cNvSpPr/>
          <p:nvPr userDrawn="1"/>
        </p:nvSpPr>
        <p:spPr>
          <a:xfrm>
            <a:off x="3207234" y="3079645"/>
            <a:ext cx="2629717" cy="981587"/>
          </a:xfrm>
          <a:prstGeom prst="parallelogram">
            <a:avLst/>
          </a:prstGeom>
          <a:solidFill>
            <a:srgbClr val="77E0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 Placeholder 5"/>
          <p:cNvSpPr>
            <a:spLocks noGrp="1"/>
          </p:cNvSpPr>
          <p:nvPr>
            <p:ph type="body" sz="quarter" idx="12"/>
          </p:nvPr>
        </p:nvSpPr>
        <p:spPr>
          <a:xfrm>
            <a:off x="577517" y="4314049"/>
            <a:ext cx="2495526" cy="1309068"/>
          </a:xfrm>
          <a:prstGeom prst="rect">
            <a:avLst/>
          </a:prstGeom>
          <a:ln>
            <a:noFill/>
          </a:ln>
        </p:spPr>
        <p:txBody>
          <a:bodyPr vert="horz"/>
          <a:lstStyle>
            <a:lvl1pPr marL="0" indent="0" algn="l" defTabSz="457200" rtl="0" eaLnBrk="1" latinLnBrk="0" hangingPunct="1">
              <a:lnSpc>
                <a:spcPct val="130000"/>
              </a:lnSpc>
              <a:spcBef>
                <a:spcPct val="0"/>
              </a:spcBef>
              <a:buNone/>
              <a:defRPr lang="en-US" sz="1400" b="1" kern="1200" dirty="0" smtClean="0">
                <a:solidFill>
                  <a:srgbClr val="009CDE"/>
                </a:solidFill>
                <a:latin typeface="Arial"/>
                <a:ea typeface="+mj-ea"/>
                <a:cs typeface="Arial"/>
              </a:defRPr>
            </a:lvl1pPr>
            <a:lvl2pPr marL="285750" indent="-285750" algn="l" defTabSz="457200" rtl="0" eaLnBrk="1" latinLnBrk="0" hangingPunct="1">
              <a:lnSpc>
                <a:spcPct val="130000"/>
              </a:lnSpc>
              <a:spcBef>
                <a:spcPct val="20000"/>
              </a:spcBef>
              <a:buClr>
                <a:srgbClr val="009CDE"/>
              </a:buClr>
              <a:buSzPct val="100000"/>
              <a:buFont typeface="Arial"/>
              <a:buBlip>
                <a:blip r:embed="rId2"/>
              </a:buBlip>
              <a:defRPr lang="en-US" sz="1200" kern="1200" dirty="0" smtClean="0">
                <a:solidFill>
                  <a:schemeClr val="bg1"/>
                </a:solidFill>
                <a:latin typeface="Arial"/>
                <a:ea typeface="+mn-ea"/>
                <a:cs typeface="Arial"/>
              </a:defRPr>
            </a:lvl2pPr>
            <a:lvl3pPr marL="342900" indent="-115888" algn="l" defTabSz="457200" rtl="0" eaLnBrk="1" latinLnBrk="0" hangingPunct="1">
              <a:lnSpc>
                <a:spcPct val="130000"/>
              </a:lnSpc>
              <a:spcBef>
                <a:spcPct val="0"/>
              </a:spcBef>
              <a:buFont typeface="Arial"/>
              <a:buChar char="•"/>
              <a:defRPr lang="en-US" sz="1100" kern="1200" dirty="0" smtClean="0">
                <a:solidFill>
                  <a:schemeClr val="bg1">
                    <a:lumMod val="50000"/>
                  </a:schemeClr>
                </a:solidFill>
                <a:latin typeface="Arial"/>
                <a:ea typeface="+mj-ea"/>
                <a:cs typeface="Arial"/>
              </a:defRPr>
            </a:lvl3pPr>
            <a:lvl4pPr marL="171450" indent="-171450" algn="l" defTabSz="457200" rtl="0" eaLnBrk="1" latinLnBrk="0" hangingPunct="1">
              <a:lnSpc>
                <a:spcPct val="130000"/>
              </a:lnSpc>
              <a:spcBef>
                <a:spcPct val="0"/>
              </a:spcBef>
              <a:buFont typeface="Arial"/>
              <a:buChar char="•"/>
              <a:defRPr lang="en-US" sz="1200" kern="1200" dirty="0" smtClean="0">
                <a:solidFill>
                  <a:schemeClr val="bg1">
                    <a:lumMod val="50000"/>
                  </a:schemeClr>
                </a:solidFill>
                <a:latin typeface="Arial"/>
                <a:ea typeface="+mj-ea"/>
                <a:cs typeface="Arial"/>
              </a:defRPr>
            </a:lvl4pPr>
            <a:lvl5pPr marL="514350" indent="-171450" algn="l" defTabSz="457200" rtl="0" eaLnBrk="1" latinLnBrk="0" hangingPunct="1">
              <a:lnSpc>
                <a:spcPct val="130000"/>
              </a:lnSpc>
              <a:spcBef>
                <a:spcPct val="0"/>
              </a:spcBef>
              <a:buFont typeface="Wingdings" charset="2"/>
              <a:buChar char="§"/>
              <a:defRPr lang="en-US" sz="1000" kern="1200" dirty="0">
                <a:solidFill>
                  <a:schemeClr val="bg1">
                    <a:lumMod val="50000"/>
                  </a:schemeClr>
                </a:solidFill>
                <a:latin typeface="Arial"/>
                <a:ea typeface="+mj-ea"/>
                <a:cs typeface="Arial"/>
              </a:defRPr>
            </a:lvl5pPr>
          </a:lstStyle>
          <a:p>
            <a:pPr lvl="1"/>
            <a:endParaRPr lang="en-US" dirty="0" smtClean="0"/>
          </a:p>
        </p:txBody>
      </p:sp>
      <p:sp>
        <p:nvSpPr>
          <p:cNvPr id="18" name="Text Placeholder 5"/>
          <p:cNvSpPr>
            <a:spLocks noGrp="1"/>
          </p:cNvSpPr>
          <p:nvPr>
            <p:ph type="body" sz="quarter" idx="13"/>
          </p:nvPr>
        </p:nvSpPr>
        <p:spPr>
          <a:xfrm>
            <a:off x="3152550" y="4314049"/>
            <a:ext cx="2495526" cy="1309068"/>
          </a:xfrm>
          <a:prstGeom prst="rect">
            <a:avLst/>
          </a:prstGeom>
          <a:ln>
            <a:noFill/>
          </a:ln>
        </p:spPr>
        <p:txBody>
          <a:bodyPr vert="horz"/>
          <a:lstStyle>
            <a:lvl1pPr marL="0" indent="0" algn="l" defTabSz="457200" rtl="0" eaLnBrk="1" latinLnBrk="0" hangingPunct="1">
              <a:lnSpc>
                <a:spcPct val="130000"/>
              </a:lnSpc>
              <a:spcBef>
                <a:spcPct val="0"/>
              </a:spcBef>
              <a:buNone/>
              <a:defRPr lang="en-US" sz="1400" b="1" kern="1200" dirty="0" smtClean="0">
                <a:solidFill>
                  <a:srgbClr val="009CDE"/>
                </a:solidFill>
                <a:latin typeface="Arial"/>
                <a:ea typeface="+mj-ea"/>
                <a:cs typeface="Arial"/>
              </a:defRPr>
            </a:lvl1pPr>
            <a:lvl2pPr marL="285750" indent="-285750" algn="l" defTabSz="457200" rtl="0" eaLnBrk="1" latinLnBrk="0" hangingPunct="1">
              <a:lnSpc>
                <a:spcPct val="130000"/>
              </a:lnSpc>
              <a:spcBef>
                <a:spcPct val="20000"/>
              </a:spcBef>
              <a:buClr>
                <a:srgbClr val="009CDE"/>
              </a:buClr>
              <a:buSzPct val="100000"/>
              <a:buFont typeface="Arial"/>
              <a:buBlip>
                <a:blip r:embed="rId2"/>
              </a:buBlip>
              <a:defRPr lang="en-US" sz="1200" kern="1200" dirty="0" smtClean="0">
                <a:solidFill>
                  <a:schemeClr val="bg1"/>
                </a:solidFill>
                <a:latin typeface="Arial"/>
                <a:ea typeface="+mn-ea"/>
                <a:cs typeface="Arial"/>
              </a:defRPr>
            </a:lvl2pPr>
            <a:lvl3pPr marL="342900" indent="-115888" algn="l" defTabSz="457200" rtl="0" eaLnBrk="1" latinLnBrk="0" hangingPunct="1">
              <a:lnSpc>
                <a:spcPct val="130000"/>
              </a:lnSpc>
              <a:spcBef>
                <a:spcPct val="0"/>
              </a:spcBef>
              <a:buFont typeface="Arial"/>
              <a:buChar char="•"/>
              <a:defRPr lang="en-US" sz="1100" kern="1200" dirty="0" smtClean="0">
                <a:solidFill>
                  <a:schemeClr val="bg1">
                    <a:lumMod val="50000"/>
                  </a:schemeClr>
                </a:solidFill>
                <a:latin typeface="Arial"/>
                <a:ea typeface="+mj-ea"/>
                <a:cs typeface="Arial"/>
              </a:defRPr>
            </a:lvl3pPr>
            <a:lvl4pPr marL="171450" indent="-171450" algn="l" defTabSz="457200" rtl="0" eaLnBrk="1" latinLnBrk="0" hangingPunct="1">
              <a:lnSpc>
                <a:spcPct val="130000"/>
              </a:lnSpc>
              <a:spcBef>
                <a:spcPct val="0"/>
              </a:spcBef>
              <a:buFont typeface="Arial"/>
              <a:buChar char="•"/>
              <a:defRPr lang="en-US" sz="1200" kern="1200" dirty="0" smtClean="0">
                <a:solidFill>
                  <a:schemeClr val="bg1">
                    <a:lumMod val="50000"/>
                  </a:schemeClr>
                </a:solidFill>
                <a:latin typeface="Arial"/>
                <a:ea typeface="+mj-ea"/>
                <a:cs typeface="Arial"/>
              </a:defRPr>
            </a:lvl4pPr>
            <a:lvl5pPr marL="514350" indent="-171450" algn="l" defTabSz="457200" rtl="0" eaLnBrk="1" latinLnBrk="0" hangingPunct="1">
              <a:lnSpc>
                <a:spcPct val="130000"/>
              </a:lnSpc>
              <a:spcBef>
                <a:spcPct val="0"/>
              </a:spcBef>
              <a:buFont typeface="Wingdings" charset="2"/>
              <a:buChar char="§"/>
              <a:defRPr lang="en-US" sz="1000" kern="1200" dirty="0">
                <a:solidFill>
                  <a:schemeClr val="bg1">
                    <a:lumMod val="50000"/>
                  </a:schemeClr>
                </a:solidFill>
                <a:latin typeface="Arial"/>
                <a:ea typeface="+mj-ea"/>
                <a:cs typeface="Arial"/>
              </a:defRPr>
            </a:lvl5pPr>
          </a:lstStyle>
          <a:p>
            <a:pPr lvl="1"/>
            <a:endParaRPr lang="en-US" dirty="0" smtClean="0"/>
          </a:p>
        </p:txBody>
      </p:sp>
      <p:sp>
        <p:nvSpPr>
          <p:cNvPr id="19" name="Text Placeholder 5"/>
          <p:cNvSpPr>
            <a:spLocks noGrp="1"/>
          </p:cNvSpPr>
          <p:nvPr>
            <p:ph type="body" sz="quarter" idx="14"/>
          </p:nvPr>
        </p:nvSpPr>
        <p:spPr>
          <a:xfrm>
            <a:off x="5791200" y="4314049"/>
            <a:ext cx="2495526" cy="1309068"/>
          </a:xfrm>
          <a:prstGeom prst="rect">
            <a:avLst/>
          </a:prstGeom>
          <a:ln>
            <a:noFill/>
          </a:ln>
        </p:spPr>
        <p:txBody>
          <a:bodyPr vert="horz"/>
          <a:lstStyle>
            <a:lvl1pPr marL="0" indent="0" algn="l" defTabSz="457200" rtl="0" eaLnBrk="1" latinLnBrk="0" hangingPunct="1">
              <a:lnSpc>
                <a:spcPct val="130000"/>
              </a:lnSpc>
              <a:spcBef>
                <a:spcPct val="0"/>
              </a:spcBef>
              <a:buNone/>
              <a:defRPr lang="en-US" sz="1400" b="1" kern="1200" dirty="0" smtClean="0">
                <a:solidFill>
                  <a:srgbClr val="009CDE"/>
                </a:solidFill>
                <a:latin typeface="Arial"/>
                <a:ea typeface="+mj-ea"/>
                <a:cs typeface="Arial"/>
              </a:defRPr>
            </a:lvl1pPr>
            <a:lvl2pPr marL="285750" indent="-285750" algn="l" defTabSz="457200" rtl="0" eaLnBrk="1" latinLnBrk="0" hangingPunct="1">
              <a:lnSpc>
                <a:spcPct val="130000"/>
              </a:lnSpc>
              <a:spcBef>
                <a:spcPct val="20000"/>
              </a:spcBef>
              <a:buClr>
                <a:srgbClr val="009CDE"/>
              </a:buClr>
              <a:buSzPct val="100000"/>
              <a:buFont typeface="Arial"/>
              <a:buBlip>
                <a:blip r:embed="rId2"/>
              </a:buBlip>
              <a:defRPr lang="en-US" sz="1200" kern="1200" dirty="0" smtClean="0">
                <a:solidFill>
                  <a:schemeClr val="bg1"/>
                </a:solidFill>
                <a:latin typeface="Arial"/>
                <a:ea typeface="+mn-ea"/>
                <a:cs typeface="Arial"/>
              </a:defRPr>
            </a:lvl2pPr>
            <a:lvl3pPr marL="342900" indent="-115888" algn="l" defTabSz="457200" rtl="0" eaLnBrk="1" latinLnBrk="0" hangingPunct="1">
              <a:lnSpc>
                <a:spcPct val="130000"/>
              </a:lnSpc>
              <a:spcBef>
                <a:spcPct val="0"/>
              </a:spcBef>
              <a:buFont typeface="Arial"/>
              <a:buChar char="•"/>
              <a:defRPr lang="en-US" sz="1100" kern="1200" dirty="0" smtClean="0">
                <a:solidFill>
                  <a:schemeClr val="bg1">
                    <a:lumMod val="50000"/>
                  </a:schemeClr>
                </a:solidFill>
                <a:latin typeface="Arial"/>
                <a:ea typeface="+mj-ea"/>
                <a:cs typeface="Arial"/>
              </a:defRPr>
            </a:lvl3pPr>
            <a:lvl4pPr marL="171450" indent="-171450" algn="l" defTabSz="457200" rtl="0" eaLnBrk="1" latinLnBrk="0" hangingPunct="1">
              <a:lnSpc>
                <a:spcPct val="130000"/>
              </a:lnSpc>
              <a:spcBef>
                <a:spcPct val="0"/>
              </a:spcBef>
              <a:buFont typeface="Arial"/>
              <a:buChar char="•"/>
              <a:defRPr lang="en-US" sz="1200" kern="1200" dirty="0" smtClean="0">
                <a:solidFill>
                  <a:schemeClr val="bg1">
                    <a:lumMod val="50000"/>
                  </a:schemeClr>
                </a:solidFill>
                <a:latin typeface="Arial"/>
                <a:ea typeface="+mj-ea"/>
                <a:cs typeface="Arial"/>
              </a:defRPr>
            </a:lvl4pPr>
            <a:lvl5pPr marL="514350" indent="-171450" algn="l" defTabSz="457200" rtl="0" eaLnBrk="1" latinLnBrk="0" hangingPunct="1">
              <a:lnSpc>
                <a:spcPct val="130000"/>
              </a:lnSpc>
              <a:spcBef>
                <a:spcPct val="0"/>
              </a:spcBef>
              <a:buFont typeface="Wingdings" charset="2"/>
              <a:buChar char="§"/>
              <a:defRPr lang="en-US" sz="1000" kern="1200" dirty="0">
                <a:solidFill>
                  <a:schemeClr val="bg1">
                    <a:lumMod val="50000"/>
                  </a:schemeClr>
                </a:solidFill>
                <a:latin typeface="Arial"/>
                <a:ea typeface="+mj-ea"/>
                <a:cs typeface="Arial"/>
              </a:defRPr>
            </a:lvl5pPr>
          </a:lstStyle>
          <a:p>
            <a:pPr lvl="1"/>
            <a:endParaRPr lang="en-US" dirty="0" smtClean="0"/>
          </a:p>
        </p:txBody>
      </p:sp>
      <p:sp>
        <p:nvSpPr>
          <p:cNvPr id="20" name="Text Placeholder 2"/>
          <p:cNvSpPr>
            <a:spLocks noGrp="1"/>
          </p:cNvSpPr>
          <p:nvPr>
            <p:ph type="body" sz="quarter" idx="15"/>
          </p:nvPr>
        </p:nvSpPr>
        <p:spPr>
          <a:xfrm>
            <a:off x="657022" y="3296299"/>
            <a:ext cx="2495528" cy="629468"/>
          </a:xfrm>
          <a:prstGeom prst="rect">
            <a:avLst/>
          </a:prstGeom>
        </p:spPr>
        <p:txBody>
          <a:bodyPr vert="horz" lIns="0"/>
          <a:lstStyle>
            <a:lvl1pPr marL="0" indent="0" algn="ctr">
              <a:buNone/>
              <a:defRPr sz="1800" b="1" i="0">
                <a:solidFill>
                  <a:srgbClr val="FFFFFF"/>
                </a:solidFill>
                <a:latin typeface="Arial"/>
                <a:cs typeface="Arial"/>
              </a:defRPr>
            </a:lvl1pPr>
            <a:lvl2pPr marL="0" indent="0">
              <a:buNone/>
              <a:defRPr sz="2000">
                <a:solidFill>
                  <a:srgbClr val="FFFFFF"/>
                </a:solidFill>
                <a:latin typeface="Arial"/>
                <a:cs typeface="Arial"/>
              </a:defRPr>
            </a:lvl2pPr>
            <a:lvl3pPr marL="0" indent="0">
              <a:buNone/>
              <a:defRPr sz="1200">
                <a:solidFill>
                  <a:srgbClr val="FFFFFF"/>
                </a:solidFill>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a:t>
            </a:r>
          </a:p>
        </p:txBody>
      </p:sp>
      <p:sp>
        <p:nvSpPr>
          <p:cNvPr id="21" name="Text Placeholder 2"/>
          <p:cNvSpPr>
            <a:spLocks noGrp="1"/>
          </p:cNvSpPr>
          <p:nvPr>
            <p:ph type="body" sz="quarter" idx="16"/>
          </p:nvPr>
        </p:nvSpPr>
        <p:spPr>
          <a:xfrm>
            <a:off x="3295672" y="3296299"/>
            <a:ext cx="2495528" cy="629468"/>
          </a:xfrm>
          <a:prstGeom prst="rect">
            <a:avLst/>
          </a:prstGeom>
        </p:spPr>
        <p:txBody>
          <a:bodyPr vert="horz" lIns="0"/>
          <a:lstStyle>
            <a:lvl1pPr marL="0" indent="0" algn="ctr">
              <a:buNone/>
              <a:defRPr sz="1800" b="1" i="0">
                <a:solidFill>
                  <a:srgbClr val="FFFFFF"/>
                </a:solidFill>
                <a:latin typeface="Arial"/>
                <a:cs typeface="Arial"/>
              </a:defRPr>
            </a:lvl1pPr>
            <a:lvl2pPr marL="0" indent="0">
              <a:buNone/>
              <a:defRPr sz="2000">
                <a:solidFill>
                  <a:srgbClr val="FFFFFF"/>
                </a:solidFill>
                <a:latin typeface="Arial"/>
                <a:cs typeface="Arial"/>
              </a:defRPr>
            </a:lvl2pPr>
            <a:lvl3pPr marL="0" indent="0">
              <a:buNone/>
              <a:defRPr sz="1200">
                <a:solidFill>
                  <a:srgbClr val="FFFFFF"/>
                </a:solidFill>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a:t>
            </a:r>
          </a:p>
        </p:txBody>
      </p:sp>
      <p:sp>
        <p:nvSpPr>
          <p:cNvPr id="22" name="Text Placeholder 2"/>
          <p:cNvSpPr>
            <a:spLocks noGrp="1"/>
          </p:cNvSpPr>
          <p:nvPr>
            <p:ph type="body" sz="quarter" idx="17"/>
          </p:nvPr>
        </p:nvSpPr>
        <p:spPr>
          <a:xfrm>
            <a:off x="5971139" y="3296299"/>
            <a:ext cx="2495528" cy="629468"/>
          </a:xfrm>
          <a:prstGeom prst="rect">
            <a:avLst/>
          </a:prstGeom>
        </p:spPr>
        <p:txBody>
          <a:bodyPr vert="horz" lIns="0"/>
          <a:lstStyle>
            <a:lvl1pPr marL="0" indent="0" algn="ctr">
              <a:buNone/>
              <a:defRPr sz="1800" b="1" i="0">
                <a:solidFill>
                  <a:srgbClr val="FFFFFF"/>
                </a:solidFill>
                <a:latin typeface="Arial"/>
                <a:cs typeface="Arial"/>
              </a:defRPr>
            </a:lvl1pPr>
            <a:lvl2pPr marL="0" indent="0">
              <a:buNone/>
              <a:defRPr sz="2000">
                <a:solidFill>
                  <a:srgbClr val="FFFFFF"/>
                </a:solidFill>
                <a:latin typeface="Arial"/>
                <a:cs typeface="Arial"/>
              </a:defRPr>
            </a:lvl2pPr>
            <a:lvl3pPr marL="0" indent="0">
              <a:buNone/>
              <a:defRPr sz="1200">
                <a:solidFill>
                  <a:srgbClr val="FFFFFF"/>
                </a:solidFill>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a:t>
            </a:r>
          </a:p>
        </p:txBody>
      </p:sp>
      <p:sp>
        <p:nvSpPr>
          <p:cNvPr id="24" name="AutoShape 1"/>
          <p:cNvSpPr>
            <a:spLocks/>
          </p:cNvSpPr>
          <p:nvPr userDrawn="1"/>
        </p:nvSpPr>
        <p:spPr bwMode="auto">
          <a:xfrm>
            <a:off x="1205374"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chemeClr val="bg1"/>
                </a:solidFill>
                <a:latin typeface="Arial"/>
                <a:ea typeface="+mn-ea"/>
                <a:cs typeface="Arial"/>
                <a:sym typeface="Futura Std Book" charset="0"/>
              </a:rPr>
              <a:t>© 2016 PayPal Inc. All rights reserved. Confidential and proprietary.</a:t>
            </a:r>
            <a:endParaRPr lang="en-US" sz="700" b="0" i="0" kern="1200" dirty="0" smtClean="0">
              <a:solidFill>
                <a:schemeClr val="bg1"/>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26"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chemeClr val="bg1"/>
                </a:solidFill>
                <a:latin typeface="Arial"/>
                <a:cs typeface="Arial"/>
              </a:defRPr>
            </a:lvl1pPr>
          </a:lstStyle>
          <a:p>
            <a:fld id="{392A089F-6FA7-E74D-8B91-14056D11BB2D}" type="slidenum">
              <a:rPr lang="en-US" smtClean="0"/>
              <a:pPr/>
              <a:t>‹#›</a:t>
            </a:fld>
            <a:endParaRPr lang="en-US" dirty="0"/>
          </a:p>
        </p:txBody>
      </p:sp>
      <p:sp>
        <p:nvSpPr>
          <p:cNvPr id="27" name="Title 1"/>
          <p:cNvSpPr>
            <a:spLocks noGrp="1"/>
          </p:cNvSpPr>
          <p:nvPr>
            <p:ph type="title"/>
          </p:nvPr>
        </p:nvSpPr>
        <p:spPr>
          <a:xfrm>
            <a:off x="354690" y="328420"/>
            <a:ext cx="8229600" cy="591593"/>
          </a:xfrm>
          <a:prstGeom prst="rect">
            <a:avLst/>
          </a:prstGeom>
        </p:spPr>
        <p:txBody>
          <a:bodyPr vert="horz"/>
          <a:lstStyle>
            <a:lvl1pPr algn="l">
              <a:defRPr lang="en-US" sz="2400" b="1" kern="1200" dirty="0">
                <a:solidFill>
                  <a:srgbClr val="FFFFFF"/>
                </a:solidFill>
                <a:latin typeface="Arial"/>
                <a:ea typeface="+mn-ea"/>
                <a:cs typeface="Arial"/>
              </a:defRPr>
            </a:lvl1pPr>
          </a:lstStyle>
          <a:p>
            <a:r>
              <a:rPr lang="en-US" dirty="0" smtClean="0"/>
              <a:t>Click to edit Master title style</a:t>
            </a:r>
            <a:endParaRPr lang="en-US" dirty="0"/>
          </a:p>
        </p:txBody>
      </p:sp>
      <p:sp>
        <p:nvSpPr>
          <p:cNvPr id="28" name="Text Placeholder 6"/>
          <p:cNvSpPr>
            <a:spLocks noGrp="1"/>
          </p:cNvSpPr>
          <p:nvPr>
            <p:ph type="body" sz="quarter" idx="11"/>
          </p:nvPr>
        </p:nvSpPr>
        <p:spPr>
          <a:xfrm>
            <a:off x="354693" y="813705"/>
            <a:ext cx="3121025" cy="836083"/>
          </a:xfrm>
          <a:prstGeom prst="rect">
            <a:avLst/>
          </a:prstGeom>
        </p:spPr>
        <p:txBody>
          <a:bodyPr vert="horz"/>
          <a:lstStyle>
            <a:lvl1pPr marL="0" indent="0">
              <a:buNone/>
              <a:defRPr lang="en-US" sz="1600" b="0" kern="1200" dirty="0" smtClean="0">
                <a:solidFill>
                  <a:srgbClr val="FFFFFF"/>
                </a:solidFill>
                <a:latin typeface="Arial"/>
                <a:ea typeface="+mn-ea"/>
                <a:cs typeface="Arial"/>
              </a:defRPr>
            </a:lvl1pPr>
            <a:lvl2pPr>
              <a:defRPr lang="en-US" sz="1600" b="0" kern="1200" dirty="0" smtClean="0">
                <a:solidFill>
                  <a:srgbClr val="009CDE"/>
                </a:solidFill>
                <a:latin typeface="Arial"/>
                <a:ea typeface="+mn-ea"/>
                <a:cs typeface="Arial"/>
              </a:defRPr>
            </a:lvl2pPr>
            <a:lvl3pPr>
              <a:defRPr lang="en-US" sz="1600" b="0" kern="1200" dirty="0" smtClean="0">
                <a:solidFill>
                  <a:srgbClr val="009CDE"/>
                </a:solidFill>
                <a:latin typeface="Arial"/>
                <a:ea typeface="+mn-ea"/>
                <a:cs typeface="Arial"/>
              </a:defRPr>
            </a:lvl3pPr>
            <a:lvl4pPr>
              <a:defRPr lang="en-US" sz="1600" b="0" kern="1200" dirty="0" smtClean="0">
                <a:solidFill>
                  <a:srgbClr val="009CDE"/>
                </a:solidFill>
                <a:latin typeface="Arial"/>
                <a:ea typeface="+mn-ea"/>
                <a:cs typeface="Arial"/>
              </a:defRPr>
            </a:lvl4pPr>
            <a:lvl5pPr>
              <a:defRPr lang="en-US" sz="1600" b="0" kern="1200" dirty="0">
                <a:solidFill>
                  <a:srgbClr val="009CDE"/>
                </a:solidFill>
                <a:latin typeface="Arial"/>
                <a:ea typeface="+mn-ea"/>
                <a:cs typeface="Arial"/>
              </a:defRPr>
            </a:lvl5pPr>
          </a:lstStyle>
          <a:p>
            <a:pPr lvl="0"/>
            <a:r>
              <a:rPr lang="en-US" dirty="0" smtClean="0"/>
              <a:t>Click to edit Master text styles</a:t>
            </a:r>
          </a:p>
        </p:txBody>
      </p:sp>
      <p:pic>
        <p:nvPicPr>
          <p:cNvPr id="16" name="Picture 15" descr="pp_h_1C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9264" y="6429475"/>
            <a:ext cx="668061" cy="162062"/>
          </a:xfrm>
          <a:prstGeom prst="rect">
            <a:avLst/>
          </a:prstGeom>
        </p:spPr>
      </p:pic>
      <p:grpSp>
        <p:nvGrpSpPr>
          <p:cNvPr id="23" name="Group 22"/>
          <p:cNvGrpSpPr/>
          <p:nvPr userDrawn="1"/>
        </p:nvGrpSpPr>
        <p:grpSpPr>
          <a:xfrm>
            <a:off x="6259147" y="6385568"/>
            <a:ext cx="2275253" cy="302199"/>
            <a:chOff x="4735147" y="6385568"/>
            <a:chExt cx="2275253" cy="302199"/>
          </a:xfrm>
        </p:grpSpPr>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5147" y="6397345"/>
              <a:ext cx="282993" cy="272589"/>
            </a:xfrm>
            <a:prstGeom prst="rect">
              <a:avLst/>
            </a:prstGeom>
          </p:spPr>
        </p:pic>
        <p:sp>
          <p:nvSpPr>
            <p:cNvPr id="29" name="Rectangle 28"/>
            <p:cNvSpPr/>
            <p:nvPr/>
          </p:nvSpPr>
          <p:spPr>
            <a:xfrm>
              <a:off x="4980677" y="6385568"/>
              <a:ext cx="2029723" cy="302199"/>
            </a:xfrm>
            <a:prstGeom prst="rect">
              <a:avLst/>
            </a:prstGeom>
          </p:spPr>
          <p:txBody>
            <a:bodyPr wrap="none">
              <a:spAutoFit/>
            </a:bodyPr>
            <a:lstStyle/>
            <a:p>
              <a:pPr>
                <a:lnSpc>
                  <a:spcPct val="140000"/>
                </a:lnSpc>
              </a:pPr>
              <a:r>
                <a:rPr lang="en-US" sz="1100" dirty="0" smtClean="0">
                  <a:solidFill>
                    <a:schemeClr val="bg1"/>
                  </a:solidFill>
                  <a:latin typeface="Arial"/>
                  <a:cs typeface="Arial"/>
                </a:rPr>
                <a:t>Global Technology Education</a:t>
              </a:r>
              <a:endParaRPr lang="en-US" sz="1100" dirty="0">
                <a:solidFill>
                  <a:schemeClr val="bg1"/>
                </a:solidFill>
                <a:latin typeface="Arial"/>
                <a:cs typeface="Arial"/>
              </a:endParaRPr>
            </a:p>
          </p:txBody>
        </p:sp>
      </p:grpSp>
    </p:spTree>
    <p:extLst>
      <p:ext uri="{BB962C8B-B14F-4D97-AF65-F5344CB8AC3E}">
        <p14:creationId xmlns:p14="http://schemas.microsoft.com/office/powerpoint/2010/main" val="2238881433"/>
      </p:ext>
    </p:extLst>
  </p:cSld>
  <p:clrMapOvr>
    <a:masterClrMapping/>
  </p:clrMapOvr>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Blue Background">
    <p:bg>
      <p:bgPr>
        <a:solidFill>
          <a:srgbClr val="00308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351346" y="1868070"/>
            <a:ext cx="1622118" cy="637111"/>
          </a:xfrm>
          <a:prstGeom prst="rect">
            <a:avLst/>
          </a:prstGeom>
        </p:spPr>
        <p:txBody>
          <a:bodyPr vert="horz"/>
          <a:lstStyle>
            <a:lvl1pPr marL="0" indent="0" algn="l" defTabSz="457200" rtl="0" eaLnBrk="1" latinLnBrk="0" hangingPunct="1">
              <a:lnSpc>
                <a:spcPct val="80000"/>
              </a:lnSpc>
              <a:spcBef>
                <a:spcPct val="0"/>
              </a:spcBef>
              <a:buNone/>
              <a:defRPr lang="en-US" sz="3600" b="1" kern="1200" dirty="0" smtClean="0">
                <a:solidFill>
                  <a:srgbClr val="009CDE"/>
                </a:solidFill>
                <a:latin typeface="Arial"/>
                <a:ea typeface="+mj-ea"/>
                <a:cs typeface="Arial"/>
              </a:defRPr>
            </a:lvl1pPr>
          </a:lstStyle>
          <a:p>
            <a:pPr lvl="0"/>
            <a:r>
              <a:rPr lang="en-US" dirty="0" smtClean="0"/>
              <a:t>Click</a:t>
            </a:r>
          </a:p>
        </p:txBody>
      </p:sp>
      <p:sp>
        <p:nvSpPr>
          <p:cNvPr id="19" name="Text Placeholder 3"/>
          <p:cNvSpPr>
            <a:spLocks noGrp="1"/>
          </p:cNvSpPr>
          <p:nvPr>
            <p:ph type="body" sz="quarter" idx="12"/>
          </p:nvPr>
        </p:nvSpPr>
        <p:spPr>
          <a:xfrm>
            <a:off x="351346" y="3058103"/>
            <a:ext cx="1622118" cy="637111"/>
          </a:xfrm>
          <a:prstGeom prst="rect">
            <a:avLst/>
          </a:prstGeom>
        </p:spPr>
        <p:txBody>
          <a:bodyPr vert="horz"/>
          <a:lstStyle>
            <a:lvl1pPr marL="0" indent="0" algn="l" defTabSz="457200" rtl="0" eaLnBrk="1" latinLnBrk="0" hangingPunct="1">
              <a:lnSpc>
                <a:spcPct val="80000"/>
              </a:lnSpc>
              <a:spcBef>
                <a:spcPct val="0"/>
              </a:spcBef>
              <a:buNone/>
              <a:defRPr lang="en-US" sz="3600" b="1" kern="1200" dirty="0" smtClean="0">
                <a:solidFill>
                  <a:srgbClr val="FF8F1C"/>
                </a:solidFill>
                <a:latin typeface="Arial"/>
                <a:ea typeface="+mj-ea"/>
                <a:cs typeface="Arial"/>
              </a:defRPr>
            </a:lvl1pPr>
          </a:lstStyle>
          <a:p>
            <a:pPr lvl="0"/>
            <a:r>
              <a:rPr lang="en-US" dirty="0" smtClean="0"/>
              <a:t>Click</a:t>
            </a:r>
          </a:p>
        </p:txBody>
      </p:sp>
      <p:sp>
        <p:nvSpPr>
          <p:cNvPr id="20" name="Text Placeholder 3"/>
          <p:cNvSpPr>
            <a:spLocks noGrp="1"/>
          </p:cNvSpPr>
          <p:nvPr>
            <p:ph type="body" sz="quarter" idx="13"/>
          </p:nvPr>
        </p:nvSpPr>
        <p:spPr>
          <a:xfrm>
            <a:off x="351346" y="4221307"/>
            <a:ext cx="1622118" cy="637111"/>
          </a:xfrm>
          <a:prstGeom prst="rect">
            <a:avLst/>
          </a:prstGeom>
        </p:spPr>
        <p:txBody>
          <a:bodyPr vert="horz"/>
          <a:lstStyle>
            <a:lvl1pPr marL="0" indent="0" algn="l" defTabSz="457200" rtl="0" eaLnBrk="1" latinLnBrk="0" hangingPunct="1">
              <a:lnSpc>
                <a:spcPct val="80000"/>
              </a:lnSpc>
              <a:spcBef>
                <a:spcPct val="0"/>
              </a:spcBef>
              <a:buNone/>
              <a:defRPr lang="en-US" sz="3600" b="1" kern="1200" dirty="0" smtClean="0">
                <a:solidFill>
                  <a:srgbClr val="B0008E"/>
                </a:solidFill>
                <a:latin typeface="Arial"/>
                <a:ea typeface="+mj-ea"/>
                <a:cs typeface="Arial"/>
              </a:defRPr>
            </a:lvl1pPr>
          </a:lstStyle>
          <a:p>
            <a:pPr lvl="0"/>
            <a:r>
              <a:rPr lang="en-US" dirty="0" smtClean="0"/>
              <a:t>Click</a:t>
            </a:r>
          </a:p>
        </p:txBody>
      </p:sp>
      <p:sp>
        <p:nvSpPr>
          <p:cNvPr id="21" name="Text Placeholder 3"/>
          <p:cNvSpPr>
            <a:spLocks noGrp="1"/>
          </p:cNvSpPr>
          <p:nvPr>
            <p:ph type="body" sz="quarter" idx="14"/>
          </p:nvPr>
        </p:nvSpPr>
        <p:spPr>
          <a:xfrm>
            <a:off x="1636592" y="2197273"/>
            <a:ext cx="1622118" cy="637111"/>
          </a:xfrm>
          <a:prstGeom prst="rect">
            <a:avLst/>
          </a:prstGeom>
        </p:spPr>
        <p:txBody>
          <a:bodyPr vert="horz"/>
          <a:lstStyle>
            <a:lvl1pPr marL="0" indent="0" algn="l" defTabSz="457200" rtl="0" eaLnBrk="1" latinLnBrk="0" hangingPunct="1">
              <a:lnSpc>
                <a:spcPct val="80000"/>
              </a:lnSpc>
              <a:spcBef>
                <a:spcPct val="0"/>
              </a:spcBef>
              <a:buNone/>
              <a:defRPr lang="en-US" sz="1200" b="0" kern="1200" dirty="0" smtClean="0">
                <a:solidFill>
                  <a:srgbClr val="009CDE"/>
                </a:solidFill>
                <a:latin typeface="Arial"/>
                <a:ea typeface="+mj-ea"/>
                <a:cs typeface="Arial"/>
              </a:defRPr>
            </a:lvl1pPr>
          </a:lstStyle>
          <a:p>
            <a:pPr lvl="0"/>
            <a:r>
              <a:rPr lang="en-US" dirty="0" smtClean="0"/>
              <a:t>Click</a:t>
            </a:r>
          </a:p>
        </p:txBody>
      </p:sp>
      <p:sp>
        <p:nvSpPr>
          <p:cNvPr id="22" name="Text Placeholder 3"/>
          <p:cNvSpPr>
            <a:spLocks noGrp="1"/>
          </p:cNvSpPr>
          <p:nvPr>
            <p:ph type="body" sz="quarter" idx="15"/>
          </p:nvPr>
        </p:nvSpPr>
        <p:spPr>
          <a:xfrm>
            <a:off x="1636592" y="3387306"/>
            <a:ext cx="1622118" cy="637111"/>
          </a:xfrm>
          <a:prstGeom prst="rect">
            <a:avLst/>
          </a:prstGeom>
        </p:spPr>
        <p:txBody>
          <a:bodyPr vert="horz"/>
          <a:lstStyle>
            <a:lvl1pPr marL="0" indent="0" algn="l" defTabSz="457200" rtl="0" eaLnBrk="1" latinLnBrk="0" hangingPunct="1">
              <a:lnSpc>
                <a:spcPct val="80000"/>
              </a:lnSpc>
              <a:spcBef>
                <a:spcPct val="0"/>
              </a:spcBef>
              <a:buNone/>
              <a:defRPr lang="en-US" sz="1200" b="0" kern="1200" dirty="0" smtClean="0">
                <a:solidFill>
                  <a:srgbClr val="FF8F1C"/>
                </a:solidFill>
                <a:latin typeface="Arial"/>
                <a:ea typeface="+mj-ea"/>
                <a:cs typeface="Arial"/>
              </a:defRPr>
            </a:lvl1pPr>
          </a:lstStyle>
          <a:p>
            <a:pPr lvl="0"/>
            <a:r>
              <a:rPr lang="en-US" dirty="0" smtClean="0"/>
              <a:t>Click</a:t>
            </a:r>
          </a:p>
        </p:txBody>
      </p:sp>
      <p:sp>
        <p:nvSpPr>
          <p:cNvPr id="23" name="Text Placeholder 3"/>
          <p:cNvSpPr>
            <a:spLocks noGrp="1"/>
          </p:cNvSpPr>
          <p:nvPr>
            <p:ph type="body" sz="quarter" idx="16"/>
          </p:nvPr>
        </p:nvSpPr>
        <p:spPr>
          <a:xfrm>
            <a:off x="1636592" y="4550510"/>
            <a:ext cx="1622118" cy="637111"/>
          </a:xfrm>
          <a:prstGeom prst="rect">
            <a:avLst/>
          </a:prstGeom>
        </p:spPr>
        <p:txBody>
          <a:bodyPr vert="horz"/>
          <a:lstStyle>
            <a:lvl1pPr marL="0" indent="0" algn="l" defTabSz="457200" rtl="0" eaLnBrk="1" latinLnBrk="0" hangingPunct="1">
              <a:lnSpc>
                <a:spcPct val="80000"/>
              </a:lnSpc>
              <a:spcBef>
                <a:spcPct val="0"/>
              </a:spcBef>
              <a:buNone/>
              <a:defRPr lang="en-US" sz="1200" b="0" kern="1200" dirty="0" smtClean="0">
                <a:solidFill>
                  <a:srgbClr val="B0008E"/>
                </a:solidFill>
                <a:latin typeface="Arial"/>
                <a:ea typeface="+mj-ea"/>
                <a:cs typeface="Arial"/>
              </a:defRPr>
            </a:lvl1pPr>
          </a:lstStyle>
          <a:p>
            <a:pPr lvl="0"/>
            <a:r>
              <a:rPr lang="en-US" dirty="0" smtClean="0"/>
              <a:t>Click</a:t>
            </a:r>
          </a:p>
        </p:txBody>
      </p:sp>
      <p:sp>
        <p:nvSpPr>
          <p:cNvPr id="24" name="Text Placeholder 3"/>
          <p:cNvSpPr>
            <a:spLocks noGrp="1"/>
          </p:cNvSpPr>
          <p:nvPr>
            <p:ph type="body" sz="quarter" idx="17"/>
          </p:nvPr>
        </p:nvSpPr>
        <p:spPr>
          <a:xfrm>
            <a:off x="5115554" y="1868070"/>
            <a:ext cx="1622118" cy="637111"/>
          </a:xfrm>
          <a:prstGeom prst="rect">
            <a:avLst/>
          </a:prstGeom>
        </p:spPr>
        <p:txBody>
          <a:bodyPr vert="horz"/>
          <a:lstStyle>
            <a:lvl1pPr marL="0" indent="0" algn="l" defTabSz="457200" rtl="0" eaLnBrk="1" latinLnBrk="0" hangingPunct="1">
              <a:lnSpc>
                <a:spcPct val="80000"/>
              </a:lnSpc>
              <a:spcBef>
                <a:spcPct val="0"/>
              </a:spcBef>
              <a:buNone/>
              <a:defRPr lang="en-US" sz="3600" b="1" kern="1200" dirty="0" smtClean="0">
                <a:solidFill>
                  <a:srgbClr val="77E0C1"/>
                </a:solidFill>
                <a:latin typeface="Arial"/>
                <a:ea typeface="+mj-ea"/>
                <a:cs typeface="Arial"/>
              </a:defRPr>
            </a:lvl1pPr>
          </a:lstStyle>
          <a:p>
            <a:pPr lvl="0"/>
            <a:r>
              <a:rPr lang="en-US" dirty="0" smtClean="0"/>
              <a:t>Click</a:t>
            </a:r>
          </a:p>
        </p:txBody>
      </p:sp>
      <p:sp>
        <p:nvSpPr>
          <p:cNvPr id="25" name="Text Placeholder 3"/>
          <p:cNvSpPr>
            <a:spLocks noGrp="1"/>
          </p:cNvSpPr>
          <p:nvPr>
            <p:ph type="body" sz="quarter" idx="18"/>
          </p:nvPr>
        </p:nvSpPr>
        <p:spPr>
          <a:xfrm>
            <a:off x="5115554" y="3058103"/>
            <a:ext cx="1622118" cy="637111"/>
          </a:xfrm>
          <a:prstGeom prst="rect">
            <a:avLst/>
          </a:prstGeom>
        </p:spPr>
        <p:txBody>
          <a:bodyPr vert="horz"/>
          <a:lstStyle>
            <a:lvl1pPr marL="0" indent="0" algn="l" defTabSz="457200" rtl="0" eaLnBrk="1" latinLnBrk="0" hangingPunct="1">
              <a:lnSpc>
                <a:spcPct val="80000"/>
              </a:lnSpc>
              <a:spcBef>
                <a:spcPct val="0"/>
              </a:spcBef>
              <a:buNone/>
              <a:defRPr lang="en-US" sz="3600" b="1" kern="1200" dirty="0" smtClean="0">
                <a:solidFill>
                  <a:srgbClr val="D9D9D9"/>
                </a:solidFill>
                <a:latin typeface="Arial"/>
                <a:ea typeface="+mj-ea"/>
                <a:cs typeface="Arial"/>
              </a:defRPr>
            </a:lvl1pPr>
          </a:lstStyle>
          <a:p>
            <a:pPr lvl="0"/>
            <a:r>
              <a:rPr lang="en-US" dirty="0" smtClean="0"/>
              <a:t>Click</a:t>
            </a:r>
          </a:p>
        </p:txBody>
      </p:sp>
      <p:sp>
        <p:nvSpPr>
          <p:cNvPr id="26" name="Text Placeholder 3"/>
          <p:cNvSpPr>
            <a:spLocks noGrp="1"/>
          </p:cNvSpPr>
          <p:nvPr>
            <p:ph type="body" sz="quarter" idx="19"/>
          </p:nvPr>
        </p:nvSpPr>
        <p:spPr>
          <a:xfrm>
            <a:off x="5115554" y="4221307"/>
            <a:ext cx="1622118" cy="637111"/>
          </a:xfrm>
          <a:prstGeom prst="rect">
            <a:avLst/>
          </a:prstGeom>
        </p:spPr>
        <p:txBody>
          <a:bodyPr vert="horz"/>
          <a:lstStyle>
            <a:lvl1pPr marL="0" indent="0" algn="l" defTabSz="457200" rtl="0" eaLnBrk="1" latinLnBrk="0" hangingPunct="1">
              <a:lnSpc>
                <a:spcPct val="80000"/>
              </a:lnSpc>
              <a:spcBef>
                <a:spcPct val="0"/>
              </a:spcBef>
              <a:buNone/>
              <a:defRPr lang="en-US" sz="3600" b="1" kern="1200" dirty="0" smtClean="0">
                <a:solidFill>
                  <a:srgbClr val="FFFFFF"/>
                </a:solidFill>
                <a:latin typeface="Arial"/>
                <a:ea typeface="+mj-ea"/>
                <a:cs typeface="Arial"/>
              </a:defRPr>
            </a:lvl1pPr>
          </a:lstStyle>
          <a:p>
            <a:pPr lvl="0"/>
            <a:r>
              <a:rPr lang="en-US" dirty="0" smtClean="0"/>
              <a:t>Click</a:t>
            </a:r>
          </a:p>
        </p:txBody>
      </p:sp>
      <p:sp>
        <p:nvSpPr>
          <p:cNvPr id="27" name="Text Placeholder 3"/>
          <p:cNvSpPr>
            <a:spLocks noGrp="1"/>
          </p:cNvSpPr>
          <p:nvPr>
            <p:ph type="body" sz="quarter" idx="20"/>
          </p:nvPr>
        </p:nvSpPr>
        <p:spPr>
          <a:xfrm>
            <a:off x="6400800" y="2197273"/>
            <a:ext cx="1622118" cy="637111"/>
          </a:xfrm>
          <a:prstGeom prst="rect">
            <a:avLst/>
          </a:prstGeom>
        </p:spPr>
        <p:txBody>
          <a:bodyPr vert="horz"/>
          <a:lstStyle>
            <a:lvl1pPr marL="0" indent="0" algn="l" defTabSz="457200" rtl="0" eaLnBrk="1" latinLnBrk="0" hangingPunct="1">
              <a:lnSpc>
                <a:spcPct val="80000"/>
              </a:lnSpc>
              <a:spcBef>
                <a:spcPct val="0"/>
              </a:spcBef>
              <a:buNone/>
              <a:defRPr lang="en-US" sz="1200" b="0" kern="1200" dirty="0" smtClean="0">
                <a:solidFill>
                  <a:srgbClr val="77E0C1"/>
                </a:solidFill>
                <a:latin typeface="Arial"/>
                <a:ea typeface="+mj-ea"/>
                <a:cs typeface="Arial"/>
              </a:defRPr>
            </a:lvl1pPr>
          </a:lstStyle>
          <a:p>
            <a:pPr marL="0" lvl="0" indent="0" algn="l" defTabSz="457200" rtl="0" eaLnBrk="1" latinLnBrk="0" hangingPunct="1">
              <a:lnSpc>
                <a:spcPct val="80000"/>
              </a:lnSpc>
              <a:spcBef>
                <a:spcPct val="0"/>
              </a:spcBef>
              <a:buFont typeface="Arial"/>
              <a:buNone/>
            </a:pPr>
            <a:r>
              <a:rPr lang="en-US" dirty="0" smtClean="0"/>
              <a:t>Click</a:t>
            </a:r>
          </a:p>
        </p:txBody>
      </p:sp>
      <p:sp>
        <p:nvSpPr>
          <p:cNvPr id="28" name="Text Placeholder 3"/>
          <p:cNvSpPr>
            <a:spLocks noGrp="1"/>
          </p:cNvSpPr>
          <p:nvPr>
            <p:ph type="body" sz="quarter" idx="21"/>
          </p:nvPr>
        </p:nvSpPr>
        <p:spPr>
          <a:xfrm>
            <a:off x="6400800" y="3387306"/>
            <a:ext cx="1622118" cy="637111"/>
          </a:xfrm>
          <a:prstGeom prst="rect">
            <a:avLst/>
          </a:prstGeom>
        </p:spPr>
        <p:txBody>
          <a:bodyPr vert="horz"/>
          <a:lstStyle>
            <a:lvl1pPr marL="0" indent="0" algn="l" defTabSz="457200" rtl="0" eaLnBrk="1" latinLnBrk="0" hangingPunct="1">
              <a:lnSpc>
                <a:spcPct val="80000"/>
              </a:lnSpc>
              <a:spcBef>
                <a:spcPct val="0"/>
              </a:spcBef>
              <a:buNone/>
              <a:defRPr lang="en-US" sz="1200" b="0" kern="1200" dirty="0" smtClean="0">
                <a:solidFill>
                  <a:srgbClr val="D9D9D9"/>
                </a:solidFill>
                <a:latin typeface="Arial"/>
                <a:ea typeface="+mj-ea"/>
                <a:cs typeface="Arial"/>
              </a:defRPr>
            </a:lvl1pPr>
          </a:lstStyle>
          <a:p>
            <a:pPr lvl="0"/>
            <a:r>
              <a:rPr lang="en-US" dirty="0" smtClean="0"/>
              <a:t>Click</a:t>
            </a:r>
          </a:p>
        </p:txBody>
      </p:sp>
      <p:sp>
        <p:nvSpPr>
          <p:cNvPr id="29" name="Text Placeholder 3"/>
          <p:cNvSpPr>
            <a:spLocks noGrp="1"/>
          </p:cNvSpPr>
          <p:nvPr>
            <p:ph type="body" sz="quarter" idx="22"/>
          </p:nvPr>
        </p:nvSpPr>
        <p:spPr>
          <a:xfrm>
            <a:off x="6400800" y="4550510"/>
            <a:ext cx="1622118" cy="637111"/>
          </a:xfrm>
          <a:prstGeom prst="rect">
            <a:avLst/>
          </a:prstGeom>
        </p:spPr>
        <p:txBody>
          <a:bodyPr vert="horz"/>
          <a:lstStyle>
            <a:lvl1pPr marL="0" indent="0" algn="l" defTabSz="457200" rtl="0" eaLnBrk="1" latinLnBrk="0" hangingPunct="1">
              <a:lnSpc>
                <a:spcPct val="80000"/>
              </a:lnSpc>
              <a:spcBef>
                <a:spcPct val="0"/>
              </a:spcBef>
              <a:buNone/>
              <a:defRPr lang="en-US" sz="1200" b="0" kern="1200" dirty="0" smtClean="0">
                <a:solidFill>
                  <a:srgbClr val="FFFFFF"/>
                </a:solidFill>
                <a:latin typeface="Arial"/>
                <a:ea typeface="+mj-ea"/>
                <a:cs typeface="Arial"/>
              </a:defRPr>
            </a:lvl1pPr>
          </a:lstStyle>
          <a:p>
            <a:pPr lvl="0"/>
            <a:r>
              <a:rPr lang="en-US" dirty="0" smtClean="0"/>
              <a:t>Click</a:t>
            </a:r>
          </a:p>
        </p:txBody>
      </p:sp>
      <p:sp>
        <p:nvSpPr>
          <p:cNvPr id="31" name="AutoShape 1"/>
          <p:cNvSpPr>
            <a:spLocks/>
          </p:cNvSpPr>
          <p:nvPr userDrawn="1"/>
        </p:nvSpPr>
        <p:spPr bwMode="auto">
          <a:xfrm>
            <a:off x="1205374"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chemeClr val="bg1"/>
                </a:solidFill>
                <a:latin typeface="Arial"/>
                <a:ea typeface="+mn-ea"/>
                <a:cs typeface="Arial"/>
                <a:sym typeface="Futura Std Book" charset="0"/>
              </a:rPr>
              <a:t>© 2016 PayPal Inc. All rights reserved. Confidential and proprietary.</a:t>
            </a:r>
            <a:endParaRPr lang="en-US" sz="700" b="0" i="0" kern="1200" dirty="0" smtClean="0">
              <a:solidFill>
                <a:schemeClr val="bg1"/>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33"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chemeClr val="bg1"/>
                </a:solidFill>
                <a:latin typeface="Arial"/>
                <a:cs typeface="Arial"/>
              </a:defRPr>
            </a:lvl1pPr>
          </a:lstStyle>
          <a:p>
            <a:fld id="{392A089F-6FA7-E74D-8B91-14056D11BB2D}" type="slidenum">
              <a:rPr lang="en-US" smtClean="0"/>
              <a:pPr/>
              <a:t>‹#›</a:t>
            </a:fld>
            <a:endParaRPr lang="en-US" dirty="0"/>
          </a:p>
        </p:txBody>
      </p:sp>
      <p:sp>
        <p:nvSpPr>
          <p:cNvPr id="34" name="Title 1"/>
          <p:cNvSpPr>
            <a:spLocks noGrp="1"/>
          </p:cNvSpPr>
          <p:nvPr>
            <p:ph type="title"/>
          </p:nvPr>
        </p:nvSpPr>
        <p:spPr>
          <a:xfrm>
            <a:off x="354690" y="328420"/>
            <a:ext cx="8229600" cy="591593"/>
          </a:xfrm>
          <a:prstGeom prst="rect">
            <a:avLst/>
          </a:prstGeom>
        </p:spPr>
        <p:txBody>
          <a:bodyPr vert="horz"/>
          <a:lstStyle>
            <a:lvl1pPr algn="l">
              <a:defRPr lang="en-US" sz="2400" b="1" kern="1200" dirty="0">
                <a:solidFill>
                  <a:srgbClr val="FFFFFF"/>
                </a:solidFill>
                <a:latin typeface="Arial"/>
                <a:ea typeface="+mn-ea"/>
                <a:cs typeface="Arial"/>
              </a:defRPr>
            </a:lvl1pPr>
          </a:lstStyle>
          <a:p>
            <a:r>
              <a:rPr lang="en-US" dirty="0" smtClean="0"/>
              <a:t>Click to edit Master title style</a:t>
            </a:r>
            <a:endParaRPr lang="en-US" dirty="0"/>
          </a:p>
        </p:txBody>
      </p:sp>
      <p:sp>
        <p:nvSpPr>
          <p:cNvPr id="35" name="Text Placeholder 6"/>
          <p:cNvSpPr>
            <a:spLocks noGrp="1"/>
          </p:cNvSpPr>
          <p:nvPr>
            <p:ph type="body" sz="quarter" idx="23"/>
          </p:nvPr>
        </p:nvSpPr>
        <p:spPr>
          <a:xfrm>
            <a:off x="354693" y="813705"/>
            <a:ext cx="3121025" cy="836083"/>
          </a:xfrm>
          <a:prstGeom prst="rect">
            <a:avLst/>
          </a:prstGeom>
        </p:spPr>
        <p:txBody>
          <a:bodyPr vert="horz"/>
          <a:lstStyle>
            <a:lvl1pPr marL="0" indent="0">
              <a:buNone/>
              <a:defRPr lang="en-US" sz="1600" b="0" kern="1200" dirty="0" smtClean="0">
                <a:solidFill>
                  <a:srgbClr val="FFFFFF"/>
                </a:solidFill>
                <a:latin typeface="Arial"/>
                <a:ea typeface="+mn-ea"/>
                <a:cs typeface="Arial"/>
              </a:defRPr>
            </a:lvl1pPr>
            <a:lvl2pPr>
              <a:defRPr lang="en-US" sz="1600" b="0" kern="1200" dirty="0" smtClean="0">
                <a:solidFill>
                  <a:srgbClr val="009CDE"/>
                </a:solidFill>
                <a:latin typeface="Arial"/>
                <a:ea typeface="+mn-ea"/>
                <a:cs typeface="Arial"/>
              </a:defRPr>
            </a:lvl2pPr>
            <a:lvl3pPr>
              <a:defRPr lang="en-US" sz="1600" b="0" kern="1200" dirty="0" smtClean="0">
                <a:solidFill>
                  <a:srgbClr val="009CDE"/>
                </a:solidFill>
                <a:latin typeface="Arial"/>
                <a:ea typeface="+mn-ea"/>
                <a:cs typeface="Arial"/>
              </a:defRPr>
            </a:lvl3pPr>
            <a:lvl4pPr>
              <a:defRPr lang="en-US" sz="1600" b="0" kern="1200" dirty="0" smtClean="0">
                <a:solidFill>
                  <a:srgbClr val="009CDE"/>
                </a:solidFill>
                <a:latin typeface="Arial"/>
                <a:ea typeface="+mn-ea"/>
                <a:cs typeface="Arial"/>
              </a:defRPr>
            </a:lvl4pPr>
            <a:lvl5pPr>
              <a:defRPr lang="en-US" sz="1600" b="0" kern="1200" dirty="0">
                <a:solidFill>
                  <a:srgbClr val="009CDE"/>
                </a:solidFill>
                <a:latin typeface="Arial"/>
                <a:ea typeface="+mn-ea"/>
                <a:cs typeface="Arial"/>
              </a:defRPr>
            </a:lvl5pPr>
          </a:lstStyle>
          <a:p>
            <a:pPr lvl="0"/>
            <a:r>
              <a:rPr lang="en-US" dirty="0" smtClean="0"/>
              <a:t>Click to edit Master text styles</a:t>
            </a:r>
          </a:p>
        </p:txBody>
      </p:sp>
      <p:pic>
        <p:nvPicPr>
          <p:cNvPr id="30" name="Picture 29" descr="pp_h_1C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9264" y="6429475"/>
            <a:ext cx="668061" cy="162062"/>
          </a:xfrm>
          <a:prstGeom prst="rect">
            <a:avLst/>
          </a:prstGeom>
        </p:spPr>
      </p:pic>
      <p:grpSp>
        <p:nvGrpSpPr>
          <p:cNvPr id="32" name="Group 31"/>
          <p:cNvGrpSpPr/>
          <p:nvPr userDrawn="1"/>
        </p:nvGrpSpPr>
        <p:grpSpPr>
          <a:xfrm>
            <a:off x="6259147" y="6385568"/>
            <a:ext cx="2275253" cy="302199"/>
            <a:chOff x="4735147" y="6385568"/>
            <a:chExt cx="2275253" cy="302199"/>
          </a:xfrm>
        </p:grpSpPr>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5147" y="6397345"/>
              <a:ext cx="282993" cy="272589"/>
            </a:xfrm>
            <a:prstGeom prst="rect">
              <a:avLst/>
            </a:prstGeom>
          </p:spPr>
        </p:pic>
        <p:sp>
          <p:nvSpPr>
            <p:cNvPr id="37" name="Rectangle 36"/>
            <p:cNvSpPr/>
            <p:nvPr/>
          </p:nvSpPr>
          <p:spPr>
            <a:xfrm>
              <a:off x="4980677" y="6385568"/>
              <a:ext cx="2029723" cy="302199"/>
            </a:xfrm>
            <a:prstGeom prst="rect">
              <a:avLst/>
            </a:prstGeom>
          </p:spPr>
          <p:txBody>
            <a:bodyPr wrap="none">
              <a:spAutoFit/>
            </a:bodyPr>
            <a:lstStyle/>
            <a:p>
              <a:pPr>
                <a:lnSpc>
                  <a:spcPct val="140000"/>
                </a:lnSpc>
              </a:pPr>
              <a:r>
                <a:rPr lang="en-US" sz="1100" dirty="0" smtClean="0">
                  <a:solidFill>
                    <a:schemeClr val="bg1"/>
                  </a:solidFill>
                  <a:latin typeface="Arial"/>
                  <a:cs typeface="Arial"/>
                </a:rPr>
                <a:t>Global Technology Education</a:t>
              </a:r>
              <a:endParaRPr lang="en-US" sz="1100" dirty="0">
                <a:solidFill>
                  <a:schemeClr val="bg1"/>
                </a:solidFill>
                <a:latin typeface="Arial"/>
                <a:cs typeface="Arial"/>
              </a:endParaRPr>
            </a:p>
          </p:txBody>
        </p:sp>
      </p:grpSp>
    </p:spTree>
    <p:extLst>
      <p:ext uri="{BB962C8B-B14F-4D97-AF65-F5344CB8AC3E}">
        <p14:creationId xmlns:p14="http://schemas.microsoft.com/office/powerpoint/2010/main" val="3344282785"/>
      </p:ext>
    </p:extLst>
  </p:cSld>
  <p:clrMapOvr>
    <a:masterClrMapping/>
  </p:clrMapOvr>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Title Only Blue Background">
    <p:bg>
      <p:bgPr>
        <a:solidFill>
          <a:srgbClr val="00308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5509370" y="869038"/>
            <a:ext cx="1622118" cy="637111"/>
          </a:xfrm>
          <a:prstGeom prst="rect">
            <a:avLst/>
          </a:prstGeom>
        </p:spPr>
        <p:txBody>
          <a:bodyPr vert="horz"/>
          <a:lstStyle>
            <a:lvl1pPr marL="0" indent="0" algn="l" defTabSz="457200" rtl="0" eaLnBrk="1" latinLnBrk="0" hangingPunct="1">
              <a:lnSpc>
                <a:spcPct val="80000"/>
              </a:lnSpc>
              <a:spcBef>
                <a:spcPct val="0"/>
              </a:spcBef>
              <a:buNone/>
              <a:defRPr lang="en-US" sz="3600" b="1" kern="1200" dirty="0" smtClean="0">
                <a:solidFill>
                  <a:srgbClr val="009CDE"/>
                </a:solidFill>
                <a:latin typeface="Arial"/>
                <a:ea typeface="+mj-ea"/>
                <a:cs typeface="Arial"/>
              </a:defRPr>
            </a:lvl1pPr>
          </a:lstStyle>
          <a:p>
            <a:pPr lvl="0"/>
            <a:r>
              <a:rPr lang="en-US" dirty="0" smtClean="0"/>
              <a:t>Click</a:t>
            </a:r>
          </a:p>
        </p:txBody>
      </p:sp>
      <p:sp>
        <p:nvSpPr>
          <p:cNvPr id="19" name="Text Placeholder 3"/>
          <p:cNvSpPr>
            <a:spLocks noGrp="1"/>
          </p:cNvSpPr>
          <p:nvPr>
            <p:ph type="body" sz="quarter" idx="12"/>
          </p:nvPr>
        </p:nvSpPr>
        <p:spPr>
          <a:xfrm>
            <a:off x="5477980" y="1939729"/>
            <a:ext cx="1622118" cy="637111"/>
          </a:xfrm>
          <a:prstGeom prst="rect">
            <a:avLst/>
          </a:prstGeom>
        </p:spPr>
        <p:txBody>
          <a:bodyPr vert="horz"/>
          <a:lstStyle>
            <a:lvl1pPr marL="0" indent="0" algn="l" defTabSz="457200" rtl="0" eaLnBrk="1" latinLnBrk="0" hangingPunct="1">
              <a:lnSpc>
                <a:spcPct val="80000"/>
              </a:lnSpc>
              <a:spcBef>
                <a:spcPct val="0"/>
              </a:spcBef>
              <a:buNone/>
              <a:defRPr lang="en-US" sz="3600" b="1" kern="1200" dirty="0" smtClean="0">
                <a:solidFill>
                  <a:srgbClr val="FF8F1C"/>
                </a:solidFill>
                <a:latin typeface="Arial"/>
                <a:ea typeface="+mj-ea"/>
                <a:cs typeface="Arial"/>
              </a:defRPr>
            </a:lvl1pPr>
          </a:lstStyle>
          <a:p>
            <a:pPr lvl="0"/>
            <a:r>
              <a:rPr lang="en-US" dirty="0" smtClean="0"/>
              <a:t>Click</a:t>
            </a:r>
          </a:p>
        </p:txBody>
      </p:sp>
      <p:sp>
        <p:nvSpPr>
          <p:cNvPr id="20" name="Text Placeholder 3"/>
          <p:cNvSpPr>
            <a:spLocks noGrp="1"/>
          </p:cNvSpPr>
          <p:nvPr>
            <p:ph type="body" sz="quarter" idx="13"/>
          </p:nvPr>
        </p:nvSpPr>
        <p:spPr>
          <a:xfrm>
            <a:off x="5503700" y="3046389"/>
            <a:ext cx="1622118" cy="637111"/>
          </a:xfrm>
          <a:prstGeom prst="rect">
            <a:avLst/>
          </a:prstGeom>
        </p:spPr>
        <p:txBody>
          <a:bodyPr vert="horz"/>
          <a:lstStyle>
            <a:lvl1pPr marL="0" indent="0" algn="l" defTabSz="457200" rtl="0" eaLnBrk="1" latinLnBrk="0" hangingPunct="1">
              <a:lnSpc>
                <a:spcPct val="80000"/>
              </a:lnSpc>
              <a:spcBef>
                <a:spcPct val="0"/>
              </a:spcBef>
              <a:buNone/>
              <a:defRPr lang="en-US" sz="3600" b="1" kern="1200" dirty="0" smtClean="0">
                <a:solidFill>
                  <a:srgbClr val="B0008E"/>
                </a:solidFill>
                <a:latin typeface="Arial"/>
                <a:ea typeface="+mj-ea"/>
                <a:cs typeface="Arial"/>
              </a:defRPr>
            </a:lvl1pPr>
          </a:lstStyle>
          <a:p>
            <a:pPr lvl="0"/>
            <a:r>
              <a:rPr lang="en-US" dirty="0" smtClean="0"/>
              <a:t>Click</a:t>
            </a:r>
          </a:p>
        </p:txBody>
      </p:sp>
      <p:sp>
        <p:nvSpPr>
          <p:cNvPr id="21" name="Text Placeholder 3"/>
          <p:cNvSpPr>
            <a:spLocks noGrp="1"/>
          </p:cNvSpPr>
          <p:nvPr>
            <p:ph type="body" sz="quarter" idx="14"/>
          </p:nvPr>
        </p:nvSpPr>
        <p:spPr>
          <a:xfrm>
            <a:off x="6833381" y="862878"/>
            <a:ext cx="1622118" cy="637111"/>
          </a:xfrm>
          <a:prstGeom prst="rect">
            <a:avLst/>
          </a:prstGeom>
        </p:spPr>
        <p:txBody>
          <a:bodyPr vert="horz"/>
          <a:lstStyle>
            <a:lvl1pPr marL="0" indent="0" algn="l" defTabSz="457200" rtl="0" eaLnBrk="1" latinLnBrk="0" hangingPunct="1">
              <a:lnSpc>
                <a:spcPct val="80000"/>
              </a:lnSpc>
              <a:spcBef>
                <a:spcPct val="0"/>
              </a:spcBef>
              <a:buNone/>
              <a:defRPr lang="en-US" sz="1200" b="0" kern="1200" dirty="0" smtClean="0">
                <a:solidFill>
                  <a:srgbClr val="009CDE"/>
                </a:solidFill>
                <a:latin typeface="Arial"/>
                <a:ea typeface="+mj-ea"/>
                <a:cs typeface="Arial"/>
              </a:defRPr>
            </a:lvl1pPr>
          </a:lstStyle>
          <a:p>
            <a:pPr lvl="0"/>
            <a:r>
              <a:rPr lang="en-US" dirty="0" smtClean="0"/>
              <a:t>Click</a:t>
            </a:r>
          </a:p>
        </p:txBody>
      </p:sp>
      <p:sp>
        <p:nvSpPr>
          <p:cNvPr id="22" name="Text Placeholder 3"/>
          <p:cNvSpPr>
            <a:spLocks noGrp="1"/>
          </p:cNvSpPr>
          <p:nvPr>
            <p:ph type="body" sz="quarter" idx="15"/>
          </p:nvPr>
        </p:nvSpPr>
        <p:spPr>
          <a:xfrm>
            <a:off x="6833381" y="1947526"/>
            <a:ext cx="1622118" cy="637111"/>
          </a:xfrm>
          <a:prstGeom prst="rect">
            <a:avLst/>
          </a:prstGeom>
        </p:spPr>
        <p:txBody>
          <a:bodyPr vert="horz"/>
          <a:lstStyle>
            <a:lvl1pPr marL="0" indent="0" algn="l" defTabSz="457200" rtl="0" eaLnBrk="1" latinLnBrk="0" hangingPunct="1">
              <a:lnSpc>
                <a:spcPct val="80000"/>
              </a:lnSpc>
              <a:spcBef>
                <a:spcPct val="0"/>
              </a:spcBef>
              <a:buNone/>
              <a:defRPr lang="en-US" sz="1200" b="0" kern="1200" dirty="0" smtClean="0">
                <a:solidFill>
                  <a:srgbClr val="FF8F1C"/>
                </a:solidFill>
                <a:latin typeface="Arial"/>
                <a:ea typeface="+mj-ea"/>
                <a:cs typeface="Arial"/>
              </a:defRPr>
            </a:lvl1pPr>
          </a:lstStyle>
          <a:p>
            <a:pPr lvl="0"/>
            <a:r>
              <a:rPr lang="en-US" dirty="0" smtClean="0"/>
              <a:t>Click</a:t>
            </a:r>
          </a:p>
        </p:txBody>
      </p:sp>
      <p:sp>
        <p:nvSpPr>
          <p:cNvPr id="23" name="Text Placeholder 3"/>
          <p:cNvSpPr>
            <a:spLocks noGrp="1"/>
          </p:cNvSpPr>
          <p:nvPr>
            <p:ph type="body" sz="quarter" idx="16"/>
          </p:nvPr>
        </p:nvSpPr>
        <p:spPr>
          <a:xfrm>
            <a:off x="6833381" y="2969334"/>
            <a:ext cx="1622118" cy="637111"/>
          </a:xfrm>
          <a:prstGeom prst="rect">
            <a:avLst/>
          </a:prstGeom>
        </p:spPr>
        <p:txBody>
          <a:bodyPr vert="horz"/>
          <a:lstStyle>
            <a:lvl1pPr marL="0" indent="0" algn="l" defTabSz="457200" rtl="0" eaLnBrk="1" latinLnBrk="0" hangingPunct="1">
              <a:lnSpc>
                <a:spcPct val="80000"/>
              </a:lnSpc>
              <a:spcBef>
                <a:spcPct val="0"/>
              </a:spcBef>
              <a:buNone/>
              <a:defRPr lang="en-US" sz="1200" b="0" kern="1200" dirty="0" smtClean="0">
                <a:solidFill>
                  <a:srgbClr val="B0008E"/>
                </a:solidFill>
                <a:latin typeface="Arial"/>
                <a:ea typeface="+mj-ea"/>
                <a:cs typeface="Arial"/>
              </a:defRPr>
            </a:lvl1pPr>
          </a:lstStyle>
          <a:p>
            <a:pPr lvl="0"/>
            <a:r>
              <a:rPr lang="en-US" dirty="0" smtClean="0"/>
              <a:t>Click</a:t>
            </a:r>
          </a:p>
        </p:txBody>
      </p:sp>
      <p:sp>
        <p:nvSpPr>
          <p:cNvPr id="24" name="Text Placeholder 3"/>
          <p:cNvSpPr>
            <a:spLocks noGrp="1"/>
          </p:cNvSpPr>
          <p:nvPr>
            <p:ph type="body" sz="quarter" idx="17"/>
          </p:nvPr>
        </p:nvSpPr>
        <p:spPr>
          <a:xfrm>
            <a:off x="5472310" y="4155023"/>
            <a:ext cx="1622118" cy="637111"/>
          </a:xfrm>
          <a:prstGeom prst="rect">
            <a:avLst/>
          </a:prstGeom>
        </p:spPr>
        <p:txBody>
          <a:bodyPr vert="horz"/>
          <a:lstStyle>
            <a:lvl1pPr marL="0" indent="0" algn="l" defTabSz="457200" rtl="0" eaLnBrk="1" latinLnBrk="0" hangingPunct="1">
              <a:lnSpc>
                <a:spcPct val="80000"/>
              </a:lnSpc>
              <a:spcBef>
                <a:spcPct val="0"/>
              </a:spcBef>
              <a:buNone/>
              <a:defRPr lang="en-US" sz="3600" b="1" kern="1200" dirty="0" smtClean="0">
                <a:solidFill>
                  <a:srgbClr val="77E0C1"/>
                </a:solidFill>
                <a:latin typeface="Arial"/>
                <a:ea typeface="+mj-ea"/>
                <a:cs typeface="Arial"/>
              </a:defRPr>
            </a:lvl1pPr>
          </a:lstStyle>
          <a:p>
            <a:pPr lvl="0"/>
            <a:r>
              <a:rPr lang="en-US" dirty="0" smtClean="0"/>
              <a:t>Click</a:t>
            </a:r>
          </a:p>
        </p:txBody>
      </p:sp>
      <p:sp>
        <p:nvSpPr>
          <p:cNvPr id="25" name="Text Placeholder 3"/>
          <p:cNvSpPr>
            <a:spLocks noGrp="1"/>
          </p:cNvSpPr>
          <p:nvPr>
            <p:ph type="body" sz="quarter" idx="18"/>
          </p:nvPr>
        </p:nvSpPr>
        <p:spPr>
          <a:xfrm>
            <a:off x="5472310" y="5269141"/>
            <a:ext cx="1622118" cy="637111"/>
          </a:xfrm>
          <a:prstGeom prst="rect">
            <a:avLst/>
          </a:prstGeom>
        </p:spPr>
        <p:txBody>
          <a:bodyPr vert="horz"/>
          <a:lstStyle>
            <a:lvl1pPr marL="0" indent="0" algn="l" defTabSz="457200" rtl="0" eaLnBrk="1" latinLnBrk="0" hangingPunct="1">
              <a:lnSpc>
                <a:spcPct val="80000"/>
              </a:lnSpc>
              <a:spcBef>
                <a:spcPct val="0"/>
              </a:spcBef>
              <a:buNone/>
              <a:defRPr lang="en-US" sz="3600" b="1" kern="1200" dirty="0" smtClean="0">
                <a:solidFill>
                  <a:srgbClr val="D9D9D9"/>
                </a:solidFill>
                <a:latin typeface="Arial"/>
                <a:ea typeface="+mj-ea"/>
                <a:cs typeface="Arial"/>
              </a:defRPr>
            </a:lvl1pPr>
          </a:lstStyle>
          <a:p>
            <a:pPr lvl="0"/>
            <a:r>
              <a:rPr lang="en-US" dirty="0" smtClean="0"/>
              <a:t>Click</a:t>
            </a:r>
          </a:p>
        </p:txBody>
      </p:sp>
      <p:sp>
        <p:nvSpPr>
          <p:cNvPr id="27" name="Text Placeholder 3"/>
          <p:cNvSpPr>
            <a:spLocks noGrp="1"/>
          </p:cNvSpPr>
          <p:nvPr>
            <p:ph type="body" sz="quarter" idx="20"/>
          </p:nvPr>
        </p:nvSpPr>
        <p:spPr>
          <a:xfrm>
            <a:off x="6833381" y="4078326"/>
            <a:ext cx="1622118" cy="637111"/>
          </a:xfrm>
          <a:prstGeom prst="rect">
            <a:avLst/>
          </a:prstGeom>
        </p:spPr>
        <p:txBody>
          <a:bodyPr vert="horz"/>
          <a:lstStyle>
            <a:lvl1pPr marL="0" indent="0" algn="l" defTabSz="457200" rtl="0" eaLnBrk="1" latinLnBrk="0" hangingPunct="1">
              <a:lnSpc>
                <a:spcPct val="80000"/>
              </a:lnSpc>
              <a:spcBef>
                <a:spcPct val="0"/>
              </a:spcBef>
              <a:buNone/>
              <a:defRPr lang="en-US" sz="1200" b="0" kern="1200" dirty="0" smtClean="0">
                <a:solidFill>
                  <a:srgbClr val="77E0C1"/>
                </a:solidFill>
                <a:latin typeface="Arial"/>
                <a:ea typeface="+mj-ea"/>
                <a:cs typeface="Arial"/>
              </a:defRPr>
            </a:lvl1pPr>
          </a:lstStyle>
          <a:p>
            <a:pPr marL="0" lvl="0" indent="0" algn="l" defTabSz="457200" rtl="0" eaLnBrk="1" latinLnBrk="0" hangingPunct="1">
              <a:lnSpc>
                <a:spcPct val="80000"/>
              </a:lnSpc>
              <a:spcBef>
                <a:spcPct val="0"/>
              </a:spcBef>
              <a:buFont typeface="Arial"/>
              <a:buNone/>
            </a:pPr>
            <a:r>
              <a:rPr lang="en-US" dirty="0" smtClean="0"/>
              <a:t>Click</a:t>
            </a:r>
          </a:p>
        </p:txBody>
      </p:sp>
      <p:sp>
        <p:nvSpPr>
          <p:cNvPr id="28" name="Text Placeholder 3"/>
          <p:cNvSpPr>
            <a:spLocks noGrp="1"/>
          </p:cNvSpPr>
          <p:nvPr>
            <p:ph type="body" sz="quarter" idx="21"/>
          </p:nvPr>
        </p:nvSpPr>
        <p:spPr>
          <a:xfrm>
            <a:off x="6833381" y="5105255"/>
            <a:ext cx="1622118" cy="637111"/>
          </a:xfrm>
          <a:prstGeom prst="rect">
            <a:avLst/>
          </a:prstGeom>
        </p:spPr>
        <p:txBody>
          <a:bodyPr vert="horz"/>
          <a:lstStyle>
            <a:lvl1pPr marL="0" indent="0" algn="l" defTabSz="457200" rtl="0" eaLnBrk="1" latinLnBrk="0" hangingPunct="1">
              <a:lnSpc>
                <a:spcPct val="80000"/>
              </a:lnSpc>
              <a:spcBef>
                <a:spcPct val="0"/>
              </a:spcBef>
              <a:buNone/>
              <a:defRPr lang="en-US" sz="1200" b="0" kern="1200" dirty="0" smtClean="0">
                <a:solidFill>
                  <a:srgbClr val="D9D9D9"/>
                </a:solidFill>
                <a:latin typeface="Arial"/>
                <a:ea typeface="+mj-ea"/>
                <a:cs typeface="Arial"/>
              </a:defRPr>
            </a:lvl1pPr>
          </a:lstStyle>
          <a:p>
            <a:pPr lvl="0"/>
            <a:r>
              <a:rPr lang="en-US" dirty="0" smtClean="0"/>
              <a:t>Click</a:t>
            </a:r>
          </a:p>
        </p:txBody>
      </p:sp>
      <p:sp>
        <p:nvSpPr>
          <p:cNvPr id="40" name="Text Placeholder 3"/>
          <p:cNvSpPr>
            <a:spLocks noGrp="1"/>
          </p:cNvSpPr>
          <p:nvPr>
            <p:ph type="body" sz="quarter" idx="22"/>
          </p:nvPr>
        </p:nvSpPr>
        <p:spPr>
          <a:xfrm>
            <a:off x="362625" y="2457389"/>
            <a:ext cx="3578590" cy="637111"/>
          </a:xfrm>
          <a:prstGeom prst="rect">
            <a:avLst/>
          </a:prstGeom>
        </p:spPr>
        <p:txBody>
          <a:bodyPr vert="horz"/>
          <a:lstStyle>
            <a:lvl1pPr marL="0" indent="0" algn="l" defTabSz="457200" rtl="0" eaLnBrk="1" latinLnBrk="0" hangingPunct="1">
              <a:lnSpc>
                <a:spcPct val="80000"/>
              </a:lnSpc>
              <a:spcBef>
                <a:spcPct val="0"/>
              </a:spcBef>
              <a:buNone/>
              <a:defRPr lang="en-US" sz="9600" b="1" kern="1200" dirty="0" smtClean="0">
                <a:solidFill>
                  <a:srgbClr val="FFFFFF"/>
                </a:solidFill>
                <a:latin typeface="Arial"/>
                <a:ea typeface="+mj-ea"/>
                <a:cs typeface="Arial"/>
              </a:defRPr>
            </a:lvl1pPr>
          </a:lstStyle>
          <a:p>
            <a:pPr lvl="0"/>
            <a:r>
              <a:rPr lang="en-US" dirty="0" smtClean="0"/>
              <a:t>Click</a:t>
            </a:r>
          </a:p>
        </p:txBody>
      </p:sp>
      <p:sp>
        <p:nvSpPr>
          <p:cNvPr id="41" name="Text Placeholder 3"/>
          <p:cNvSpPr>
            <a:spLocks noGrp="1"/>
          </p:cNvSpPr>
          <p:nvPr>
            <p:ph type="body" sz="quarter" idx="23"/>
          </p:nvPr>
        </p:nvSpPr>
        <p:spPr>
          <a:xfrm>
            <a:off x="491597" y="3895798"/>
            <a:ext cx="1622118" cy="637111"/>
          </a:xfrm>
          <a:prstGeom prst="rect">
            <a:avLst/>
          </a:prstGeom>
        </p:spPr>
        <p:txBody>
          <a:bodyPr vert="horz"/>
          <a:lstStyle>
            <a:lvl1pPr marL="0" indent="0" algn="l" defTabSz="457200" rtl="0" eaLnBrk="1" latinLnBrk="0" hangingPunct="1">
              <a:lnSpc>
                <a:spcPct val="80000"/>
              </a:lnSpc>
              <a:spcBef>
                <a:spcPct val="0"/>
              </a:spcBef>
              <a:buNone/>
              <a:defRPr lang="en-US" sz="1800" b="0" kern="1200" dirty="0" smtClean="0">
                <a:solidFill>
                  <a:srgbClr val="FFFFFF"/>
                </a:solidFill>
                <a:latin typeface="Arial"/>
                <a:ea typeface="+mj-ea"/>
                <a:cs typeface="Arial"/>
              </a:defRPr>
            </a:lvl1pPr>
          </a:lstStyle>
          <a:p>
            <a:pPr lvl="0"/>
            <a:r>
              <a:rPr lang="en-US" dirty="0" smtClean="0"/>
              <a:t>Click</a:t>
            </a:r>
          </a:p>
        </p:txBody>
      </p:sp>
      <p:sp>
        <p:nvSpPr>
          <p:cNvPr id="29" name="AutoShape 1"/>
          <p:cNvSpPr>
            <a:spLocks/>
          </p:cNvSpPr>
          <p:nvPr userDrawn="1"/>
        </p:nvSpPr>
        <p:spPr bwMode="auto">
          <a:xfrm>
            <a:off x="1205374"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chemeClr val="bg1"/>
                </a:solidFill>
                <a:latin typeface="Arial"/>
                <a:ea typeface="+mn-ea"/>
                <a:cs typeface="Arial"/>
                <a:sym typeface="Futura Std Book" charset="0"/>
              </a:rPr>
              <a:t>© 2016 PayPal Inc. All rights reserved. Confidential and proprietary.</a:t>
            </a:r>
            <a:endParaRPr lang="en-US" sz="700" b="0" i="0" kern="1200" dirty="0" smtClean="0">
              <a:solidFill>
                <a:schemeClr val="bg1"/>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34"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chemeClr val="bg1"/>
                </a:solidFill>
                <a:latin typeface="Arial"/>
                <a:cs typeface="Arial"/>
              </a:defRPr>
            </a:lvl1pPr>
          </a:lstStyle>
          <a:p>
            <a:fld id="{392A089F-6FA7-E74D-8B91-14056D11BB2D}" type="slidenum">
              <a:rPr lang="en-US" smtClean="0"/>
              <a:pPr/>
              <a:t>‹#›</a:t>
            </a:fld>
            <a:endParaRPr lang="en-US" dirty="0"/>
          </a:p>
        </p:txBody>
      </p:sp>
      <p:sp>
        <p:nvSpPr>
          <p:cNvPr id="35" name="Title 1"/>
          <p:cNvSpPr>
            <a:spLocks noGrp="1"/>
          </p:cNvSpPr>
          <p:nvPr>
            <p:ph type="title"/>
          </p:nvPr>
        </p:nvSpPr>
        <p:spPr>
          <a:xfrm>
            <a:off x="354690" y="328420"/>
            <a:ext cx="8229600" cy="591593"/>
          </a:xfrm>
          <a:prstGeom prst="rect">
            <a:avLst/>
          </a:prstGeom>
        </p:spPr>
        <p:txBody>
          <a:bodyPr vert="horz"/>
          <a:lstStyle>
            <a:lvl1pPr algn="l">
              <a:defRPr lang="en-US" sz="2400" b="1" kern="1200" dirty="0">
                <a:solidFill>
                  <a:srgbClr val="FFFFFF"/>
                </a:solidFill>
                <a:latin typeface="Arial"/>
                <a:ea typeface="+mn-ea"/>
                <a:cs typeface="Arial"/>
              </a:defRPr>
            </a:lvl1pPr>
          </a:lstStyle>
          <a:p>
            <a:r>
              <a:rPr lang="en-US" dirty="0" smtClean="0"/>
              <a:t>Click to edit Master title style</a:t>
            </a:r>
            <a:endParaRPr lang="en-US" dirty="0"/>
          </a:p>
        </p:txBody>
      </p:sp>
      <p:sp>
        <p:nvSpPr>
          <p:cNvPr id="36" name="Text Placeholder 6"/>
          <p:cNvSpPr>
            <a:spLocks noGrp="1"/>
          </p:cNvSpPr>
          <p:nvPr>
            <p:ph type="body" sz="quarter" idx="24"/>
          </p:nvPr>
        </p:nvSpPr>
        <p:spPr>
          <a:xfrm>
            <a:off x="354693" y="813705"/>
            <a:ext cx="3121025" cy="836083"/>
          </a:xfrm>
          <a:prstGeom prst="rect">
            <a:avLst/>
          </a:prstGeom>
        </p:spPr>
        <p:txBody>
          <a:bodyPr vert="horz"/>
          <a:lstStyle>
            <a:lvl1pPr marL="0" indent="0">
              <a:buNone/>
              <a:defRPr lang="en-US" sz="1600" b="0" kern="1200" dirty="0" smtClean="0">
                <a:solidFill>
                  <a:srgbClr val="FFFFFF"/>
                </a:solidFill>
                <a:latin typeface="Arial"/>
                <a:ea typeface="+mn-ea"/>
                <a:cs typeface="Arial"/>
              </a:defRPr>
            </a:lvl1pPr>
            <a:lvl2pPr>
              <a:defRPr lang="en-US" sz="1600" b="0" kern="1200" dirty="0" smtClean="0">
                <a:solidFill>
                  <a:srgbClr val="009CDE"/>
                </a:solidFill>
                <a:latin typeface="Arial"/>
                <a:ea typeface="+mn-ea"/>
                <a:cs typeface="Arial"/>
              </a:defRPr>
            </a:lvl2pPr>
            <a:lvl3pPr>
              <a:defRPr lang="en-US" sz="1600" b="0" kern="1200" dirty="0" smtClean="0">
                <a:solidFill>
                  <a:srgbClr val="009CDE"/>
                </a:solidFill>
                <a:latin typeface="Arial"/>
                <a:ea typeface="+mn-ea"/>
                <a:cs typeface="Arial"/>
              </a:defRPr>
            </a:lvl3pPr>
            <a:lvl4pPr>
              <a:defRPr lang="en-US" sz="1600" b="0" kern="1200" dirty="0" smtClean="0">
                <a:solidFill>
                  <a:srgbClr val="009CDE"/>
                </a:solidFill>
                <a:latin typeface="Arial"/>
                <a:ea typeface="+mn-ea"/>
                <a:cs typeface="Arial"/>
              </a:defRPr>
            </a:lvl4pPr>
            <a:lvl5pPr>
              <a:defRPr lang="en-US" sz="1600" b="0" kern="1200" dirty="0">
                <a:solidFill>
                  <a:srgbClr val="009CDE"/>
                </a:solidFill>
                <a:latin typeface="Arial"/>
                <a:ea typeface="+mn-ea"/>
                <a:cs typeface="Arial"/>
              </a:defRPr>
            </a:lvl5pPr>
          </a:lstStyle>
          <a:p>
            <a:pPr lvl="0"/>
            <a:r>
              <a:rPr lang="en-US" dirty="0" smtClean="0"/>
              <a:t>Click to edit Master text styles</a:t>
            </a:r>
          </a:p>
        </p:txBody>
      </p:sp>
      <p:pic>
        <p:nvPicPr>
          <p:cNvPr id="26" name="Picture 25" descr="pp_h_1C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9264" y="6429475"/>
            <a:ext cx="668061" cy="162062"/>
          </a:xfrm>
          <a:prstGeom prst="rect">
            <a:avLst/>
          </a:prstGeom>
        </p:spPr>
      </p:pic>
      <p:grpSp>
        <p:nvGrpSpPr>
          <p:cNvPr id="30" name="Group 29"/>
          <p:cNvGrpSpPr/>
          <p:nvPr userDrawn="1"/>
        </p:nvGrpSpPr>
        <p:grpSpPr>
          <a:xfrm>
            <a:off x="6259147" y="6385568"/>
            <a:ext cx="2275253" cy="302199"/>
            <a:chOff x="4735147" y="6385568"/>
            <a:chExt cx="2275253" cy="302199"/>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5147" y="6397345"/>
              <a:ext cx="282993" cy="272589"/>
            </a:xfrm>
            <a:prstGeom prst="rect">
              <a:avLst/>
            </a:prstGeom>
          </p:spPr>
        </p:pic>
        <p:sp>
          <p:nvSpPr>
            <p:cNvPr id="32" name="Rectangle 31"/>
            <p:cNvSpPr/>
            <p:nvPr/>
          </p:nvSpPr>
          <p:spPr>
            <a:xfrm>
              <a:off x="4980677" y="6385568"/>
              <a:ext cx="2029723" cy="302199"/>
            </a:xfrm>
            <a:prstGeom prst="rect">
              <a:avLst/>
            </a:prstGeom>
          </p:spPr>
          <p:txBody>
            <a:bodyPr wrap="none">
              <a:spAutoFit/>
            </a:bodyPr>
            <a:lstStyle/>
            <a:p>
              <a:pPr>
                <a:lnSpc>
                  <a:spcPct val="140000"/>
                </a:lnSpc>
              </a:pPr>
              <a:r>
                <a:rPr lang="en-US" sz="1100" dirty="0" smtClean="0">
                  <a:solidFill>
                    <a:schemeClr val="bg1"/>
                  </a:solidFill>
                  <a:latin typeface="Arial"/>
                  <a:cs typeface="Arial"/>
                </a:rPr>
                <a:t>Global Technology Education</a:t>
              </a:r>
              <a:endParaRPr lang="en-US" sz="1100" dirty="0">
                <a:solidFill>
                  <a:schemeClr val="bg1"/>
                </a:solidFill>
                <a:latin typeface="Arial"/>
                <a:cs typeface="Arial"/>
              </a:endParaRPr>
            </a:p>
          </p:txBody>
        </p:sp>
      </p:grpSp>
    </p:spTree>
    <p:extLst>
      <p:ext uri="{BB962C8B-B14F-4D97-AF65-F5344CB8AC3E}">
        <p14:creationId xmlns:p14="http://schemas.microsoft.com/office/powerpoint/2010/main" val="311908947"/>
      </p:ext>
    </p:extLst>
  </p:cSld>
  <p:clrMapOvr>
    <a:masterClrMapping/>
  </p:clrMapOvr>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eneral Slide">
    <p:bg>
      <p:bgPr>
        <a:solidFill>
          <a:srgbClr val="009CDE"/>
        </a:solidFill>
        <a:effectLst/>
      </p:bgPr>
    </p:bg>
    <p:spTree>
      <p:nvGrpSpPr>
        <p:cNvPr id="1" name=""/>
        <p:cNvGrpSpPr/>
        <p:nvPr/>
      </p:nvGrpSpPr>
      <p:grpSpPr>
        <a:xfrm>
          <a:off x="0" y="0"/>
          <a:ext cx="0" cy="0"/>
          <a:chOff x="0" y="0"/>
          <a:chExt cx="0" cy="0"/>
        </a:xfrm>
      </p:grpSpPr>
      <p:sp>
        <p:nvSpPr>
          <p:cNvPr id="8" name="Text Placeholder 2"/>
          <p:cNvSpPr>
            <a:spLocks noGrp="1"/>
          </p:cNvSpPr>
          <p:nvPr>
            <p:ph type="body" sz="quarter" idx="10"/>
          </p:nvPr>
        </p:nvSpPr>
        <p:spPr>
          <a:xfrm>
            <a:off x="449264" y="2666303"/>
            <a:ext cx="7809325" cy="2808429"/>
          </a:xfrm>
          <a:prstGeom prst="rect">
            <a:avLst/>
          </a:prstGeom>
        </p:spPr>
        <p:txBody>
          <a:bodyPr vert="horz" lIns="0"/>
          <a:lstStyle>
            <a:lvl1pPr marL="0" indent="0">
              <a:buNone/>
              <a:defRPr sz="3600" b="1" i="0">
                <a:solidFill>
                  <a:srgbClr val="FFFFFF"/>
                </a:solidFill>
                <a:latin typeface="Arial"/>
                <a:cs typeface="Arial"/>
              </a:defRPr>
            </a:lvl1pPr>
            <a:lvl2pPr marL="0" indent="0">
              <a:buNone/>
              <a:defRPr sz="2000">
                <a:solidFill>
                  <a:srgbClr val="FFFFFF"/>
                </a:solidFill>
                <a:latin typeface="Arial"/>
                <a:cs typeface="Arial"/>
              </a:defRPr>
            </a:lvl2pPr>
            <a:lvl3pPr marL="0" indent="0">
              <a:buNone/>
              <a:defRPr sz="1200">
                <a:solidFill>
                  <a:srgbClr val="FFFFFF"/>
                </a:solidFill>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p>
        </p:txBody>
      </p:sp>
      <p:sp>
        <p:nvSpPr>
          <p:cNvPr id="7" name="AutoShape 1"/>
          <p:cNvSpPr>
            <a:spLocks/>
          </p:cNvSpPr>
          <p:nvPr userDrawn="1"/>
        </p:nvSpPr>
        <p:spPr bwMode="auto">
          <a:xfrm>
            <a:off x="1205374"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chemeClr val="bg1"/>
                </a:solidFill>
                <a:latin typeface="Arial"/>
                <a:ea typeface="+mn-ea"/>
                <a:cs typeface="Arial"/>
                <a:sym typeface="Futura Std Book" charset="0"/>
              </a:rPr>
              <a:t>© 2016 PayPal Inc. All rights reserved. Confidential and proprietary.</a:t>
            </a:r>
            <a:endParaRPr lang="en-US" sz="700" b="0" i="0" kern="1200" dirty="0" smtClean="0">
              <a:solidFill>
                <a:schemeClr val="bg1"/>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0"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chemeClr val="bg1"/>
                </a:solidFill>
                <a:latin typeface="Arial"/>
                <a:cs typeface="Arial"/>
              </a:defRPr>
            </a:lvl1pPr>
          </a:lstStyle>
          <a:p>
            <a:fld id="{392A089F-6FA7-E74D-8B91-14056D11BB2D}" type="slidenum">
              <a:rPr lang="en-US" smtClean="0"/>
              <a:pPr/>
              <a:t>‹#›</a:t>
            </a:fld>
            <a:endParaRPr lang="en-US" dirty="0"/>
          </a:p>
        </p:txBody>
      </p:sp>
      <p:pic>
        <p:nvPicPr>
          <p:cNvPr id="6" name="Picture 5" descr="pp_h_1C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9264" y="6429475"/>
            <a:ext cx="668061" cy="162062"/>
          </a:xfrm>
          <a:prstGeom prst="rect">
            <a:avLst/>
          </a:prstGeom>
        </p:spPr>
      </p:pic>
      <p:grpSp>
        <p:nvGrpSpPr>
          <p:cNvPr id="9" name="Group 8"/>
          <p:cNvGrpSpPr/>
          <p:nvPr userDrawn="1"/>
        </p:nvGrpSpPr>
        <p:grpSpPr>
          <a:xfrm>
            <a:off x="6259147" y="6385568"/>
            <a:ext cx="2275253" cy="302199"/>
            <a:chOff x="4735147" y="6385568"/>
            <a:chExt cx="2275253" cy="302199"/>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5147" y="6397345"/>
              <a:ext cx="282993" cy="272589"/>
            </a:xfrm>
            <a:prstGeom prst="rect">
              <a:avLst/>
            </a:prstGeom>
          </p:spPr>
        </p:pic>
        <p:sp>
          <p:nvSpPr>
            <p:cNvPr id="12" name="Rectangle 11"/>
            <p:cNvSpPr/>
            <p:nvPr/>
          </p:nvSpPr>
          <p:spPr>
            <a:xfrm>
              <a:off x="4980677" y="6385568"/>
              <a:ext cx="2029723" cy="302199"/>
            </a:xfrm>
            <a:prstGeom prst="rect">
              <a:avLst/>
            </a:prstGeom>
          </p:spPr>
          <p:txBody>
            <a:bodyPr wrap="none">
              <a:spAutoFit/>
            </a:bodyPr>
            <a:lstStyle/>
            <a:p>
              <a:pPr>
                <a:lnSpc>
                  <a:spcPct val="140000"/>
                </a:lnSpc>
              </a:pPr>
              <a:r>
                <a:rPr lang="en-US" sz="1100" dirty="0" smtClean="0">
                  <a:solidFill>
                    <a:schemeClr val="bg1"/>
                  </a:solidFill>
                  <a:latin typeface="Arial"/>
                  <a:cs typeface="Arial"/>
                </a:rPr>
                <a:t>Global Technology Education</a:t>
              </a:r>
              <a:endParaRPr lang="en-US" sz="1100" dirty="0">
                <a:solidFill>
                  <a:schemeClr val="bg1"/>
                </a:solidFill>
                <a:latin typeface="Arial"/>
                <a:cs typeface="Arial"/>
              </a:endParaRPr>
            </a:p>
          </p:txBody>
        </p:sp>
      </p:grpSp>
    </p:spTree>
    <p:extLst>
      <p:ext uri="{BB962C8B-B14F-4D97-AF65-F5344CB8AC3E}">
        <p14:creationId xmlns:p14="http://schemas.microsoft.com/office/powerpoint/2010/main" val="1362316927"/>
      </p:ext>
    </p:extLst>
  </p:cSld>
  <p:clrMapOvr>
    <a:masterClrMapping/>
  </p:clrMapOvr>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rgbClr val="99999A"/>
                </a:solidFill>
                <a:latin typeface="Arial"/>
                <a:cs typeface="Arial"/>
              </a:defRPr>
            </a:lvl1pPr>
          </a:lstStyle>
          <a:p>
            <a:fld id="{392A089F-6FA7-E74D-8B91-14056D11BB2D}" type="slidenum">
              <a:rPr lang="en-US" smtClean="0"/>
              <a:pPr/>
              <a:t>‹#›</a:t>
            </a:fld>
            <a:endParaRPr lang="en-US" dirty="0"/>
          </a:p>
        </p:txBody>
      </p:sp>
      <p:sp>
        <p:nvSpPr>
          <p:cNvPr id="8"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pic>
        <p:nvPicPr>
          <p:cNvPr id="5" name="Picture 1" descr="pp_h_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5"/>
          <p:cNvGrpSpPr/>
          <p:nvPr userDrawn="1"/>
        </p:nvGrpSpPr>
        <p:grpSpPr>
          <a:xfrm>
            <a:off x="6237732" y="6373284"/>
            <a:ext cx="2296668" cy="302199"/>
            <a:chOff x="4800600" y="6373284"/>
            <a:chExt cx="2296668" cy="302199"/>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9" name="Rectangle 8"/>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2226985308"/>
      </p:ext>
    </p:extLst>
  </p:cSld>
  <p:clrMapOvr>
    <a:masterClrMapping/>
  </p:clrMapOvr>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47413" cy="533400"/>
          </a:xfrm>
          <a:prstGeom prst="rect">
            <a:avLst/>
          </a:prstGeom>
        </p:spPr>
        <p:txBody>
          <a:bodyPr lIns="0" rIns="0">
            <a:noAutofit/>
          </a:bodyP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457201" y="1219201"/>
            <a:ext cx="8247412" cy="4924425"/>
          </a:xfrm>
          <a:prstGeom prst="rect">
            <a:avLst/>
          </a:prstGeom>
        </p:spPr>
        <p:txBody>
          <a:bodyPr/>
          <a:lstStyle>
            <a:lvl1pPr>
              <a:defRPr/>
            </a:lvl1pPr>
            <a:lvl2pPr marL="571500" indent="-228600">
              <a:defRPr/>
            </a:lvl2pPr>
            <a:lvl3pPr marL="800100" indent="-228600">
              <a:defRPr/>
            </a:lvl3pPr>
            <a:lvl4pPr marL="1028700" indent="-280988">
              <a:defRPr/>
            </a:lvl4pPr>
            <a:lvl5pPr marL="125730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10"/>
          </p:nvPr>
        </p:nvSpPr>
        <p:spPr>
          <a:xfrm>
            <a:off x="7895063" y="6553200"/>
            <a:ext cx="906037" cy="457200"/>
          </a:xfrm>
          <a:prstGeom prst="rect">
            <a:avLst/>
          </a:prstGeom>
        </p:spPr>
        <p:txBody>
          <a:bodyPr/>
          <a:lstStyle>
            <a:lvl1pPr>
              <a:defRPr/>
            </a:lvl1pPr>
          </a:lstStyle>
          <a:p>
            <a:fld id="{0D854ACF-EFF3-42D3-AB5F-408268493A1F}" type="slidenum">
              <a:rPr lang="en-US" smtClean="0"/>
              <a:pPr/>
              <a:t>‹#›</a:t>
            </a:fld>
            <a:endParaRPr lang="en-US" dirty="0"/>
          </a:p>
        </p:txBody>
      </p:sp>
    </p:spTree>
    <p:extLst>
      <p:ext uri="{BB962C8B-B14F-4D97-AF65-F5344CB8AC3E}">
        <p14:creationId xmlns:p14="http://schemas.microsoft.com/office/powerpoint/2010/main" val="281579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End Slide">
    <p:bg>
      <p:bgPr>
        <a:solidFill>
          <a:srgbClr val="009CDE"/>
        </a:solidFill>
        <a:effectLst/>
      </p:bgPr>
    </p:bg>
    <p:spTree>
      <p:nvGrpSpPr>
        <p:cNvPr id="1" name=""/>
        <p:cNvGrpSpPr/>
        <p:nvPr/>
      </p:nvGrpSpPr>
      <p:grpSpPr>
        <a:xfrm>
          <a:off x="0" y="0"/>
          <a:ext cx="0" cy="0"/>
          <a:chOff x="0" y="0"/>
          <a:chExt cx="0" cy="0"/>
        </a:xfrm>
      </p:grpSpPr>
      <p:pic>
        <p:nvPicPr>
          <p:cNvPr id="5" name="Picture 4" descr="white shape.png"/>
          <p:cNvPicPr>
            <a:picLocks noChangeAspect="1"/>
          </p:cNvPicPr>
          <p:nvPr userDrawn="1"/>
        </p:nvPicPr>
        <p:blipFill rotWithShape="1">
          <a:blip r:embed="rId2">
            <a:extLst>
              <a:ext uri="{28A0092B-C50C-407E-A947-70E740481C1C}">
                <a14:useLocalDpi xmlns:a14="http://schemas.microsoft.com/office/drawing/2010/main" val="0"/>
              </a:ext>
            </a:extLst>
          </a:blip>
          <a:srcRect l="63302"/>
          <a:stretch/>
        </p:blipFill>
        <p:spPr>
          <a:xfrm flipH="1" flipV="1">
            <a:off x="7103530" y="0"/>
            <a:ext cx="2040471" cy="6858000"/>
          </a:xfrm>
          <a:prstGeom prst="rect">
            <a:avLst/>
          </a:prstGeom>
        </p:spPr>
      </p:pic>
      <p:sp>
        <p:nvSpPr>
          <p:cNvPr id="7" name="Text Placeholder 2"/>
          <p:cNvSpPr>
            <a:spLocks noGrp="1"/>
          </p:cNvSpPr>
          <p:nvPr>
            <p:ph type="body" sz="quarter" idx="10"/>
          </p:nvPr>
        </p:nvSpPr>
        <p:spPr>
          <a:xfrm>
            <a:off x="449264" y="1740488"/>
            <a:ext cx="5348313" cy="2808429"/>
          </a:xfrm>
          <a:prstGeom prst="rect">
            <a:avLst/>
          </a:prstGeom>
        </p:spPr>
        <p:txBody>
          <a:bodyPr vert="horz" lIns="0"/>
          <a:lstStyle>
            <a:lvl1pPr marL="0" indent="0">
              <a:buNone/>
              <a:defRPr sz="3600" b="1" i="1">
                <a:solidFill>
                  <a:srgbClr val="FFFFFF"/>
                </a:solidFill>
                <a:latin typeface="Arial"/>
                <a:cs typeface="Arial"/>
              </a:defRPr>
            </a:lvl1pPr>
            <a:lvl2pPr marL="0" indent="0">
              <a:buNone/>
              <a:defRPr sz="2000">
                <a:solidFill>
                  <a:srgbClr val="FFFFFF"/>
                </a:solidFill>
                <a:latin typeface="Arial"/>
                <a:cs typeface="Arial"/>
              </a:defRPr>
            </a:lvl2pPr>
            <a:lvl3pPr marL="0" indent="0">
              <a:buNone/>
              <a:defRPr sz="1200">
                <a:solidFill>
                  <a:srgbClr val="FFFFFF"/>
                </a:solidFill>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AutoShape 1"/>
          <p:cNvSpPr>
            <a:spLocks/>
          </p:cNvSpPr>
          <p:nvPr userDrawn="1"/>
        </p:nvSpPr>
        <p:spPr bwMode="auto">
          <a:xfrm>
            <a:off x="449263"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rgbClr val="FFFFFF"/>
                </a:solidFill>
                <a:latin typeface="Arial"/>
                <a:cs typeface="Arial"/>
                <a:sym typeface="Futura Std Book" charset="0"/>
              </a:rPr>
              <a:t>© 2016 PayPal Inc. All rights reserved.</a:t>
            </a:r>
            <a:r>
              <a:rPr lang="en-US" sz="700" b="0" i="0" baseline="0" dirty="0" smtClean="0">
                <a:solidFill>
                  <a:srgbClr val="FFFFFF"/>
                </a:solidFill>
                <a:latin typeface="Arial"/>
                <a:cs typeface="Arial"/>
                <a:sym typeface="Futura Std Book" charset="0"/>
              </a:rPr>
              <a:t> Confidential and proprietary</a:t>
            </a:r>
            <a:r>
              <a:rPr lang="en-US" sz="700" b="0" i="0" dirty="0" smtClean="0">
                <a:solidFill>
                  <a:srgbClr val="FFFFFF"/>
                </a:solidFill>
                <a:latin typeface="Arial"/>
                <a:cs typeface="Arial"/>
                <a:sym typeface="Futura Std Book" charset="0"/>
              </a:rPr>
              <a:t>.</a:t>
            </a:r>
            <a:endParaRPr lang="en-US" sz="700" b="0" i="0" dirty="0">
              <a:solidFill>
                <a:srgbClr val="FFFFFF"/>
              </a:solidFill>
              <a:latin typeface="Arial"/>
              <a:cs typeface="Arial"/>
            </a:endParaRPr>
          </a:p>
        </p:txBody>
      </p:sp>
      <p:pic>
        <p:nvPicPr>
          <p:cNvPr id="10" name="Picture 9" descr="pp_v_color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20258" y="5316152"/>
            <a:ext cx="1159404" cy="1143683"/>
          </a:xfrm>
          <a:prstGeom prst="rect">
            <a:avLst/>
          </a:prstGeom>
        </p:spPr>
      </p:pic>
      <p:grpSp>
        <p:nvGrpSpPr>
          <p:cNvPr id="6" name="Group 5"/>
          <p:cNvGrpSpPr/>
          <p:nvPr userDrawn="1"/>
        </p:nvGrpSpPr>
        <p:grpSpPr>
          <a:xfrm>
            <a:off x="4735147" y="6385568"/>
            <a:ext cx="2275253" cy="302199"/>
            <a:chOff x="4735147" y="6385568"/>
            <a:chExt cx="2275253" cy="302199"/>
          </a:xfrm>
        </p:grpSpPr>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5147" y="6397345"/>
              <a:ext cx="282993" cy="272589"/>
            </a:xfrm>
            <a:prstGeom prst="rect">
              <a:avLst/>
            </a:prstGeom>
          </p:spPr>
        </p:pic>
        <p:sp>
          <p:nvSpPr>
            <p:cNvPr id="11" name="Rectangle 10"/>
            <p:cNvSpPr/>
            <p:nvPr/>
          </p:nvSpPr>
          <p:spPr>
            <a:xfrm>
              <a:off x="4980677" y="6385568"/>
              <a:ext cx="2029723" cy="302199"/>
            </a:xfrm>
            <a:prstGeom prst="rect">
              <a:avLst/>
            </a:prstGeom>
          </p:spPr>
          <p:txBody>
            <a:bodyPr wrap="none">
              <a:spAutoFit/>
            </a:bodyPr>
            <a:lstStyle/>
            <a:p>
              <a:pPr>
                <a:lnSpc>
                  <a:spcPct val="140000"/>
                </a:lnSpc>
              </a:pPr>
              <a:r>
                <a:rPr lang="en-US" sz="1100" dirty="0" smtClean="0">
                  <a:solidFill>
                    <a:schemeClr val="bg1"/>
                  </a:solidFill>
                  <a:latin typeface="Arial"/>
                  <a:cs typeface="Arial"/>
                </a:rPr>
                <a:t>Global Technology Education</a:t>
              </a:r>
              <a:endParaRPr lang="en-US" sz="1100" dirty="0">
                <a:solidFill>
                  <a:schemeClr val="bg1"/>
                </a:solidFill>
                <a:latin typeface="Arial"/>
                <a:cs typeface="Arial"/>
              </a:endParaRPr>
            </a:p>
          </p:txBody>
        </p:sp>
      </p:grpSp>
    </p:spTree>
    <p:extLst>
      <p:ext uri="{BB962C8B-B14F-4D97-AF65-F5344CB8AC3E}">
        <p14:creationId xmlns:p14="http://schemas.microsoft.com/office/powerpoint/2010/main" val="3151854578"/>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General Slide">
    <p:spTree>
      <p:nvGrpSpPr>
        <p:cNvPr id="1" name=""/>
        <p:cNvGrpSpPr/>
        <p:nvPr/>
      </p:nvGrpSpPr>
      <p:grpSpPr>
        <a:xfrm>
          <a:off x="0" y="0"/>
          <a:ext cx="0" cy="0"/>
          <a:chOff x="0" y="0"/>
          <a:chExt cx="0" cy="0"/>
        </a:xfrm>
      </p:grpSpPr>
      <p:sp>
        <p:nvSpPr>
          <p:cNvPr id="9" name="Rectangle 1"/>
          <p:cNvSpPr/>
          <p:nvPr userDrawn="1"/>
        </p:nvSpPr>
        <p:spPr>
          <a:xfrm>
            <a:off x="7112002" y="0"/>
            <a:ext cx="2031999" cy="6858000"/>
          </a:xfrm>
          <a:custGeom>
            <a:avLst/>
            <a:gdLst>
              <a:gd name="connsiteX0" fmla="*/ 0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0 w 2031999"/>
              <a:gd name="connsiteY4" fmla="*/ 0 h 5143500"/>
              <a:gd name="connsiteX0" fmla="*/ 1073727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1073727 w 2031999"/>
              <a:gd name="connsiteY4" fmla="*/ 0 h 5143500"/>
              <a:gd name="connsiteX0" fmla="*/ 1362363 w 2031999"/>
              <a:gd name="connsiteY0" fmla="*/ 0 h 5149273"/>
              <a:gd name="connsiteX1" fmla="*/ 2031999 w 2031999"/>
              <a:gd name="connsiteY1" fmla="*/ 5773 h 5149273"/>
              <a:gd name="connsiteX2" fmla="*/ 2031999 w 2031999"/>
              <a:gd name="connsiteY2" fmla="*/ 5149273 h 5149273"/>
              <a:gd name="connsiteX3" fmla="*/ 0 w 2031999"/>
              <a:gd name="connsiteY3" fmla="*/ 5149273 h 5149273"/>
              <a:gd name="connsiteX4" fmla="*/ 1362363 w 2031999"/>
              <a:gd name="connsiteY4" fmla="*/ 0 h 5149273"/>
              <a:gd name="connsiteX0" fmla="*/ 1067954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1067954 w 2031999"/>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999" h="5143500">
                <a:moveTo>
                  <a:pt x="1067954" y="0"/>
                </a:moveTo>
                <a:lnTo>
                  <a:pt x="2031999" y="0"/>
                </a:lnTo>
                <a:lnTo>
                  <a:pt x="2031999" y="5143500"/>
                </a:lnTo>
                <a:lnTo>
                  <a:pt x="0" y="5143500"/>
                </a:lnTo>
                <a:lnTo>
                  <a:pt x="1067954" y="0"/>
                </a:lnTo>
                <a:close/>
              </a:path>
            </a:pathLst>
          </a:custGeom>
          <a:solidFill>
            <a:srgbClr val="009CDE"/>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latin typeface="Arial"/>
              <a:cs typeface="Arial"/>
            </a:endParaRPr>
          </a:p>
        </p:txBody>
      </p:sp>
      <p:sp>
        <p:nvSpPr>
          <p:cNvPr id="11" name="Text Placeholder 2"/>
          <p:cNvSpPr>
            <a:spLocks noGrp="1"/>
          </p:cNvSpPr>
          <p:nvPr>
            <p:ph type="body" sz="quarter" idx="10"/>
          </p:nvPr>
        </p:nvSpPr>
        <p:spPr>
          <a:xfrm>
            <a:off x="449264" y="1740488"/>
            <a:ext cx="5348313" cy="2808429"/>
          </a:xfrm>
          <a:prstGeom prst="rect">
            <a:avLst/>
          </a:prstGeom>
        </p:spPr>
        <p:txBody>
          <a:bodyPr vert="horz" lIns="0"/>
          <a:lstStyle>
            <a:lvl1pPr marL="0" indent="0">
              <a:buNone/>
              <a:defRPr sz="3600" b="1" i="1">
                <a:solidFill>
                  <a:srgbClr val="003087"/>
                </a:solidFill>
                <a:latin typeface="Arial"/>
                <a:cs typeface="Arial"/>
              </a:defRPr>
            </a:lvl1pPr>
            <a:lvl2pPr marL="0" indent="0">
              <a:buNone/>
              <a:defRPr sz="2000">
                <a:solidFill>
                  <a:srgbClr val="003087"/>
                </a:solidFill>
                <a:latin typeface="Arial"/>
                <a:cs typeface="Arial"/>
              </a:defRPr>
            </a:lvl2pPr>
            <a:lvl3pPr marL="0" indent="0">
              <a:buNone/>
              <a:defRPr sz="1200">
                <a:solidFill>
                  <a:srgbClr val="003087"/>
                </a:solidFill>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2"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4"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chemeClr val="bg1"/>
                </a:solidFill>
                <a:latin typeface="Arial"/>
                <a:cs typeface="Arial"/>
              </a:defRPr>
            </a:lvl1pPr>
          </a:lstStyle>
          <a:p>
            <a:fld id="{392A089F-6FA7-E74D-8B91-14056D11BB2D}" type="slidenum">
              <a:rPr lang="en-US" smtClean="0"/>
              <a:pPr/>
              <a:t>‹#›</a:t>
            </a:fld>
            <a:endParaRPr lang="en-US" dirty="0"/>
          </a:p>
        </p:txBody>
      </p:sp>
      <p:pic>
        <p:nvPicPr>
          <p:cNvPr id="7" name="Picture 1" descr="pp_h_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7"/>
          <p:cNvGrpSpPr/>
          <p:nvPr userDrawn="1"/>
        </p:nvGrpSpPr>
        <p:grpSpPr>
          <a:xfrm>
            <a:off x="4800600" y="6373284"/>
            <a:ext cx="2296668" cy="302199"/>
            <a:chOff x="4800600" y="6373284"/>
            <a:chExt cx="2296668" cy="302199"/>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13" name="Rectangle 12"/>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3445562334"/>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General Slide">
    <p:spTree>
      <p:nvGrpSpPr>
        <p:cNvPr id="1" name=""/>
        <p:cNvGrpSpPr/>
        <p:nvPr/>
      </p:nvGrpSpPr>
      <p:grpSpPr>
        <a:xfrm>
          <a:off x="0" y="0"/>
          <a:ext cx="0" cy="0"/>
          <a:chOff x="0" y="0"/>
          <a:chExt cx="0" cy="0"/>
        </a:xfrm>
      </p:grpSpPr>
      <p:sp>
        <p:nvSpPr>
          <p:cNvPr id="10" name="Rectangle 1"/>
          <p:cNvSpPr/>
          <p:nvPr userDrawn="1"/>
        </p:nvSpPr>
        <p:spPr>
          <a:xfrm>
            <a:off x="7112002" y="0"/>
            <a:ext cx="2031999" cy="6858000"/>
          </a:xfrm>
          <a:custGeom>
            <a:avLst/>
            <a:gdLst>
              <a:gd name="connsiteX0" fmla="*/ 0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0 w 2031999"/>
              <a:gd name="connsiteY4" fmla="*/ 0 h 5143500"/>
              <a:gd name="connsiteX0" fmla="*/ 1073727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1073727 w 2031999"/>
              <a:gd name="connsiteY4" fmla="*/ 0 h 5143500"/>
              <a:gd name="connsiteX0" fmla="*/ 1362363 w 2031999"/>
              <a:gd name="connsiteY0" fmla="*/ 0 h 5149273"/>
              <a:gd name="connsiteX1" fmla="*/ 2031999 w 2031999"/>
              <a:gd name="connsiteY1" fmla="*/ 5773 h 5149273"/>
              <a:gd name="connsiteX2" fmla="*/ 2031999 w 2031999"/>
              <a:gd name="connsiteY2" fmla="*/ 5149273 h 5149273"/>
              <a:gd name="connsiteX3" fmla="*/ 0 w 2031999"/>
              <a:gd name="connsiteY3" fmla="*/ 5149273 h 5149273"/>
              <a:gd name="connsiteX4" fmla="*/ 1362363 w 2031999"/>
              <a:gd name="connsiteY4" fmla="*/ 0 h 5149273"/>
              <a:gd name="connsiteX0" fmla="*/ 1067954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1067954 w 2031999"/>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999" h="5143500">
                <a:moveTo>
                  <a:pt x="1067954" y="0"/>
                </a:moveTo>
                <a:lnTo>
                  <a:pt x="2031999" y="0"/>
                </a:lnTo>
                <a:lnTo>
                  <a:pt x="2031999" y="5143500"/>
                </a:lnTo>
                <a:lnTo>
                  <a:pt x="0" y="5143500"/>
                </a:lnTo>
                <a:lnTo>
                  <a:pt x="1067954" y="0"/>
                </a:lnTo>
                <a:close/>
              </a:path>
            </a:pathLst>
          </a:custGeom>
          <a:solidFill>
            <a:srgbClr val="99999A"/>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latin typeface="Arial"/>
              <a:cs typeface="Arial"/>
            </a:endParaRPr>
          </a:p>
        </p:txBody>
      </p:sp>
      <p:sp>
        <p:nvSpPr>
          <p:cNvPr id="11" name="Text Placeholder 2"/>
          <p:cNvSpPr>
            <a:spLocks noGrp="1"/>
          </p:cNvSpPr>
          <p:nvPr>
            <p:ph type="body" sz="quarter" idx="10"/>
          </p:nvPr>
        </p:nvSpPr>
        <p:spPr>
          <a:xfrm>
            <a:off x="449264" y="1740488"/>
            <a:ext cx="5348313" cy="2808429"/>
          </a:xfrm>
          <a:prstGeom prst="rect">
            <a:avLst/>
          </a:prstGeom>
        </p:spPr>
        <p:txBody>
          <a:bodyPr vert="horz" lIns="0"/>
          <a:lstStyle>
            <a:lvl1pPr marL="0" indent="0">
              <a:buNone/>
              <a:defRPr sz="3600" b="1" i="1">
                <a:solidFill>
                  <a:srgbClr val="003087"/>
                </a:solidFill>
                <a:latin typeface="Arial"/>
                <a:cs typeface="Arial"/>
              </a:defRPr>
            </a:lvl1pPr>
            <a:lvl2pPr marL="0" indent="0">
              <a:buNone/>
              <a:defRPr sz="2000">
                <a:solidFill>
                  <a:srgbClr val="003087"/>
                </a:solidFill>
                <a:latin typeface="Arial"/>
                <a:cs typeface="Arial"/>
              </a:defRPr>
            </a:lvl2pPr>
            <a:lvl3pPr marL="0" indent="0">
              <a:buNone/>
              <a:defRPr sz="1200">
                <a:solidFill>
                  <a:srgbClr val="003087"/>
                </a:solidFill>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4"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chemeClr val="bg1"/>
                </a:solidFill>
                <a:latin typeface="Arial"/>
                <a:cs typeface="Arial"/>
              </a:defRPr>
            </a:lvl1pPr>
          </a:lstStyle>
          <a:p>
            <a:fld id="{392A089F-6FA7-E74D-8B91-14056D11BB2D}" type="slidenum">
              <a:rPr lang="en-US" smtClean="0"/>
              <a:pPr/>
              <a:t>‹#›</a:t>
            </a:fld>
            <a:endParaRPr lang="en-US" dirty="0"/>
          </a:p>
        </p:txBody>
      </p:sp>
      <p:pic>
        <p:nvPicPr>
          <p:cNvPr id="8" name="Picture 1" descr="pp_h_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userDrawn="1"/>
        </p:nvGrpSpPr>
        <p:grpSpPr>
          <a:xfrm>
            <a:off x="4800600" y="6373284"/>
            <a:ext cx="2296668" cy="302199"/>
            <a:chOff x="4800600" y="6373284"/>
            <a:chExt cx="2296668" cy="302199"/>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13" name="Rectangle 12"/>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2829506306"/>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General Slide">
    <p:spTree>
      <p:nvGrpSpPr>
        <p:cNvPr id="1" name=""/>
        <p:cNvGrpSpPr/>
        <p:nvPr/>
      </p:nvGrpSpPr>
      <p:grpSpPr>
        <a:xfrm>
          <a:off x="0" y="0"/>
          <a:ext cx="0" cy="0"/>
          <a:chOff x="0" y="0"/>
          <a:chExt cx="0" cy="0"/>
        </a:xfrm>
      </p:grpSpPr>
      <p:sp>
        <p:nvSpPr>
          <p:cNvPr id="10" name="Rectangle 1"/>
          <p:cNvSpPr/>
          <p:nvPr userDrawn="1"/>
        </p:nvSpPr>
        <p:spPr>
          <a:xfrm>
            <a:off x="7112002" y="0"/>
            <a:ext cx="2031999" cy="6858000"/>
          </a:xfrm>
          <a:custGeom>
            <a:avLst/>
            <a:gdLst>
              <a:gd name="connsiteX0" fmla="*/ 0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0 w 2031999"/>
              <a:gd name="connsiteY4" fmla="*/ 0 h 5143500"/>
              <a:gd name="connsiteX0" fmla="*/ 1073727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1073727 w 2031999"/>
              <a:gd name="connsiteY4" fmla="*/ 0 h 5143500"/>
              <a:gd name="connsiteX0" fmla="*/ 1362363 w 2031999"/>
              <a:gd name="connsiteY0" fmla="*/ 0 h 5149273"/>
              <a:gd name="connsiteX1" fmla="*/ 2031999 w 2031999"/>
              <a:gd name="connsiteY1" fmla="*/ 5773 h 5149273"/>
              <a:gd name="connsiteX2" fmla="*/ 2031999 w 2031999"/>
              <a:gd name="connsiteY2" fmla="*/ 5149273 h 5149273"/>
              <a:gd name="connsiteX3" fmla="*/ 0 w 2031999"/>
              <a:gd name="connsiteY3" fmla="*/ 5149273 h 5149273"/>
              <a:gd name="connsiteX4" fmla="*/ 1362363 w 2031999"/>
              <a:gd name="connsiteY4" fmla="*/ 0 h 5149273"/>
              <a:gd name="connsiteX0" fmla="*/ 1067954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1067954 w 2031999"/>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999" h="5143500">
                <a:moveTo>
                  <a:pt x="1067954" y="0"/>
                </a:moveTo>
                <a:lnTo>
                  <a:pt x="2031999" y="0"/>
                </a:lnTo>
                <a:lnTo>
                  <a:pt x="2031999" y="5143500"/>
                </a:lnTo>
                <a:lnTo>
                  <a:pt x="0" y="5143500"/>
                </a:lnTo>
                <a:lnTo>
                  <a:pt x="1067954" y="0"/>
                </a:lnTo>
                <a:close/>
              </a:path>
            </a:pathLst>
          </a:custGeom>
          <a:solidFill>
            <a:srgbClr val="B0008E"/>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latin typeface="Arial"/>
              <a:cs typeface="Arial"/>
            </a:endParaRPr>
          </a:p>
        </p:txBody>
      </p:sp>
      <p:sp>
        <p:nvSpPr>
          <p:cNvPr id="11" name="Text Placeholder 2"/>
          <p:cNvSpPr>
            <a:spLocks noGrp="1"/>
          </p:cNvSpPr>
          <p:nvPr>
            <p:ph type="body" sz="quarter" idx="10"/>
          </p:nvPr>
        </p:nvSpPr>
        <p:spPr>
          <a:xfrm>
            <a:off x="449264" y="1740488"/>
            <a:ext cx="5348313" cy="2808429"/>
          </a:xfrm>
          <a:prstGeom prst="rect">
            <a:avLst/>
          </a:prstGeom>
        </p:spPr>
        <p:txBody>
          <a:bodyPr vert="horz" lIns="0"/>
          <a:lstStyle>
            <a:lvl1pPr marL="0" indent="0">
              <a:buNone/>
              <a:defRPr sz="3600" b="1" i="1">
                <a:solidFill>
                  <a:srgbClr val="003087"/>
                </a:solidFill>
                <a:latin typeface="Arial"/>
                <a:cs typeface="Arial"/>
              </a:defRPr>
            </a:lvl1pPr>
            <a:lvl2pPr marL="0" indent="0">
              <a:buNone/>
              <a:defRPr sz="2000">
                <a:solidFill>
                  <a:srgbClr val="003087"/>
                </a:solidFill>
                <a:latin typeface="Arial"/>
                <a:cs typeface="Arial"/>
              </a:defRPr>
            </a:lvl2pPr>
            <a:lvl3pPr marL="0" indent="0">
              <a:buNone/>
              <a:defRPr sz="1200">
                <a:solidFill>
                  <a:srgbClr val="003087"/>
                </a:solidFill>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4"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chemeClr val="bg1"/>
                </a:solidFill>
                <a:latin typeface="Arial"/>
                <a:cs typeface="Arial"/>
              </a:defRPr>
            </a:lvl1pPr>
          </a:lstStyle>
          <a:p>
            <a:fld id="{392A089F-6FA7-E74D-8B91-14056D11BB2D}" type="slidenum">
              <a:rPr lang="en-US" smtClean="0"/>
              <a:pPr/>
              <a:t>‹#›</a:t>
            </a:fld>
            <a:endParaRPr lang="en-US" dirty="0"/>
          </a:p>
        </p:txBody>
      </p:sp>
      <p:pic>
        <p:nvPicPr>
          <p:cNvPr id="8" name="Picture 1" descr="pp_h_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userDrawn="1"/>
        </p:nvGrpSpPr>
        <p:grpSpPr>
          <a:xfrm>
            <a:off x="4800600" y="6373284"/>
            <a:ext cx="2296668" cy="302199"/>
            <a:chOff x="4800600" y="6373284"/>
            <a:chExt cx="2296668" cy="302199"/>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13" name="Rectangle 12"/>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1225356448"/>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General Slide">
    <p:spTree>
      <p:nvGrpSpPr>
        <p:cNvPr id="1" name=""/>
        <p:cNvGrpSpPr/>
        <p:nvPr/>
      </p:nvGrpSpPr>
      <p:grpSpPr>
        <a:xfrm>
          <a:off x="0" y="0"/>
          <a:ext cx="0" cy="0"/>
          <a:chOff x="0" y="0"/>
          <a:chExt cx="0" cy="0"/>
        </a:xfrm>
      </p:grpSpPr>
      <p:sp>
        <p:nvSpPr>
          <p:cNvPr id="10" name="Rectangle 1"/>
          <p:cNvSpPr/>
          <p:nvPr userDrawn="1"/>
        </p:nvSpPr>
        <p:spPr>
          <a:xfrm>
            <a:off x="7112002" y="0"/>
            <a:ext cx="2031999" cy="6858000"/>
          </a:xfrm>
          <a:custGeom>
            <a:avLst/>
            <a:gdLst>
              <a:gd name="connsiteX0" fmla="*/ 0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0 w 2031999"/>
              <a:gd name="connsiteY4" fmla="*/ 0 h 5143500"/>
              <a:gd name="connsiteX0" fmla="*/ 1073727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1073727 w 2031999"/>
              <a:gd name="connsiteY4" fmla="*/ 0 h 5143500"/>
              <a:gd name="connsiteX0" fmla="*/ 1362363 w 2031999"/>
              <a:gd name="connsiteY0" fmla="*/ 0 h 5149273"/>
              <a:gd name="connsiteX1" fmla="*/ 2031999 w 2031999"/>
              <a:gd name="connsiteY1" fmla="*/ 5773 h 5149273"/>
              <a:gd name="connsiteX2" fmla="*/ 2031999 w 2031999"/>
              <a:gd name="connsiteY2" fmla="*/ 5149273 h 5149273"/>
              <a:gd name="connsiteX3" fmla="*/ 0 w 2031999"/>
              <a:gd name="connsiteY3" fmla="*/ 5149273 h 5149273"/>
              <a:gd name="connsiteX4" fmla="*/ 1362363 w 2031999"/>
              <a:gd name="connsiteY4" fmla="*/ 0 h 5149273"/>
              <a:gd name="connsiteX0" fmla="*/ 1067954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1067954 w 2031999"/>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999" h="5143500">
                <a:moveTo>
                  <a:pt x="1067954" y="0"/>
                </a:moveTo>
                <a:lnTo>
                  <a:pt x="2031999" y="0"/>
                </a:lnTo>
                <a:lnTo>
                  <a:pt x="2031999" y="5143500"/>
                </a:lnTo>
                <a:lnTo>
                  <a:pt x="0" y="5143500"/>
                </a:lnTo>
                <a:lnTo>
                  <a:pt x="1067954" y="0"/>
                </a:lnTo>
                <a:close/>
              </a:path>
            </a:pathLst>
          </a:custGeom>
          <a:solidFill>
            <a:srgbClr val="77E0C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latin typeface="Arial"/>
              <a:cs typeface="Arial"/>
            </a:endParaRPr>
          </a:p>
        </p:txBody>
      </p:sp>
      <p:sp>
        <p:nvSpPr>
          <p:cNvPr id="11" name="Text Placeholder 2"/>
          <p:cNvSpPr>
            <a:spLocks noGrp="1"/>
          </p:cNvSpPr>
          <p:nvPr>
            <p:ph type="body" sz="quarter" idx="10"/>
          </p:nvPr>
        </p:nvSpPr>
        <p:spPr>
          <a:xfrm>
            <a:off x="449264" y="1740488"/>
            <a:ext cx="5348313" cy="2808429"/>
          </a:xfrm>
          <a:prstGeom prst="rect">
            <a:avLst/>
          </a:prstGeom>
        </p:spPr>
        <p:txBody>
          <a:bodyPr vert="horz" lIns="0"/>
          <a:lstStyle>
            <a:lvl1pPr marL="0" indent="0">
              <a:buNone/>
              <a:defRPr sz="3600" b="1" i="1">
                <a:solidFill>
                  <a:srgbClr val="003087"/>
                </a:solidFill>
                <a:latin typeface="Arial"/>
                <a:cs typeface="Arial"/>
              </a:defRPr>
            </a:lvl1pPr>
            <a:lvl2pPr marL="0" indent="0">
              <a:buNone/>
              <a:defRPr sz="2000">
                <a:solidFill>
                  <a:srgbClr val="003087"/>
                </a:solidFill>
                <a:latin typeface="Arial"/>
                <a:cs typeface="Arial"/>
              </a:defRPr>
            </a:lvl2pPr>
            <a:lvl3pPr marL="0" indent="0">
              <a:buNone/>
              <a:defRPr sz="1200">
                <a:solidFill>
                  <a:srgbClr val="003087"/>
                </a:solidFill>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4"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chemeClr val="bg1"/>
                </a:solidFill>
                <a:latin typeface="Arial"/>
                <a:cs typeface="Arial"/>
              </a:defRPr>
            </a:lvl1pPr>
          </a:lstStyle>
          <a:p>
            <a:fld id="{392A089F-6FA7-E74D-8B91-14056D11BB2D}" type="slidenum">
              <a:rPr lang="en-US" smtClean="0"/>
              <a:pPr/>
              <a:t>‹#›</a:t>
            </a:fld>
            <a:endParaRPr lang="en-US" dirty="0"/>
          </a:p>
        </p:txBody>
      </p:sp>
      <p:pic>
        <p:nvPicPr>
          <p:cNvPr id="8" name="Picture 1" descr="pp_h_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userDrawn="1"/>
        </p:nvGrpSpPr>
        <p:grpSpPr>
          <a:xfrm>
            <a:off x="4800600" y="6373284"/>
            <a:ext cx="2296668" cy="302199"/>
            <a:chOff x="4800600" y="6373284"/>
            <a:chExt cx="2296668" cy="302199"/>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13" name="Rectangle 12"/>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4177958513"/>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General Slide">
    <p:spTree>
      <p:nvGrpSpPr>
        <p:cNvPr id="1" name=""/>
        <p:cNvGrpSpPr/>
        <p:nvPr/>
      </p:nvGrpSpPr>
      <p:grpSpPr>
        <a:xfrm>
          <a:off x="0" y="0"/>
          <a:ext cx="0" cy="0"/>
          <a:chOff x="0" y="0"/>
          <a:chExt cx="0" cy="0"/>
        </a:xfrm>
      </p:grpSpPr>
      <p:sp>
        <p:nvSpPr>
          <p:cNvPr id="10" name="Rectangle 1"/>
          <p:cNvSpPr/>
          <p:nvPr userDrawn="1"/>
        </p:nvSpPr>
        <p:spPr>
          <a:xfrm>
            <a:off x="7112002" y="0"/>
            <a:ext cx="2031999" cy="6858000"/>
          </a:xfrm>
          <a:custGeom>
            <a:avLst/>
            <a:gdLst>
              <a:gd name="connsiteX0" fmla="*/ 0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0 w 2031999"/>
              <a:gd name="connsiteY4" fmla="*/ 0 h 5143500"/>
              <a:gd name="connsiteX0" fmla="*/ 1073727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1073727 w 2031999"/>
              <a:gd name="connsiteY4" fmla="*/ 0 h 5143500"/>
              <a:gd name="connsiteX0" fmla="*/ 1362363 w 2031999"/>
              <a:gd name="connsiteY0" fmla="*/ 0 h 5149273"/>
              <a:gd name="connsiteX1" fmla="*/ 2031999 w 2031999"/>
              <a:gd name="connsiteY1" fmla="*/ 5773 h 5149273"/>
              <a:gd name="connsiteX2" fmla="*/ 2031999 w 2031999"/>
              <a:gd name="connsiteY2" fmla="*/ 5149273 h 5149273"/>
              <a:gd name="connsiteX3" fmla="*/ 0 w 2031999"/>
              <a:gd name="connsiteY3" fmla="*/ 5149273 h 5149273"/>
              <a:gd name="connsiteX4" fmla="*/ 1362363 w 2031999"/>
              <a:gd name="connsiteY4" fmla="*/ 0 h 5149273"/>
              <a:gd name="connsiteX0" fmla="*/ 1067954 w 2031999"/>
              <a:gd name="connsiteY0" fmla="*/ 0 h 5143500"/>
              <a:gd name="connsiteX1" fmla="*/ 2031999 w 2031999"/>
              <a:gd name="connsiteY1" fmla="*/ 0 h 5143500"/>
              <a:gd name="connsiteX2" fmla="*/ 2031999 w 2031999"/>
              <a:gd name="connsiteY2" fmla="*/ 5143500 h 5143500"/>
              <a:gd name="connsiteX3" fmla="*/ 0 w 2031999"/>
              <a:gd name="connsiteY3" fmla="*/ 5143500 h 5143500"/>
              <a:gd name="connsiteX4" fmla="*/ 1067954 w 2031999"/>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999" h="5143500">
                <a:moveTo>
                  <a:pt x="1067954" y="0"/>
                </a:moveTo>
                <a:lnTo>
                  <a:pt x="2031999" y="0"/>
                </a:lnTo>
                <a:lnTo>
                  <a:pt x="2031999" y="5143500"/>
                </a:lnTo>
                <a:lnTo>
                  <a:pt x="0" y="5143500"/>
                </a:lnTo>
                <a:lnTo>
                  <a:pt x="1067954" y="0"/>
                </a:lnTo>
                <a:close/>
              </a:path>
            </a:pathLst>
          </a:custGeom>
          <a:solidFill>
            <a:srgbClr val="FF8F1C"/>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latin typeface="Arial"/>
              <a:cs typeface="Arial"/>
            </a:endParaRPr>
          </a:p>
        </p:txBody>
      </p:sp>
      <p:sp>
        <p:nvSpPr>
          <p:cNvPr id="11" name="Text Placeholder 2"/>
          <p:cNvSpPr>
            <a:spLocks noGrp="1"/>
          </p:cNvSpPr>
          <p:nvPr>
            <p:ph type="body" sz="quarter" idx="10"/>
          </p:nvPr>
        </p:nvSpPr>
        <p:spPr>
          <a:xfrm>
            <a:off x="449264" y="1740488"/>
            <a:ext cx="5348313" cy="2808429"/>
          </a:xfrm>
          <a:prstGeom prst="rect">
            <a:avLst/>
          </a:prstGeom>
        </p:spPr>
        <p:txBody>
          <a:bodyPr vert="horz" lIns="0"/>
          <a:lstStyle>
            <a:lvl1pPr marL="0" indent="0">
              <a:buNone/>
              <a:defRPr sz="3600" b="1" i="1">
                <a:solidFill>
                  <a:srgbClr val="003087"/>
                </a:solidFill>
                <a:latin typeface="Arial"/>
                <a:cs typeface="Arial"/>
              </a:defRPr>
            </a:lvl1pPr>
            <a:lvl2pPr marL="0" indent="0">
              <a:buNone/>
              <a:defRPr sz="2000">
                <a:solidFill>
                  <a:srgbClr val="003087"/>
                </a:solidFill>
                <a:latin typeface="Arial"/>
                <a:cs typeface="Arial"/>
              </a:defRPr>
            </a:lvl2pPr>
            <a:lvl3pPr marL="0" indent="0">
              <a:buNone/>
              <a:defRPr sz="1200">
                <a:solidFill>
                  <a:srgbClr val="003087"/>
                </a:solidFill>
                <a:latin typeface="Arial"/>
                <a:cs typeface="Arial"/>
              </a:defRPr>
            </a:lvl3pPr>
            <a:lvl4pPr marL="1371600" indent="0">
              <a:buNone/>
              <a:defRPr>
                <a:latin typeface="Arial"/>
                <a:cs typeface="Arial"/>
              </a:defRPr>
            </a:lvl4pPr>
            <a:lvl5pPr marL="1828800" indent="0">
              <a:buNone/>
              <a:defRPr>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AutoShape 1"/>
          <p:cNvSpPr>
            <a:spLocks/>
          </p:cNvSpPr>
          <p:nvPr userDrawn="1"/>
        </p:nvSpPr>
        <p:spPr bwMode="auto">
          <a:xfrm>
            <a:off x="1204029" y="6468470"/>
            <a:ext cx="3619500" cy="220133"/>
          </a:xfrm>
          <a:custGeom>
            <a:avLst/>
            <a:gdLst>
              <a:gd name="T0" fmla="*/ 1809750 w 21600"/>
              <a:gd name="T1" fmla="*/ 82550 h 21600"/>
              <a:gd name="T2" fmla="*/ 1809750 w 21600"/>
              <a:gd name="T3" fmla="*/ 82550 h 21600"/>
              <a:gd name="T4" fmla="*/ 1809750 w 21600"/>
              <a:gd name="T5" fmla="*/ 82550 h 21600"/>
              <a:gd name="T6" fmla="*/ 1809750 w 21600"/>
              <a:gd name="T7" fmla="*/ 825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kern="1200" dirty="0" smtClean="0">
                <a:solidFill>
                  <a:srgbClr val="A7A8A9"/>
                </a:solidFill>
                <a:latin typeface="Arial"/>
                <a:ea typeface="+mn-ea"/>
                <a:cs typeface="Arial"/>
                <a:sym typeface="Futura Std Book" charset="0"/>
              </a:rPr>
              <a:t>© 2016 PayPal Inc. All rights reserved. Confidential and proprietary.</a:t>
            </a:r>
            <a:endParaRPr lang="en-US" sz="700" b="0" i="0" kern="1200" dirty="0" smtClean="0">
              <a:solidFill>
                <a:srgbClr val="A7A8A9"/>
              </a:solidFill>
              <a:latin typeface="Arial"/>
              <a:ea typeface="+mn-ea"/>
              <a:cs typeface="Arial"/>
            </a:endParaRPr>
          </a:p>
          <a:p>
            <a:pPr defTabSz="457200">
              <a:lnSpc>
                <a:spcPct val="100000"/>
              </a:lnSpc>
              <a:defRPr/>
            </a:pPr>
            <a:r>
              <a:rPr lang="en-US" sz="700" b="0" i="0" kern="1200" dirty="0" smtClean="0">
                <a:solidFill>
                  <a:srgbClr val="A7A8A9"/>
                </a:solidFill>
                <a:latin typeface="Arial"/>
                <a:ea typeface="+mn-ea"/>
                <a:cs typeface="Arial"/>
                <a:sym typeface="Futura Std Book" charset="0"/>
              </a:rPr>
              <a:t> </a:t>
            </a:r>
            <a:endParaRPr lang="en-US" sz="700" b="0" i="0" kern="1200" dirty="0">
              <a:solidFill>
                <a:srgbClr val="A7A8A9"/>
              </a:solidFill>
              <a:latin typeface="Arial"/>
              <a:ea typeface="+mn-ea"/>
              <a:cs typeface="Arial"/>
            </a:endParaRPr>
          </a:p>
        </p:txBody>
      </p:sp>
      <p:sp>
        <p:nvSpPr>
          <p:cNvPr id="14" name="Slide Number Placeholder 5"/>
          <p:cNvSpPr>
            <a:spLocks noGrp="1"/>
          </p:cNvSpPr>
          <p:nvPr>
            <p:ph type="sldNum" sz="quarter" idx="4"/>
          </p:nvPr>
        </p:nvSpPr>
        <p:spPr>
          <a:xfrm>
            <a:off x="8432973" y="6373284"/>
            <a:ext cx="338666" cy="365125"/>
          </a:xfrm>
          <a:prstGeom prst="rect">
            <a:avLst/>
          </a:prstGeom>
        </p:spPr>
        <p:txBody>
          <a:bodyPr vert="horz" lIns="91440" tIns="45720" rIns="91440" bIns="45720" rtlCol="0" anchor="ctr"/>
          <a:lstStyle>
            <a:lvl1pPr algn="r">
              <a:defRPr sz="700" b="0" i="0">
                <a:solidFill>
                  <a:schemeClr val="bg1"/>
                </a:solidFill>
                <a:latin typeface="Arial"/>
                <a:cs typeface="Arial"/>
              </a:defRPr>
            </a:lvl1pPr>
          </a:lstStyle>
          <a:p>
            <a:fld id="{392A089F-6FA7-E74D-8B91-14056D11BB2D}" type="slidenum">
              <a:rPr lang="en-US" smtClean="0"/>
              <a:pPr/>
              <a:t>‹#›</a:t>
            </a:fld>
            <a:endParaRPr lang="en-US" dirty="0"/>
          </a:p>
        </p:txBody>
      </p:sp>
      <p:pic>
        <p:nvPicPr>
          <p:cNvPr id="8" name="Picture 1" descr="pp_h_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9264" y="6428204"/>
            <a:ext cx="668061" cy="1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userDrawn="1"/>
        </p:nvGrpSpPr>
        <p:grpSpPr>
          <a:xfrm>
            <a:off x="4800600" y="6373284"/>
            <a:ext cx="2296668" cy="302199"/>
            <a:chOff x="4800600" y="6373284"/>
            <a:chExt cx="2296668" cy="302199"/>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6402440"/>
              <a:ext cx="283464" cy="273043"/>
            </a:xfrm>
            <a:prstGeom prst="rect">
              <a:avLst/>
            </a:prstGeom>
          </p:spPr>
        </p:pic>
        <p:sp>
          <p:nvSpPr>
            <p:cNvPr id="13" name="Rectangle 12"/>
            <p:cNvSpPr/>
            <p:nvPr/>
          </p:nvSpPr>
          <p:spPr>
            <a:xfrm>
              <a:off x="5067545" y="6373284"/>
              <a:ext cx="2029723" cy="302199"/>
            </a:xfrm>
            <a:prstGeom prst="rect">
              <a:avLst/>
            </a:prstGeom>
          </p:spPr>
          <p:txBody>
            <a:bodyPr wrap="none">
              <a:spAutoFit/>
            </a:bodyPr>
            <a:lstStyle/>
            <a:p>
              <a:pPr>
                <a:lnSpc>
                  <a:spcPct val="140000"/>
                </a:lnSpc>
              </a:pPr>
              <a:r>
                <a:rPr lang="en-US" sz="1100" dirty="0" smtClean="0">
                  <a:solidFill>
                    <a:schemeClr val="accent1"/>
                  </a:solidFill>
                  <a:latin typeface="Arial"/>
                  <a:cs typeface="Arial"/>
                </a:rPr>
                <a:t>Global Technology Education</a:t>
              </a:r>
              <a:endParaRPr lang="en-US" sz="1100" dirty="0">
                <a:solidFill>
                  <a:schemeClr val="accent1"/>
                </a:solidFill>
                <a:latin typeface="Arial"/>
                <a:cs typeface="Arial"/>
              </a:endParaRPr>
            </a:p>
          </p:txBody>
        </p:sp>
      </p:grpSp>
    </p:spTree>
    <p:extLst>
      <p:ext uri="{BB962C8B-B14F-4D97-AF65-F5344CB8AC3E}">
        <p14:creationId xmlns:p14="http://schemas.microsoft.com/office/powerpoint/2010/main" val="655816138"/>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0432595"/>
      </p:ext>
    </p:extLst>
  </p:cSld>
  <p:clrMap bg1="lt1" tx1="dk1" bg2="lt2" tx2="dk2" accent1="accent1" accent2="accent2" accent3="accent3" accent4="accent4" accent5="accent5" accent6="accent6" hlink="hlink" folHlink="folHlink"/>
  <p:sldLayoutIdLst>
    <p:sldLayoutId id="2147483659" r:id="rId1"/>
    <p:sldLayoutId id="2147483689" r:id="rId2"/>
    <p:sldLayoutId id="2147483656" r:id="rId3"/>
    <p:sldLayoutId id="2147483666" r:id="rId4"/>
    <p:sldLayoutId id="2147483660" r:id="rId5"/>
    <p:sldLayoutId id="2147483661" r:id="rId6"/>
    <p:sldLayoutId id="2147483662" r:id="rId7"/>
    <p:sldLayoutId id="2147483663" r:id="rId8"/>
    <p:sldLayoutId id="2147483664" r:id="rId9"/>
    <p:sldLayoutId id="2147483655" r:id="rId10"/>
    <p:sldLayoutId id="2147483667" r:id="rId11"/>
    <p:sldLayoutId id="2147483674" r:id="rId12"/>
    <p:sldLayoutId id="2147483671" r:id="rId13"/>
    <p:sldLayoutId id="2147483668" r:id="rId14"/>
    <p:sldLayoutId id="2147483680" r:id="rId15"/>
    <p:sldLayoutId id="2147483681" r:id="rId16"/>
    <p:sldLayoutId id="2147483682" r:id="rId17"/>
    <p:sldLayoutId id="2147483683" r:id="rId18"/>
    <p:sldLayoutId id="2147483684" r:id="rId19"/>
    <p:sldLayoutId id="2147483685" r:id="rId20"/>
    <p:sldLayoutId id="2147483686" r:id="rId21"/>
    <p:sldLayoutId id="2147483687" r:id="rId22"/>
    <p:sldLayoutId id="2147483688" r:id="rId23"/>
    <p:sldLayoutId id="2147483673" r:id="rId24"/>
    <p:sldLayoutId id="2147483672" r:id="rId25"/>
    <p:sldLayoutId id="2147483650" r:id="rId26"/>
    <p:sldLayoutId id="2147483657" r:id="rId27"/>
    <p:sldLayoutId id="2147483665" r:id="rId28"/>
    <p:sldLayoutId id="2147483670" r:id="rId29"/>
    <p:sldLayoutId id="2147483679" r:id="rId30"/>
    <p:sldLayoutId id="2147483677" r:id="rId31"/>
    <p:sldLayoutId id="2147483676" r:id="rId32"/>
    <p:sldLayoutId id="2147483675" r:id="rId33"/>
    <p:sldLayoutId id="2147483678" r:id="rId34"/>
    <p:sldLayoutId id="2147483649" r:id="rId35"/>
    <p:sldLayoutId id="2147483669" r:id="rId36"/>
    <p:sldLayoutId id="2147483690" r:id="rId37"/>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Kafka Administration and Integrations</a:t>
            </a:r>
            <a:endParaRPr lang="en-US" dirty="0"/>
          </a:p>
        </p:txBody>
      </p:sp>
    </p:spTree>
    <p:extLst>
      <p:ext uri="{BB962C8B-B14F-4D97-AF65-F5344CB8AC3E}">
        <p14:creationId xmlns:p14="http://schemas.microsoft.com/office/powerpoint/2010/main" val="85959779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Functional Components</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10</a:t>
            </a:fld>
            <a:endParaRPr lang="en-US" dirty="0"/>
          </a:p>
        </p:txBody>
      </p:sp>
      <p:sp>
        <p:nvSpPr>
          <p:cNvPr id="4" name="Text Placeholder 3"/>
          <p:cNvSpPr>
            <a:spLocks noGrp="1"/>
          </p:cNvSpPr>
          <p:nvPr>
            <p:ph type="body" sz="quarter" idx="12"/>
          </p:nvPr>
        </p:nvSpPr>
        <p:spPr/>
        <p:txBody>
          <a:bodyPr/>
          <a:lstStyle/>
          <a:p>
            <a:r>
              <a:rPr lang="en-US" b="1" dirty="0" err="1" smtClean="0"/>
              <a:t>Hadoop</a:t>
            </a:r>
            <a:r>
              <a:rPr lang="en-US" dirty="0" smtClean="0"/>
              <a:t> can be thought of as an ecosystem comprised of many different components that work together to create a single platform</a:t>
            </a:r>
          </a:p>
          <a:p>
            <a:endParaRPr lang="en-US" dirty="0" smtClean="0"/>
          </a:p>
          <a:p>
            <a:r>
              <a:rPr lang="en-US" dirty="0" smtClean="0"/>
              <a:t>Two key functional components:</a:t>
            </a:r>
          </a:p>
          <a:p>
            <a:pPr lvl="1"/>
            <a:r>
              <a:rPr lang="en-US" b="1" dirty="0" smtClean="0"/>
              <a:t>HDFS</a:t>
            </a:r>
            <a:r>
              <a:rPr lang="en-US" dirty="0" smtClean="0"/>
              <a:t> – a scalable file system that distributes and stores data across all machines in </a:t>
            </a:r>
            <a:r>
              <a:rPr lang="en-US" dirty="0" err="1" smtClean="0"/>
              <a:t>Hadoop</a:t>
            </a:r>
            <a:r>
              <a:rPr lang="en-US" dirty="0" smtClean="0"/>
              <a:t> cluster</a:t>
            </a:r>
          </a:p>
          <a:p>
            <a:pPr lvl="1"/>
            <a:r>
              <a:rPr lang="en-US" b="1" dirty="0" err="1" smtClean="0"/>
              <a:t>MapReduce</a:t>
            </a:r>
            <a:r>
              <a:rPr lang="en-US" dirty="0" smtClean="0"/>
              <a:t> – the system used to efficiently process the large amount of data stored in HDFS. Large data is divided into smaller and smaller tasks in a pipeline.</a:t>
            </a:r>
            <a:endParaRPr lang="en-US" dirty="0"/>
          </a:p>
        </p:txBody>
      </p:sp>
    </p:spTree>
    <p:extLst>
      <p:ext uri="{BB962C8B-B14F-4D97-AF65-F5344CB8AC3E}">
        <p14:creationId xmlns:p14="http://schemas.microsoft.com/office/powerpoint/2010/main" val="3587148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Hadoop</a:t>
            </a:r>
            <a:r>
              <a:rPr lang="en-US" dirty="0" smtClean="0"/>
              <a:t> Cluster Components</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11</a:t>
            </a:fld>
            <a:endParaRPr lang="en-US" dirty="0"/>
          </a:p>
        </p:txBody>
      </p:sp>
      <p:pic>
        <p:nvPicPr>
          <p:cNvPr id="5" name="Picture 4" descr="Hadoop - Page 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920013"/>
            <a:ext cx="7086600" cy="5314950"/>
          </a:xfrm>
          <a:prstGeom prst="rect">
            <a:avLst/>
          </a:prstGeom>
        </p:spPr>
      </p:pic>
    </p:spTree>
    <p:extLst>
      <p:ext uri="{BB962C8B-B14F-4D97-AF65-F5344CB8AC3E}">
        <p14:creationId xmlns:p14="http://schemas.microsoft.com/office/powerpoint/2010/main" val="1784301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Integration with </a:t>
            </a:r>
            <a:r>
              <a:rPr lang="en-US" dirty="0" err="1" smtClean="0"/>
              <a:t>Hadoop</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12</a:t>
            </a:fld>
            <a:endParaRPr lang="en-US" dirty="0"/>
          </a:p>
        </p:txBody>
      </p:sp>
      <p:sp>
        <p:nvSpPr>
          <p:cNvPr id="4" name="Text Placeholder 3"/>
          <p:cNvSpPr>
            <a:spLocks noGrp="1"/>
          </p:cNvSpPr>
          <p:nvPr>
            <p:ph type="body" sz="quarter" idx="12"/>
          </p:nvPr>
        </p:nvSpPr>
        <p:spPr/>
        <p:txBody>
          <a:bodyPr/>
          <a:lstStyle/>
          <a:p>
            <a:r>
              <a:rPr lang="en-US" dirty="0" smtClean="0"/>
              <a:t>In earlier versions of Kafka (0.8), integration with </a:t>
            </a:r>
            <a:r>
              <a:rPr lang="en-US" dirty="0" err="1" smtClean="0"/>
              <a:t>Hadoop</a:t>
            </a:r>
            <a:r>
              <a:rPr lang="en-US" dirty="0" smtClean="0"/>
              <a:t> could be achieved with an extension directly in the Kafka code base</a:t>
            </a:r>
          </a:p>
          <a:p>
            <a:endParaRPr lang="en-US" dirty="0"/>
          </a:p>
          <a:p>
            <a:r>
              <a:rPr lang="en-US" dirty="0" smtClean="0"/>
              <a:t>This was great news for </a:t>
            </a:r>
            <a:r>
              <a:rPr lang="en-US" dirty="0" err="1" smtClean="0"/>
              <a:t>Hadoop</a:t>
            </a:r>
            <a:r>
              <a:rPr lang="en-US" dirty="0" smtClean="0"/>
              <a:t> users but a lot of code would need to be written for other integrations</a:t>
            </a:r>
          </a:p>
          <a:p>
            <a:pPr lvl="1"/>
            <a:r>
              <a:rPr lang="en-US" dirty="0" smtClean="0"/>
              <a:t>S3</a:t>
            </a:r>
          </a:p>
          <a:p>
            <a:pPr lvl="1"/>
            <a:r>
              <a:rPr lang="en-US" dirty="0" smtClean="0"/>
              <a:t>HBase</a:t>
            </a:r>
          </a:p>
          <a:p>
            <a:pPr lvl="1"/>
            <a:r>
              <a:rPr lang="en-US" dirty="0" smtClean="0"/>
              <a:t>JDBC</a:t>
            </a:r>
          </a:p>
          <a:p>
            <a:pPr lvl="1"/>
            <a:r>
              <a:rPr lang="en-US" dirty="0" smtClean="0"/>
              <a:t>Cassandra</a:t>
            </a:r>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426122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Connect and Confluent</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13</a:t>
            </a:fld>
            <a:endParaRPr lang="en-US" dirty="0"/>
          </a:p>
        </p:txBody>
      </p:sp>
      <p:sp>
        <p:nvSpPr>
          <p:cNvPr id="4" name="Text Placeholder 3"/>
          <p:cNvSpPr>
            <a:spLocks noGrp="1"/>
          </p:cNvSpPr>
          <p:nvPr>
            <p:ph type="body" sz="quarter" idx="12"/>
          </p:nvPr>
        </p:nvSpPr>
        <p:spPr/>
        <p:txBody>
          <a:bodyPr/>
          <a:lstStyle/>
          <a:p>
            <a:r>
              <a:rPr lang="en-US" b="1" dirty="0" smtClean="0"/>
              <a:t>Confluent</a:t>
            </a:r>
            <a:r>
              <a:rPr lang="en-US" dirty="0" smtClean="0"/>
              <a:t> is a startup that was founded in 2014 by the creators of Kafka</a:t>
            </a:r>
          </a:p>
          <a:p>
            <a:endParaRPr lang="en-US" dirty="0"/>
          </a:p>
          <a:p>
            <a:r>
              <a:rPr lang="en-US" b="1" dirty="0" smtClean="0"/>
              <a:t>Kafka Connect </a:t>
            </a:r>
            <a:r>
              <a:rPr lang="en-US" dirty="0" smtClean="0"/>
              <a:t>is a feature in Apache Kafka 0.9+ developed by </a:t>
            </a:r>
            <a:r>
              <a:rPr lang="en-US" b="1" dirty="0" smtClean="0"/>
              <a:t>Confluent</a:t>
            </a:r>
            <a:r>
              <a:rPr lang="en-US" dirty="0" smtClean="0"/>
              <a:t> that makes building and managing stream data pipelines easier</a:t>
            </a:r>
          </a:p>
          <a:p>
            <a:endParaRPr lang="en-US" dirty="0"/>
          </a:p>
          <a:p>
            <a:r>
              <a:rPr lang="en-US" b="1" dirty="0" smtClean="0"/>
              <a:t>Kafka Connect </a:t>
            </a:r>
            <a:r>
              <a:rPr lang="en-US" dirty="0" smtClean="0"/>
              <a:t>abstracts away common problems that every connector to Kafka needs to solve such as</a:t>
            </a:r>
          </a:p>
          <a:p>
            <a:pPr lvl="1"/>
            <a:r>
              <a:rPr lang="en-US" dirty="0" smtClean="0"/>
              <a:t>fault tolerance</a:t>
            </a:r>
          </a:p>
          <a:p>
            <a:pPr lvl="1"/>
            <a:r>
              <a:rPr lang="en-US" dirty="0" smtClean="0"/>
              <a:t>partitioning</a:t>
            </a:r>
          </a:p>
          <a:p>
            <a:pPr lvl="1"/>
            <a:r>
              <a:rPr lang="en-US" dirty="0" smtClean="0"/>
              <a:t>offset management</a:t>
            </a:r>
          </a:p>
          <a:p>
            <a:pPr lvl="1"/>
            <a:r>
              <a:rPr lang="en-US" dirty="0" smtClean="0"/>
              <a:t>monitoring</a:t>
            </a:r>
          </a:p>
        </p:txBody>
      </p:sp>
    </p:spTree>
    <p:extLst>
      <p:ext uri="{BB962C8B-B14F-4D97-AF65-F5344CB8AC3E}">
        <p14:creationId xmlns:p14="http://schemas.microsoft.com/office/powerpoint/2010/main" val="45692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Look at Kafka Connect</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14</a:t>
            </a:fld>
            <a:endParaRPr lang="en-US" dirty="0"/>
          </a:p>
        </p:txBody>
      </p:sp>
      <p:pic>
        <p:nvPicPr>
          <p:cNvPr id="7" name="Picture 6" descr="Kafka Connect - Page 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74" y="2209799"/>
            <a:ext cx="8833525" cy="2864927"/>
          </a:xfrm>
          <a:prstGeom prst="rect">
            <a:avLst/>
          </a:prstGeom>
        </p:spPr>
      </p:pic>
    </p:spTree>
    <p:extLst>
      <p:ext uri="{BB962C8B-B14F-4D97-AF65-F5344CB8AC3E}">
        <p14:creationId xmlns:p14="http://schemas.microsoft.com/office/powerpoint/2010/main" val="2337974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Certified Connectors</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15</a:t>
            </a:fld>
            <a:endParaRPr lang="en-US" dirty="0"/>
          </a:p>
        </p:txBody>
      </p:sp>
      <p:sp>
        <p:nvSpPr>
          <p:cNvPr id="4" name="Text Placeholder 3"/>
          <p:cNvSpPr>
            <a:spLocks noGrp="1"/>
          </p:cNvSpPr>
          <p:nvPr>
            <p:ph type="body" sz="quarter" idx="12"/>
          </p:nvPr>
        </p:nvSpPr>
        <p:spPr/>
        <p:txBody>
          <a:bodyPr/>
          <a:lstStyle/>
          <a:p>
            <a:r>
              <a:rPr lang="en-US" dirty="0" smtClean="0"/>
              <a:t>Confluent maintains the </a:t>
            </a:r>
            <a:r>
              <a:rPr lang="en-US" b="1" dirty="0" smtClean="0"/>
              <a:t>HDFS (Sink) connector</a:t>
            </a:r>
            <a:r>
              <a:rPr lang="en-US" dirty="0" smtClean="0"/>
              <a:t> using the Kafka Connect framework</a:t>
            </a:r>
          </a:p>
          <a:p>
            <a:r>
              <a:rPr lang="en-US" dirty="0" smtClean="0"/>
              <a:t>Other certified connectors from Confluent include</a:t>
            </a:r>
          </a:p>
          <a:p>
            <a:pPr lvl="1"/>
            <a:r>
              <a:rPr lang="en-US" dirty="0" smtClean="0"/>
              <a:t>JDBC (Source)</a:t>
            </a:r>
          </a:p>
          <a:p>
            <a:pPr lvl="1"/>
            <a:r>
              <a:rPr lang="en-US" dirty="0" smtClean="0"/>
              <a:t>Elastic Search (Sink)</a:t>
            </a:r>
          </a:p>
          <a:p>
            <a:pPr lvl="1"/>
            <a:r>
              <a:rPr lang="en-US" dirty="0" err="1" smtClean="0"/>
              <a:t>Attunity</a:t>
            </a:r>
            <a:r>
              <a:rPr lang="en-US" dirty="0"/>
              <a:t> </a:t>
            </a:r>
            <a:r>
              <a:rPr lang="en-US" dirty="0" smtClean="0"/>
              <a:t>(Source)</a:t>
            </a:r>
          </a:p>
          <a:p>
            <a:pPr lvl="1"/>
            <a:r>
              <a:rPr lang="en-US" dirty="0" err="1" smtClean="0"/>
              <a:t>Couchbase</a:t>
            </a:r>
            <a:r>
              <a:rPr lang="en-US" dirty="0" smtClean="0"/>
              <a:t> (Source)</a:t>
            </a:r>
          </a:p>
          <a:p>
            <a:pPr lvl="1"/>
            <a:r>
              <a:rPr lang="en-US" dirty="0" err="1" smtClean="0"/>
              <a:t>GoldenGate</a:t>
            </a:r>
            <a:r>
              <a:rPr lang="en-US" dirty="0" smtClean="0"/>
              <a:t> (Source)</a:t>
            </a:r>
          </a:p>
          <a:p>
            <a:pPr lvl="1"/>
            <a:r>
              <a:rPr lang="en-US" dirty="0" err="1" smtClean="0"/>
              <a:t>JustOne</a:t>
            </a:r>
            <a:r>
              <a:rPr lang="en-US" dirty="0" smtClean="0"/>
              <a:t> (Sink)</a:t>
            </a:r>
          </a:p>
          <a:p>
            <a:pPr lvl="1"/>
            <a:r>
              <a:rPr lang="en-US" dirty="0" err="1" smtClean="0"/>
              <a:t>Syncsort</a:t>
            </a:r>
            <a:r>
              <a:rPr lang="en-US" dirty="0" smtClean="0"/>
              <a:t> DMX (Source)</a:t>
            </a:r>
          </a:p>
          <a:p>
            <a:pPr lvl="1"/>
            <a:r>
              <a:rPr lang="en-US" dirty="0" err="1" smtClean="0"/>
              <a:t>Syncsort</a:t>
            </a:r>
            <a:r>
              <a:rPr lang="en-US" dirty="0" smtClean="0"/>
              <a:t> DMX (Sink)</a:t>
            </a:r>
          </a:p>
          <a:p>
            <a:pPr lvl="1"/>
            <a:r>
              <a:rPr lang="en-US" dirty="0" err="1" smtClean="0"/>
              <a:t>Vertica</a:t>
            </a:r>
            <a:r>
              <a:rPr lang="en-US" dirty="0" smtClean="0"/>
              <a:t> (Source)</a:t>
            </a:r>
          </a:p>
          <a:p>
            <a:pPr lvl="1"/>
            <a:r>
              <a:rPr lang="en-US" dirty="0" err="1" smtClean="0"/>
              <a:t>Vertica</a:t>
            </a:r>
            <a:r>
              <a:rPr lang="en-US" dirty="0" smtClean="0"/>
              <a:t> (Sink)</a:t>
            </a:r>
            <a:endParaRPr lang="en-US" dirty="0"/>
          </a:p>
        </p:txBody>
      </p:sp>
    </p:spTree>
    <p:extLst>
      <p:ext uri="{BB962C8B-B14F-4D97-AF65-F5344CB8AC3E}">
        <p14:creationId xmlns:p14="http://schemas.microsoft.com/office/powerpoint/2010/main" val="113283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Community Connectors</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16</a:t>
            </a:fld>
            <a:endParaRPr lang="en-US" dirty="0"/>
          </a:p>
        </p:txBody>
      </p:sp>
      <p:sp>
        <p:nvSpPr>
          <p:cNvPr id="4" name="Text Placeholder 3"/>
          <p:cNvSpPr>
            <a:spLocks noGrp="1"/>
          </p:cNvSpPr>
          <p:nvPr>
            <p:ph type="body" sz="quarter" idx="12"/>
          </p:nvPr>
        </p:nvSpPr>
        <p:spPr/>
        <p:txBody>
          <a:bodyPr/>
          <a:lstStyle/>
          <a:p>
            <a:r>
              <a:rPr lang="en-US" dirty="0" smtClean="0"/>
              <a:t>Other notable community connectors utilizing Kafka Connect</a:t>
            </a:r>
          </a:p>
          <a:p>
            <a:pPr lvl="1"/>
            <a:r>
              <a:rPr lang="en-US" dirty="0" smtClean="0"/>
              <a:t>Cassandra (Source and Sink)</a:t>
            </a:r>
          </a:p>
          <a:p>
            <a:pPr lvl="1"/>
            <a:r>
              <a:rPr lang="en-US" dirty="0" smtClean="0"/>
              <a:t>Elastic Search (Sink)</a:t>
            </a:r>
          </a:p>
          <a:p>
            <a:pPr lvl="1"/>
            <a:r>
              <a:rPr lang="en-US" dirty="0" smtClean="0"/>
              <a:t>FTP (Source)</a:t>
            </a:r>
          </a:p>
          <a:p>
            <a:pPr lvl="1"/>
            <a:r>
              <a:rPr lang="en-US" dirty="0" smtClean="0"/>
              <a:t>HBase (Sink)</a:t>
            </a:r>
          </a:p>
          <a:p>
            <a:pPr lvl="1"/>
            <a:r>
              <a:rPr lang="en-US" dirty="0" err="1" smtClean="0"/>
              <a:t>InfluxDB</a:t>
            </a:r>
            <a:r>
              <a:rPr lang="en-US" dirty="0" smtClean="0"/>
              <a:t> (Sink)</a:t>
            </a:r>
          </a:p>
          <a:p>
            <a:pPr lvl="1"/>
            <a:r>
              <a:rPr lang="en-US" dirty="0" smtClean="0"/>
              <a:t>Bloomberg Ticker (Source)</a:t>
            </a:r>
          </a:p>
          <a:p>
            <a:pPr lvl="1"/>
            <a:r>
              <a:rPr lang="en-US" dirty="0" err="1" smtClean="0"/>
              <a:t>MongoDB</a:t>
            </a:r>
            <a:r>
              <a:rPr lang="en-US" dirty="0" smtClean="0"/>
              <a:t> (Source)</a:t>
            </a:r>
          </a:p>
          <a:p>
            <a:pPr lvl="1"/>
            <a:r>
              <a:rPr lang="en-US" dirty="0" err="1" smtClean="0"/>
              <a:t>Mixpanel</a:t>
            </a:r>
            <a:r>
              <a:rPr lang="en-US" dirty="0" smtClean="0"/>
              <a:t> (Source)</a:t>
            </a:r>
          </a:p>
          <a:p>
            <a:pPr lvl="1"/>
            <a:r>
              <a:rPr lang="en-US" dirty="0" smtClean="0"/>
              <a:t>MQTT (Source)</a:t>
            </a:r>
          </a:p>
          <a:p>
            <a:pPr lvl="1"/>
            <a:r>
              <a:rPr lang="en-US" dirty="0" err="1" smtClean="0"/>
              <a:t>Solr</a:t>
            </a:r>
            <a:r>
              <a:rPr lang="en-US" dirty="0" smtClean="0"/>
              <a:t> (Sink and Source)</a:t>
            </a:r>
          </a:p>
          <a:p>
            <a:pPr lvl="1"/>
            <a:r>
              <a:rPr lang="en-US" dirty="0" smtClean="0"/>
              <a:t>And more!</a:t>
            </a:r>
            <a:endParaRPr lang="en-US" dirty="0"/>
          </a:p>
        </p:txBody>
      </p:sp>
    </p:spTree>
    <p:extLst>
      <p:ext uri="{BB962C8B-B14F-4D97-AF65-F5344CB8AC3E}">
        <p14:creationId xmlns:p14="http://schemas.microsoft.com/office/powerpoint/2010/main" val="286120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Kafka Connect View</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17</a:t>
            </a:fld>
            <a:endParaRPr lang="en-US" dirty="0"/>
          </a:p>
        </p:txBody>
      </p:sp>
      <p:pic>
        <p:nvPicPr>
          <p:cNvPr id="6" name="Picture 5" descr="sources and sinks - Page 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838200"/>
            <a:ext cx="7431024" cy="5212080"/>
          </a:xfrm>
          <a:prstGeom prst="rect">
            <a:avLst/>
          </a:prstGeom>
        </p:spPr>
      </p:pic>
    </p:spTree>
    <p:extLst>
      <p:ext uri="{BB962C8B-B14F-4D97-AF65-F5344CB8AC3E}">
        <p14:creationId xmlns:p14="http://schemas.microsoft.com/office/powerpoint/2010/main" val="4244356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Administration</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18</a:t>
            </a:fld>
            <a:endParaRPr lang="en-US" dirty="0"/>
          </a:p>
        </p:txBody>
      </p:sp>
      <p:sp>
        <p:nvSpPr>
          <p:cNvPr id="4" name="Text Placeholder 3"/>
          <p:cNvSpPr>
            <a:spLocks noGrp="1"/>
          </p:cNvSpPr>
          <p:nvPr>
            <p:ph type="body" sz="quarter" idx="12"/>
          </p:nvPr>
        </p:nvSpPr>
        <p:spPr/>
        <p:txBody>
          <a:bodyPr/>
          <a:lstStyle/>
          <a:p>
            <a:r>
              <a:rPr lang="en-US" dirty="0" smtClean="0"/>
              <a:t>There are a number of useful operations that are not automated and must be triggered using one of the tools that ship with Kafka</a:t>
            </a:r>
          </a:p>
          <a:p>
            <a:pPr lvl="1"/>
            <a:r>
              <a:rPr lang="en-US" dirty="0" smtClean="0"/>
              <a:t>Adding/deleting topics</a:t>
            </a:r>
          </a:p>
          <a:p>
            <a:pPr lvl="1"/>
            <a:r>
              <a:rPr lang="en-US" dirty="0" smtClean="0"/>
              <a:t>Modifying topics</a:t>
            </a:r>
          </a:p>
          <a:p>
            <a:pPr lvl="1"/>
            <a:r>
              <a:rPr lang="en-US" dirty="0" smtClean="0"/>
              <a:t>Graceful shutdown</a:t>
            </a:r>
          </a:p>
          <a:p>
            <a:pPr lvl="1"/>
            <a:r>
              <a:rPr lang="en-US" dirty="0" smtClean="0"/>
              <a:t>Balancing leadership</a:t>
            </a:r>
          </a:p>
          <a:p>
            <a:pPr lvl="1"/>
            <a:r>
              <a:rPr lang="en-US" dirty="0" smtClean="0"/>
              <a:t>Checking consumer position</a:t>
            </a:r>
          </a:p>
          <a:p>
            <a:pPr lvl="1"/>
            <a:r>
              <a:rPr lang="en-US" dirty="0" smtClean="0"/>
              <a:t>Mirroring data between clusters</a:t>
            </a:r>
          </a:p>
          <a:p>
            <a:pPr lvl="1"/>
            <a:r>
              <a:rPr lang="en-US" dirty="0" smtClean="0"/>
              <a:t>Expanding a cluster</a:t>
            </a:r>
          </a:p>
          <a:p>
            <a:pPr lvl="1"/>
            <a:r>
              <a:rPr lang="en-US" dirty="0" smtClean="0"/>
              <a:t>Decommissioning brokers</a:t>
            </a:r>
          </a:p>
          <a:p>
            <a:pPr lvl="1"/>
            <a:r>
              <a:rPr lang="en-US" dirty="0" smtClean="0"/>
              <a:t>Increasing replication factor</a:t>
            </a:r>
            <a:endParaRPr lang="en-US" dirty="0"/>
          </a:p>
        </p:txBody>
      </p:sp>
    </p:spTree>
    <p:extLst>
      <p:ext uri="{BB962C8B-B14F-4D97-AF65-F5344CB8AC3E}">
        <p14:creationId xmlns:p14="http://schemas.microsoft.com/office/powerpoint/2010/main" val="741414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and Deleting Topics</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19</a:t>
            </a:fld>
            <a:endParaRPr lang="en-US" dirty="0"/>
          </a:p>
        </p:txBody>
      </p:sp>
      <p:sp>
        <p:nvSpPr>
          <p:cNvPr id="4" name="Text Placeholder 3"/>
          <p:cNvSpPr>
            <a:spLocks noGrp="1"/>
          </p:cNvSpPr>
          <p:nvPr>
            <p:ph type="body" sz="quarter" idx="12"/>
          </p:nvPr>
        </p:nvSpPr>
        <p:spPr/>
        <p:txBody>
          <a:bodyPr/>
          <a:lstStyle/>
          <a:p>
            <a:r>
              <a:rPr lang="en-US" dirty="0" smtClean="0"/>
              <a:t>Topics can be added manually or you can have them be created automatically when data is first published to a non-existent topic</a:t>
            </a:r>
          </a:p>
          <a:p>
            <a:endParaRPr lang="en-US" dirty="0"/>
          </a:p>
          <a:p>
            <a:r>
              <a:rPr lang="en-US" dirty="0" smtClean="0"/>
              <a:t>Topics are added and removed with the topic tool</a:t>
            </a:r>
          </a:p>
          <a:p>
            <a:pPr lvl="1"/>
            <a:r>
              <a:rPr lang="en-US" sz="1800" dirty="0" err="1" smtClean="0">
                <a:latin typeface="Monaco"/>
                <a:cs typeface="Monaco"/>
              </a:rPr>
              <a:t>kafka</a:t>
            </a:r>
            <a:r>
              <a:rPr lang="en-US" sz="1800" dirty="0" err="1">
                <a:latin typeface="Monaco"/>
                <a:cs typeface="Monaco"/>
              </a:rPr>
              <a:t>-topics.sh</a:t>
            </a:r>
            <a:r>
              <a:rPr lang="en-US" sz="1800" dirty="0">
                <a:latin typeface="Monaco"/>
                <a:cs typeface="Monaco"/>
              </a:rPr>
              <a:t> --zookeeper </a:t>
            </a:r>
            <a:r>
              <a:rPr lang="en-US" sz="1800" dirty="0" err="1" smtClean="0">
                <a:latin typeface="Monaco"/>
                <a:cs typeface="Monaco"/>
              </a:rPr>
              <a:t>zk_host:port</a:t>
            </a:r>
            <a:r>
              <a:rPr lang="en-US" sz="1800" dirty="0" smtClean="0">
                <a:latin typeface="Monaco"/>
                <a:cs typeface="Monaco"/>
              </a:rPr>
              <a:t> </a:t>
            </a:r>
            <a:r>
              <a:rPr lang="en-US" sz="1800" dirty="0">
                <a:latin typeface="Monaco"/>
                <a:cs typeface="Monaco"/>
              </a:rPr>
              <a:t>--create --topic </a:t>
            </a:r>
            <a:r>
              <a:rPr lang="en-US" sz="1800" dirty="0" err="1" smtClean="0">
                <a:latin typeface="Monaco"/>
                <a:cs typeface="Monaco"/>
              </a:rPr>
              <a:t>my_topic_name</a:t>
            </a:r>
            <a:r>
              <a:rPr lang="en-US" sz="1800" dirty="0" smtClean="0">
                <a:latin typeface="Monaco"/>
                <a:cs typeface="Monaco"/>
              </a:rPr>
              <a:t> -</a:t>
            </a:r>
            <a:r>
              <a:rPr lang="en-US" sz="1800" dirty="0">
                <a:latin typeface="Monaco"/>
                <a:cs typeface="Monaco"/>
              </a:rPr>
              <a:t>-partitions 20 --replication-factor 3 --</a:t>
            </a:r>
            <a:r>
              <a:rPr lang="en-US" sz="1800" dirty="0" err="1">
                <a:latin typeface="Monaco"/>
                <a:cs typeface="Monaco"/>
              </a:rPr>
              <a:t>config</a:t>
            </a:r>
            <a:r>
              <a:rPr lang="en-US" sz="1800" dirty="0">
                <a:latin typeface="Monaco"/>
                <a:cs typeface="Monaco"/>
              </a:rPr>
              <a:t> x=y</a:t>
            </a:r>
            <a:endParaRPr lang="en-US" sz="1800" dirty="0" smtClean="0">
              <a:latin typeface="Monaco"/>
              <a:cs typeface="Monaco"/>
            </a:endParaRPr>
          </a:p>
          <a:p>
            <a:pPr lvl="1"/>
            <a:r>
              <a:rPr lang="en-US" sz="1800" dirty="0" err="1" smtClean="0">
                <a:latin typeface="Monaco"/>
                <a:cs typeface="Monaco"/>
              </a:rPr>
              <a:t>kafka</a:t>
            </a:r>
            <a:r>
              <a:rPr lang="en-US" sz="1800" dirty="0" err="1">
                <a:latin typeface="Monaco"/>
                <a:cs typeface="Monaco"/>
              </a:rPr>
              <a:t>-topics.sh</a:t>
            </a:r>
            <a:r>
              <a:rPr lang="en-US" sz="1800" dirty="0">
                <a:latin typeface="Monaco"/>
                <a:cs typeface="Monaco"/>
              </a:rPr>
              <a:t> --zookeeper </a:t>
            </a:r>
            <a:r>
              <a:rPr lang="en-US" sz="1800" dirty="0" err="1" smtClean="0">
                <a:latin typeface="Monaco"/>
                <a:cs typeface="Monaco"/>
              </a:rPr>
              <a:t>zk_host:port</a:t>
            </a:r>
            <a:r>
              <a:rPr lang="en-US" sz="1800" dirty="0" smtClean="0">
                <a:latin typeface="Monaco"/>
                <a:cs typeface="Monaco"/>
              </a:rPr>
              <a:t> </a:t>
            </a:r>
            <a:r>
              <a:rPr lang="en-US" sz="1800" dirty="0">
                <a:latin typeface="Monaco"/>
                <a:cs typeface="Monaco"/>
              </a:rPr>
              <a:t>--delete --topic </a:t>
            </a:r>
            <a:r>
              <a:rPr lang="en-US" sz="1800" dirty="0" err="1">
                <a:latin typeface="Monaco"/>
                <a:cs typeface="Monaco"/>
              </a:rPr>
              <a:t>my_topic_name</a:t>
            </a:r>
            <a:endParaRPr lang="en-US" sz="1800" dirty="0">
              <a:latin typeface="Monaco"/>
              <a:cs typeface="Monaco"/>
            </a:endParaRPr>
          </a:p>
        </p:txBody>
      </p:sp>
    </p:spTree>
    <p:extLst>
      <p:ext uri="{BB962C8B-B14F-4D97-AF65-F5344CB8AC3E}">
        <p14:creationId xmlns:p14="http://schemas.microsoft.com/office/powerpoint/2010/main" val="76097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Integration with Apache Storm</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2</a:t>
            </a:fld>
            <a:endParaRPr lang="en-US" dirty="0"/>
          </a:p>
        </p:txBody>
      </p:sp>
      <p:sp>
        <p:nvSpPr>
          <p:cNvPr id="4" name="Text Placeholder 3"/>
          <p:cNvSpPr>
            <a:spLocks noGrp="1"/>
          </p:cNvSpPr>
          <p:nvPr>
            <p:ph type="body" sz="quarter" idx="12"/>
          </p:nvPr>
        </p:nvSpPr>
        <p:spPr/>
        <p:txBody>
          <a:bodyPr/>
          <a:lstStyle/>
          <a:p>
            <a:r>
              <a:rPr lang="en-US" dirty="0" smtClean="0"/>
              <a:t>Integration between Apache Kafka and Apache Storm is a popular and natural integration</a:t>
            </a:r>
          </a:p>
          <a:p>
            <a:endParaRPr lang="en-US" dirty="0"/>
          </a:p>
          <a:p>
            <a:r>
              <a:rPr lang="en-US" dirty="0" smtClean="0"/>
              <a:t>Let's take a whirlwind tour of Apache Storm and what it provides</a:t>
            </a:r>
            <a:endParaRPr lang="en-US" dirty="0"/>
          </a:p>
        </p:txBody>
      </p:sp>
    </p:spTree>
    <p:extLst>
      <p:ext uri="{BB962C8B-B14F-4D97-AF65-F5344CB8AC3E}">
        <p14:creationId xmlns:p14="http://schemas.microsoft.com/office/powerpoint/2010/main" val="1069295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Topics</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20</a:t>
            </a:fld>
            <a:endParaRPr lang="en-US" dirty="0"/>
          </a:p>
        </p:txBody>
      </p:sp>
      <p:sp>
        <p:nvSpPr>
          <p:cNvPr id="4" name="Text Placeholder 3"/>
          <p:cNvSpPr>
            <a:spLocks noGrp="1"/>
          </p:cNvSpPr>
          <p:nvPr>
            <p:ph type="body" sz="quarter" idx="12"/>
          </p:nvPr>
        </p:nvSpPr>
        <p:spPr/>
        <p:txBody>
          <a:bodyPr/>
          <a:lstStyle/>
          <a:p>
            <a:r>
              <a:rPr lang="en-US" dirty="0" smtClean="0"/>
              <a:t>Changing the configuration or partitioning of a topics can be done with the same topic tool</a:t>
            </a:r>
          </a:p>
          <a:p>
            <a:pPr lvl="1"/>
            <a:r>
              <a:rPr lang="en-US" dirty="0" err="1" smtClean="0"/>
              <a:t>kafka</a:t>
            </a:r>
            <a:r>
              <a:rPr lang="en-US" dirty="0" err="1"/>
              <a:t>-topics.sh</a:t>
            </a:r>
            <a:r>
              <a:rPr lang="en-US" dirty="0"/>
              <a:t> --zookeeper </a:t>
            </a:r>
            <a:r>
              <a:rPr lang="en-US" dirty="0" err="1"/>
              <a:t>zk_host:port</a:t>
            </a:r>
            <a:r>
              <a:rPr lang="en-US" dirty="0"/>
              <a:t>/</a:t>
            </a:r>
            <a:r>
              <a:rPr lang="en-US" dirty="0" err="1"/>
              <a:t>chroot</a:t>
            </a:r>
            <a:r>
              <a:rPr lang="en-US" dirty="0"/>
              <a:t> --alter --topic </a:t>
            </a:r>
            <a:r>
              <a:rPr lang="en-US" dirty="0" err="1"/>
              <a:t>my_topic_name</a:t>
            </a:r>
            <a:r>
              <a:rPr lang="en-US" dirty="0"/>
              <a:t> --partitions </a:t>
            </a:r>
            <a:r>
              <a:rPr lang="en-US" dirty="0" smtClean="0"/>
              <a:t>40</a:t>
            </a:r>
          </a:p>
          <a:p>
            <a:pPr lvl="1"/>
            <a:endParaRPr lang="en-US" dirty="0"/>
          </a:p>
          <a:p>
            <a:r>
              <a:rPr lang="en-US" dirty="0" smtClean="0"/>
              <a:t>The partition count controls how many logs the topic will be </a:t>
            </a:r>
            <a:r>
              <a:rPr lang="en-US" dirty="0" err="1" smtClean="0"/>
              <a:t>sharded</a:t>
            </a:r>
            <a:r>
              <a:rPr lang="en-US" dirty="0" smtClean="0"/>
              <a:t> into</a:t>
            </a:r>
          </a:p>
          <a:p>
            <a:endParaRPr lang="en-US" dirty="0" smtClean="0"/>
          </a:p>
          <a:p>
            <a:pPr lvl="1"/>
            <a:endParaRPr lang="en-US" dirty="0"/>
          </a:p>
          <a:p>
            <a:endParaRPr lang="en-US" dirty="0"/>
          </a:p>
        </p:txBody>
      </p:sp>
    </p:spTree>
    <p:extLst>
      <p:ext uri="{BB962C8B-B14F-4D97-AF65-F5344CB8AC3E}">
        <p14:creationId xmlns:p14="http://schemas.microsoft.com/office/powerpoint/2010/main" val="72522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Graceful Shutdown</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21</a:t>
            </a:fld>
            <a:endParaRPr lang="en-US" dirty="0"/>
          </a:p>
        </p:txBody>
      </p:sp>
      <p:sp>
        <p:nvSpPr>
          <p:cNvPr id="4" name="Text Placeholder 3"/>
          <p:cNvSpPr>
            <a:spLocks noGrp="1"/>
          </p:cNvSpPr>
          <p:nvPr>
            <p:ph type="body" sz="quarter" idx="12"/>
          </p:nvPr>
        </p:nvSpPr>
        <p:spPr/>
        <p:txBody>
          <a:bodyPr/>
          <a:lstStyle/>
          <a:p>
            <a:r>
              <a:rPr lang="en-US" dirty="0" smtClean="0"/>
              <a:t>A Kafka cluster will automatically detect any broker shutdown or failure and elect new leaders for the partitions on that machine</a:t>
            </a:r>
          </a:p>
          <a:p>
            <a:r>
              <a:rPr lang="en-US" dirty="0" smtClean="0"/>
              <a:t>When a broker is brought down intentionally for configuration changes, Kafka supports a more graceful shutdown that comes with two optimizations</a:t>
            </a:r>
          </a:p>
          <a:p>
            <a:pPr lvl="1"/>
            <a:r>
              <a:rPr lang="en-US" dirty="0" smtClean="0"/>
              <a:t>All logs are synced to disk to avoid needing to validate checksums when restarting. This speeds up intentional restarts</a:t>
            </a:r>
          </a:p>
          <a:p>
            <a:pPr lvl="1"/>
            <a:r>
              <a:rPr lang="en-US" dirty="0" smtClean="0"/>
              <a:t>Partitions the server is the leader for will be migrated to other replicas prior to shutting down. This will make leadership transfer faster and minimize the time each partition is unavailable to a few milliseconds</a:t>
            </a:r>
          </a:p>
          <a:p>
            <a:pPr lvl="1"/>
            <a:endParaRPr lang="en-US" dirty="0" smtClean="0"/>
          </a:p>
          <a:p>
            <a:endParaRPr lang="en-US" dirty="0"/>
          </a:p>
        </p:txBody>
      </p:sp>
    </p:spTree>
    <p:extLst>
      <p:ext uri="{BB962C8B-B14F-4D97-AF65-F5344CB8AC3E}">
        <p14:creationId xmlns:p14="http://schemas.microsoft.com/office/powerpoint/2010/main" val="3992531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Graceful Shutdown Continued</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22</a:t>
            </a:fld>
            <a:endParaRPr lang="en-US" dirty="0"/>
          </a:p>
        </p:txBody>
      </p:sp>
      <p:sp>
        <p:nvSpPr>
          <p:cNvPr id="4" name="Text Placeholder 3"/>
          <p:cNvSpPr>
            <a:spLocks noGrp="1"/>
          </p:cNvSpPr>
          <p:nvPr>
            <p:ph type="body" sz="quarter" idx="12"/>
          </p:nvPr>
        </p:nvSpPr>
        <p:spPr/>
        <p:txBody>
          <a:bodyPr/>
          <a:lstStyle/>
          <a:p>
            <a:r>
              <a:rPr lang="en-US" dirty="0" smtClean="0"/>
              <a:t>To take advantage of this graceful shutdown, the following setting is required</a:t>
            </a:r>
          </a:p>
          <a:p>
            <a:endParaRPr lang="en-US" dirty="0" smtClean="0"/>
          </a:p>
          <a:p>
            <a:pPr lvl="1"/>
            <a:r>
              <a:rPr lang="en-US" sz="1800" dirty="0" err="1" smtClean="0">
                <a:latin typeface="Monaco"/>
                <a:cs typeface="Monaco"/>
              </a:rPr>
              <a:t>controlled.shutdown.enable</a:t>
            </a:r>
            <a:r>
              <a:rPr lang="en-US" sz="1800" dirty="0" smtClean="0">
                <a:latin typeface="Monaco"/>
                <a:cs typeface="Monaco"/>
              </a:rPr>
              <a:t>=true</a:t>
            </a:r>
            <a:endParaRPr lang="en-US" sz="1800" dirty="0">
              <a:latin typeface="Monaco"/>
              <a:cs typeface="Monaco"/>
            </a:endParaRPr>
          </a:p>
        </p:txBody>
      </p:sp>
    </p:spTree>
    <p:extLst>
      <p:ext uri="{BB962C8B-B14F-4D97-AF65-F5344CB8AC3E}">
        <p14:creationId xmlns:p14="http://schemas.microsoft.com/office/powerpoint/2010/main" val="3042516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Consumer Position</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23</a:t>
            </a:fld>
            <a:endParaRPr lang="en-US" dirty="0"/>
          </a:p>
        </p:txBody>
      </p:sp>
      <p:sp>
        <p:nvSpPr>
          <p:cNvPr id="4" name="Text Placeholder 3"/>
          <p:cNvSpPr>
            <a:spLocks noGrp="1"/>
          </p:cNvSpPr>
          <p:nvPr>
            <p:ph type="body" sz="quarter" idx="12"/>
          </p:nvPr>
        </p:nvSpPr>
        <p:spPr/>
        <p:txBody>
          <a:bodyPr/>
          <a:lstStyle/>
          <a:p>
            <a:r>
              <a:rPr lang="en-US" dirty="0" smtClean="0"/>
              <a:t>The following command will show the position of all consumers in a consumer group and how far behind the end of the log they are</a:t>
            </a:r>
          </a:p>
          <a:p>
            <a:endParaRPr lang="en-US" dirty="0" smtClean="0"/>
          </a:p>
          <a:p>
            <a:pPr lvl="1"/>
            <a:r>
              <a:rPr lang="de-DE" sz="1800" dirty="0" err="1" smtClean="0">
                <a:latin typeface="Monaco"/>
                <a:cs typeface="Monaco"/>
              </a:rPr>
              <a:t>kafka</a:t>
            </a:r>
            <a:r>
              <a:rPr lang="de-DE" sz="1800" dirty="0" smtClean="0">
                <a:latin typeface="Monaco"/>
                <a:cs typeface="Monaco"/>
              </a:rPr>
              <a:t>-run-</a:t>
            </a:r>
            <a:r>
              <a:rPr lang="de-DE" sz="1800" dirty="0" err="1" smtClean="0">
                <a:latin typeface="Monaco"/>
                <a:cs typeface="Monaco"/>
              </a:rPr>
              <a:t>class.sh</a:t>
            </a:r>
            <a:r>
              <a:rPr lang="de-DE" sz="1800" dirty="0" smtClean="0">
                <a:latin typeface="Monaco"/>
                <a:cs typeface="Monaco"/>
              </a:rPr>
              <a:t> </a:t>
            </a:r>
            <a:r>
              <a:rPr lang="de-DE" sz="1800" dirty="0" err="1" smtClean="0">
                <a:latin typeface="Monaco"/>
                <a:cs typeface="Monaco"/>
              </a:rPr>
              <a:t>kafka.tools.ConsumerOffsetChecker</a:t>
            </a:r>
            <a:r>
              <a:rPr lang="de-DE" sz="1800" dirty="0" smtClean="0">
                <a:latin typeface="Monaco"/>
                <a:cs typeface="Monaco"/>
              </a:rPr>
              <a:t> --</a:t>
            </a:r>
            <a:r>
              <a:rPr lang="de-DE" sz="1800" dirty="0" err="1" smtClean="0">
                <a:latin typeface="Monaco"/>
                <a:cs typeface="Monaco"/>
              </a:rPr>
              <a:t>zookeeper</a:t>
            </a:r>
            <a:r>
              <a:rPr lang="de-DE" sz="1800" dirty="0" smtClean="0">
                <a:latin typeface="Monaco"/>
                <a:cs typeface="Monaco"/>
              </a:rPr>
              <a:t> localhost:2181 --group </a:t>
            </a:r>
            <a:r>
              <a:rPr lang="de-DE" sz="1800" dirty="0" err="1" smtClean="0">
                <a:latin typeface="Monaco"/>
                <a:cs typeface="Monaco"/>
              </a:rPr>
              <a:t>test</a:t>
            </a:r>
            <a:endParaRPr lang="de-DE" sz="1800" dirty="0">
              <a:latin typeface="Monaco"/>
              <a:cs typeface="Monaco"/>
            </a:endParaRPr>
          </a:p>
        </p:txBody>
      </p:sp>
    </p:spTree>
    <p:extLst>
      <p:ext uri="{BB962C8B-B14F-4D97-AF65-F5344CB8AC3E}">
        <p14:creationId xmlns:p14="http://schemas.microsoft.com/office/powerpoint/2010/main" val="2949722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Mirroring Data Between Clusters</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24</a:t>
            </a:fld>
            <a:endParaRPr lang="en-US" dirty="0"/>
          </a:p>
        </p:txBody>
      </p:sp>
      <p:sp>
        <p:nvSpPr>
          <p:cNvPr id="4" name="Text Placeholder 3"/>
          <p:cNvSpPr>
            <a:spLocks noGrp="1"/>
          </p:cNvSpPr>
          <p:nvPr>
            <p:ph type="body" sz="quarter" idx="12"/>
          </p:nvPr>
        </p:nvSpPr>
        <p:spPr/>
        <p:txBody>
          <a:bodyPr/>
          <a:lstStyle/>
          <a:p>
            <a:r>
              <a:rPr lang="en-US" dirty="0" smtClean="0"/>
              <a:t>Replicating data </a:t>
            </a:r>
            <a:r>
              <a:rPr lang="en-US" i="1" dirty="0" smtClean="0"/>
              <a:t>between</a:t>
            </a:r>
            <a:r>
              <a:rPr lang="en-US" dirty="0" smtClean="0"/>
              <a:t> Kafka clusters is known as </a:t>
            </a:r>
            <a:r>
              <a:rPr lang="en-US" b="1" dirty="0" smtClean="0"/>
              <a:t>mirroring</a:t>
            </a:r>
            <a:r>
              <a:rPr lang="en-US" dirty="0" smtClean="0"/>
              <a:t> which is not to be confused with the replication that happens amongst the nodes in single cluster</a:t>
            </a:r>
          </a:p>
          <a:p>
            <a:endParaRPr lang="en-US" dirty="0"/>
          </a:p>
          <a:p>
            <a:r>
              <a:rPr lang="en-US" dirty="0" smtClean="0"/>
              <a:t>Kafka comes with a tool for this purpose called </a:t>
            </a:r>
            <a:r>
              <a:rPr lang="en-US" sz="2000" dirty="0" err="1" smtClean="0">
                <a:latin typeface="Monaco"/>
                <a:cs typeface="Monaco"/>
              </a:rPr>
              <a:t>kafka</a:t>
            </a:r>
            <a:r>
              <a:rPr lang="en-US" sz="2000" dirty="0" smtClean="0">
                <a:latin typeface="Monaco"/>
                <a:cs typeface="Monaco"/>
              </a:rPr>
              <a:t>-mirror-maker</a:t>
            </a:r>
          </a:p>
          <a:p>
            <a:endParaRPr lang="en-US" dirty="0"/>
          </a:p>
          <a:p>
            <a:r>
              <a:rPr lang="en-US" dirty="0" smtClean="0"/>
              <a:t>A common use case is to provide a replica in another datacenter</a:t>
            </a:r>
            <a:endParaRPr lang="en-US" dirty="0"/>
          </a:p>
        </p:txBody>
      </p:sp>
    </p:spTree>
    <p:extLst>
      <p:ext uri="{BB962C8B-B14F-4D97-AF65-F5344CB8AC3E}">
        <p14:creationId xmlns:p14="http://schemas.microsoft.com/office/powerpoint/2010/main" val="3522363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Expanding a Cluster</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25</a:t>
            </a:fld>
            <a:endParaRPr lang="en-US" dirty="0"/>
          </a:p>
        </p:txBody>
      </p:sp>
      <p:sp>
        <p:nvSpPr>
          <p:cNvPr id="4" name="Text Placeholder 3"/>
          <p:cNvSpPr>
            <a:spLocks noGrp="1"/>
          </p:cNvSpPr>
          <p:nvPr>
            <p:ph type="body" sz="quarter" idx="12"/>
          </p:nvPr>
        </p:nvSpPr>
        <p:spPr/>
        <p:txBody>
          <a:bodyPr/>
          <a:lstStyle/>
          <a:p>
            <a:r>
              <a:rPr lang="en-US" dirty="0" smtClean="0"/>
              <a:t>To add servers to a Kafka cluster, just assign them a unique broker id and start</a:t>
            </a:r>
          </a:p>
          <a:p>
            <a:r>
              <a:rPr lang="en-US" dirty="0" smtClean="0"/>
              <a:t>The new servers will not automatically be assigned any data partitions so unless partitions are moved to them they won't be doing any work until new topics are created</a:t>
            </a:r>
          </a:p>
          <a:p>
            <a:r>
              <a:rPr lang="en-US" dirty="0" smtClean="0"/>
              <a:t>Most of the time when you add machines to the cluster you will migrate some existing data with the </a:t>
            </a:r>
            <a:r>
              <a:rPr lang="en-US" sz="2000" dirty="0" err="1" smtClean="0">
                <a:latin typeface="Monaco"/>
                <a:cs typeface="Monaco"/>
              </a:rPr>
              <a:t>kafka</a:t>
            </a:r>
            <a:r>
              <a:rPr lang="en-US" sz="2000" dirty="0" smtClean="0">
                <a:latin typeface="Monaco"/>
                <a:cs typeface="Monaco"/>
              </a:rPr>
              <a:t>-reassign-partitions </a:t>
            </a:r>
            <a:r>
              <a:rPr lang="en-US" dirty="0" smtClean="0"/>
              <a:t>tool</a:t>
            </a:r>
          </a:p>
          <a:p>
            <a:r>
              <a:rPr lang="en-US" dirty="0" smtClean="0"/>
              <a:t>Check out the documentation for examples and usage!</a:t>
            </a:r>
            <a:endParaRPr lang="en-US" dirty="0"/>
          </a:p>
        </p:txBody>
      </p:sp>
    </p:spTree>
    <p:extLst>
      <p:ext uri="{BB962C8B-B14F-4D97-AF65-F5344CB8AC3E}">
        <p14:creationId xmlns:p14="http://schemas.microsoft.com/office/powerpoint/2010/main" val="1770048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Decommissioning Brokers</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26</a:t>
            </a:fld>
            <a:endParaRPr lang="en-US" dirty="0"/>
          </a:p>
        </p:txBody>
      </p:sp>
      <p:sp>
        <p:nvSpPr>
          <p:cNvPr id="4" name="Text Placeholder 3"/>
          <p:cNvSpPr>
            <a:spLocks noGrp="1"/>
          </p:cNvSpPr>
          <p:nvPr>
            <p:ph type="body" sz="quarter" idx="12"/>
          </p:nvPr>
        </p:nvSpPr>
        <p:spPr/>
        <p:txBody>
          <a:bodyPr/>
          <a:lstStyle/>
          <a:p>
            <a:r>
              <a:rPr lang="en-US" dirty="0" smtClean="0"/>
              <a:t>The partition reassignment tool cannot automatically generate a reassignment plan for decommissioning brokers</a:t>
            </a:r>
          </a:p>
          <a:p>
            <a:endParaRPr lang="en-US" dirty="0" smtClean="0"/>
          </a:p>
          <a:p>
            <a:r>
              <a:rPr lang="en-US" dirty="0" smtClean="0"/>
              <a:t>The admin must come up with a plan to move the replica for all partitions hosted on the broker to be decommissioned to the rest of the brokers</a:t>
            </a:r>
          </a:p>
          <a:p>
            <a:pPr lvl="1"/>
            <a:r>
              <a:rPr lang="en-US" dirty="0" smtClean="0"/>
              <a:t>Can be </a:t>
            </a:r>
            <a:r>
              <a:rPr lang="en-US" b="1" dirty="0" smtClean="0"/>
              <a:t>tedious</a:t>
            </a:r>
            <a:r>
              <a:rPr lang="en-US" dirty="0" smtClean="0"/>
              <a:t>!</a:t>
            </a:r>
          </a:p>
          <a:p>
            <a:pPr lvl="1"/>
            <a:endParaRPr lang="en-US" dirty="0" smtClean="0"/>
          </a:p>
          <a:p>
            <a:r>
              <a:rPr lang="en-US" dirty="0" smtClean="0"/>
              <a:t>Tooling support for this task is planned in the future</a:t>
            </a:r>
            <a:endParaRPr lang="en-US" dirty="0"/>
          </a:p>
        </p:txBody>
      </p:sp>
    </p:spTree>
    <p:extLst>
      <p:ext uri="{BB962C8B-B14F-4D97-AF65-F5344CB8AC3E}">
        <p14:creationId xmlns:p14="http://schemas.microsoft.com/office/powerpoint/2010/main" val="2674833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Increasing Replication Factor</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27</a:t>
            </a:fld>
            <a:endParaRPr lang="en-US" dirty="0"/>
          </a:p>
        </p:txBody>
      </p:sp>
      <p:sp>
        <p:nvSpPr>
          <p:cNvPr id="4" name="Text Placeholder 3"/>
          <p:cNvSpPr>
            <a:spLocks noGrp="1"/>
          </p:cNvSpPr>
          <p:nvPr>
            <p:ph type="body" sz="quarter" idx="12"/>
          </p:nvPr>
        </p:nvSpPr>
        <p:spPr/>
        <p:txBody>
          <a:bodyPr/>
          <a:lstStyle/>
          <a:p>
            <a:r>
              <a:rPr lang="en-US" dirty="0" smtClean="0"/>
              <a:t>To increase the replication factor of an existing partition, the extra replicas must be specified in a JSON file</a:t>
            </a:r>
          </a:p>
          <a:p>
            <a:endParaRPr lang="en-US" dirty="0" smtClean="0"/>
          </a:p>
          <a:p>
            <a:r>
              <a:rPr lang="en-US" dirty="0" smtClean="0"/>
              <a:t>The following example increases the replication factor of partition 0 of topic </a:t>
            </a:r>
            <a:r>
              <a:rPr lang="en-US" sz="2000" dirty="0" smtClean="0">
                <a:latin typeface="Monaco"/>
                <a:cs typeface="Monaco"/>
              </a:rPr>
              <a:t>test</a:t>
            </a:r>
            <a:r>
              <a:rPr lang="en-US" dirty="0" smtClean="0"/>
              <a:t> from 1 to 3</a:t>
            </a:r>
          </a:p>
          <a:p>
            <a:pPr lvl="1"/>
            <a:r>
              <a:rPr lang="en-US" dirty="0" smtClean="0"/>
              <a:t>increase-replication-</a:t>
            </a:r>
            <a:r>
              <a:rPr lang="en-US" dirty="0" err="1" smtClean="0"/>
              <a:t>factor.json</a:t>
            </a:r>
            <a:r>
              <a:rPr lang="en-US" dirty="0" smtClean="0"/>
              <a:t>:</a:t>
            </a:r>
          </a:p>
          <a:p>
            <a:pPr marL="512762" lvl="2" indent="0">
              <a:buNone/>
            </a:pPr>
            <a:r>
              <a:rPr lang="en-US" dirty="0">
                <a:latin typeface="Monaco"/>
                <a:cs typeface="Monaco"/>
              </a:rPr>
              <a:t>{"version":1,"partitions":[{"topic":</a:t>
            </a:r>
            <a:r>
              <a:rPr lang="en-US" dirty="0" smtClean="0">
                <a:latin typeface="Monaco"/>
                <a:cs typeface="Monaco"/>
              </a:rPr>
              <a:t>"test"</a:t>
            </a:r>
            <a:r>
              <a:rPr lang="en-US" dirty="0">
                <a:latin typeface="Monaco"/>
                <a:cs typeface="Monaco"/>
              </a:rPr>
              <a:t>,"partition":0,"replicas":[5,6,7]}]</a:t>
            </a:r>
            <a:r>
              <a:rPr lang="en-US" dirty="0" smtClean="0">
                <a:latin typeface="Monaco"/>
                <a:cs typeface="Monaco"/>
              </a:rPr>
              <a:t>}</a:t>
            </a:r>
          </a:p>
          <a:p>
            <a:pPr lvl="2"/>
            <a:endParaRPr lang="en-US" dirty="0"/>
          </a:p>
          <a:p>
            <a:pPr lvl="1"/>
            <a:r>
              <a:rPr lang="en-US" sz="1800" dirty="0" err="1">
                <a:latin typeface="Monaco"/>
                <a:cs typeface="Monaco"/>
              </a:rPr>
              <a:t>kafka</a:t>
            </a:r>
            <a:r>
              <a:rPr lang="en-US" sz="1800" dirty="0">
                <a:latin typeface="Monaco"/>
                <a:cs typeface="Monaco"/>
              </a:rPr>
              <a:t>-reassign-</a:t>
            </a:r>
            <a:r>
              <a:rPr lang="en-US" sz="1800" dirty="0" err="1">
                <a:latin typeface="Monaco"/>
                <a:cs typeface="Monaco"/>
              </a:rPr>
              <a:t>partitions.sh</a:t>
            </a:r>
            <a:r>
              <a:rPr lang="en-US" sz="1800" dirty="0">
                <a:latin typeface="Monaco"/>
                <a:cs typeface="Monaco"/>
              </a:rPr>
              <a:t> --zookeeper localhost:2181 --reassignment-</a:t>
            </a:r>
            <a:r>
              <a:rPr lang="en-US" sz="1800" dirty="0" err="1">
                <a:latin typeface="Monaco"/>
                <a:cs typeface="Monaco"/>
              </a:rPr>
              <a:t>json</a:t>
            </a:r>
            <a:r>
              <a:rPr lang="en-US" sz="1800" dirty="0">
                <a:latin typeface="Monaco"/>
                <a:cs typeface="Monaco"/>
              </a:rPr>
              <a:t>-file increase-replication-</a:t>
            </a:r>
            <a:r>
              <a:rPr lang="en-US" sz="1800" dirty="0" err="1">
                <a:latin typeface="Monaco"/>
                <a:cs typeface="Monaco"/>
              </a:rPr>
              <a:t>factor.json</a:t>
            </a:r>
            <a:r>
              <a:rPr lang="en-US" sz="1800" dirty="0">
                <a:latin typeface="Monaco"/>
                <a:cs typeface="Monaco"/>
              </a:rPr>
              <a:t> --execute</a:t>
            </a:r>
            <a:endParaRPr lang="en-US" sz="1800" dirty="0" smtClean="0">
              <a:latin typeface="Monaco"/>
              <a:cs typeface="Monaco"/>
            </a:endParaRPr>
          </a:p>
          <a:p>
            <a:pPr lvl="2"/>
            <a:endParaRPr lang="en-US" dirty="0"/>
          </a:p>
          <a:p>
            <a:pPr lvl="1"/>
            <a:endParaRPr lang="en-US" dirty="0" smtClean="0"/>
          </a:p>
          <a:p>
            <a:endParaRPr lang="en-US" dirty="0" smtClean="0"/>
          </a:p>
          <a:p>
            <a:pPr lvl="1"/>
            <a:endParaRPr lang="en-US" dirty="0" smtClean="0"/>
          </a:p>
          <a:p>
            <a:endParaRPr lang="en-US" dirty="0"/>
          </a:p>
        </p:txBody>
      </p:sp>
    </p:spTree>
    <p:extLst>
      <p:ext uri="{BB962C8B-B14F-4D97-AF65-F5344CB8AC3E}">
        <p14:creationId xmlns:p14="http://schemas.microsoft.com/office/powerpoint/2010/main" val="717425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28</a:t>
            </a:fld>
            <a:endParaRPr lang="en-US" dirty="0"/>
          </a:p>
        </p:txBody>
      </p:sp>
      <p:sp>
        <p:nvSpPr>
          <p:cNvPr id="4" name="Text Placeholder 3"/>
          <p:cNvSpPr>
            <a:spLocks noGrp="1"/>
          </p:cNvSpPr>
          <p:nvPr>
            <p:ph type="body" sz="quarter" idx="12"/>
          </p:nvPr>
        </p:nvSpPr>
        <p:spPr/>
        <p:txBody>
          <a:bodyPr/>
          <a:lstStyle/>
          <a:p>
            <a:r>
              <a:rPr lang="en-US" dirty="0" smtClean="0"/>
              <a:t>Kafka uses </a:t>
            </a:r>
            <a:r>
              <a:rPr lang="en-US" b="1" dirty="0" smtClean="0"/>
              <a:t>Yammer Metrics</a:t>
            </a:r>
            <a:r>
              <a:rPr lang="en-US" dirty="0" smtClean="0"/>
              <a:t> for metrics reporting in both the server and client</a:t>
            </a:r>
          </a:p>
          <a:p>
            <a:endParaRPr lang="en-US" dirty="0"/>
          </a:p>
          <a:p>
            <a:r>
              <a:rPr lang="en-US" dirty="0" smtClean="0"/>
              <a:t>You can use </a:t>
            </a:r>
            <a:r>
              <a:rPr lang="en-US" sz="2000" dirty="0" err="1" smtClean="0">
                <a:latin typeface="Monaco"/>
                <a:cs typeface="Monaco"/>
              </a:rPr>
              <a:t>jconsole</a:t>
            </a:r>
            <a:r>
              <a:rPr lang="en-US" dirty="0" smtClean="0"/>
              <a:t> and attach to a running Kafka </a:t>
            </a:r>
            <a:r>
              <a:rPr lang="en-US" dirty="0" err="1" smtClean="0"/>
              <a:t>clinet</a:t>
            </a:r>
            <a:r>
              <a:rPr lang="en-US" dirty="0" smtClean="0"/>
              <a:t> or server to see all the metrics available with JMX</a:t>
            </a:r>
            <a:endParaRPr lang="en-US" dirty="0"/>
          </a:p>
        </p:txBody>
      </p:sp>
    </p:spTree>
    <p:extLst>
      <p:ext uri="{BB962C8B-B14F-4D97-AF65-F5344CB8AC3E}">
        <p14:creationId xmlns:p14="http://schemas.microsoft.com/office/powerpoint/2010/main" val="1054371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29</a:t>
            </a:fld>
            <a:endParaRPr lang="en-US" dirty="0"/>
          </a:p>
        </p:txBody>
      </p:sp>
      <p:sp>
        <p:nvSpPr>
          <p:cNvPr id="4" name="Text Placeholder 3"/>
          <p:cNvSpPr>
            <a:spLocks noGrp="1"/>
          </p:cNvSpPr>
          <p:nvPr>
            <p:ph type="body" sz="quarter" idx="12"/>
          </p:nvPr>
        </p:nvSpPr>
        <p:spPr/>
        <p:txBody>
          <a:bodyPr/>
          <a:lstStyle/>
          <a:p>
            <a:r>
              <a:rPr lang="en-US" dirty="0" smtClean="0"/>
              <a:t>In release 0.9, Kafka added a number of security related features to Kafka</a:t>
            </a:r>
          </a:p>
          <a:p>
            <a:pPr lvl="1"/>
            <a:r>
              <a:rPr lang="en-US" dirty="0" smtClean="0"/>
              <a:t>Authentication of connection to brokers from clients using SSL or SASL (Kerberos)</a:t>
            </a:r>
          </a:p>
          <a:p>
            <a:pPr lvl="1"/>
            <a:r>
              <a:rPr lang="en-US" dirty="0" smtClean="0"/>
              <a:t>Authentication of connections from brokers to Zookeeper</a:t>
            </a:r>
          </a:p>
          <a:p>
            <a:pPr lvl="1"/>
            <a:r>
              <a:rPr lang="en-US" dirty="0" smtClean="0"/>
              <a:t>Encryption of data transferred between brokers and clients, between brokers, or between brokers and tools using SSL</a:t>
            </a:r>
          </a:p>
          <a:p>
            <a:pPr lvl="1"/>
            <a:r>
              <a:rPr lang="en-US" dirty="0" smtClean="0"/>
              <a:t>Authorization of read/write operations by clients</a:t>
            </a:r>
          </a:p>
          <a:p>
            <a:pPr lvl="1"/>
            <a:r>
              <a:rPr lang="en-US" dirty="0" smtClean="0"/>
              <a:t>Authorization is pluggable and can be integrated with external authorization services</a:t>
            </a:r>
            <a:endParaRPr lang="en-US" dirty="0"/>
          </a:p>
        </p:txBody>
      </p:sp>
    </p:spTree>
    <p:extLst>
      <p:ext uri="{BB962C8B-B14F-4D97-AF65-F5344CB8AC3E}">
        <p14:creationId xmlns:p14="http://schemas.microsoft.com/office/powerpoint/2010/main" val="1443751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Storm</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3</a:t>
            </a:fld>
            <a:endParaRPr lang="en-US" dirty="0"/>
          </a:p>
        </p:txBody>
      </p:sp>
      <p:sp>
        <p:nvSpPr>
          <p:cNvPr id="4" name="Text Placeholder 3"/>
          <p:cNvSpPr>
            <a:spLocks noGrp="1"/>
          </p:cNvSpPr>
          <p:nvPr>
            <p:ph type="body" sz="quarter" idx="12"/>
          </p:nvPr>
        </p:nvSpPr>
        <p:spPr/>
        <p:txBody>
          <a:bodyPr/>
          <a:lstStyle/>
          <a:p>
            <a:r>
              <a:rPr lang="en-US" b="1" dirty="0" smtClean="0"/>
              <a:t>Apache Storm </a:t>
            </a:r>
            <a:r>
              <a:rPr lang="en-US" dirty="0" smtClean="0"/>
              <a:t>- Distributed and fault-tolerant </a:t>
            </a:r>
            <a:r>
              <a:rPr lang="en-US" dirty="0" err="1" smtClean="0"/>
              <a:t>realtime</a:t>
            </a:r>
            <a:r>
              <a:rPr lang="en-US" dirty="0" smtClean="0"/>
              <a:t> computation</a:t>
            </a:r>
            <a:endParaRPr lang="en-US" dirty="0"/>
          </a:p>
          <a:p>
            <a:endParaRPr lang="en-US" dirty="0" smtClean="0"/>
          </a:p>
          <a:p>
            <a:r>
              <a:rPr lang="en-US" dirty="0" smtClean="0"/>
              <a:t>Allows reliable processing of unbounded streams of data</a:t>
            </a:r>
          </a:p>
          <a:p>
            <a:endParaRPr lang="en-US" dirty="0"/>
          </a:p>
          <a:p>
            <a:r>
              <a:rPr lang="en-US" dirty="0" smtClean="0"/>
              <a:t>Developed by </a:t>
            </a:r>
            <a:r>
              <a:rPr lang="en-US" dirty="0" err="1" smtClean="0"/>
              <a:t>BackType</a:t>
            </a:r>
            <a:r>
              <a:rPr lang="en-US" dirty="0" smtClean="0"/>
              <a:t> initially and then acquired by Twitter and open-sourced</a:t>
            </a:r>
          </a:p>
          <a:p>
            <a:endParaRPr lang="en-US" dirty="0"/>
          </a:p>
          <a:p>
            <a:r>
              <a:rPr lang="en-US" dirty="0" smtClean="0"/>
              <a:t>Comparable to other streaming engines such as Spark Streaming and </a:t>
            </a:r>
            <a:r>
              <a:rPr lang="en-US" dirty="0" err="1" smtClean="0"/>
              <a:t>Flink</a:t>
            </a:r>
            <a:endParaRPr lang="en-US" dirty="0" smtClean="0"/>
          </a:p>
          <a:p>
            <a:endParaRPr lang="en-US" dirty="0"/>
          </a:p>
          <a:p>
            <a:endParaRPr lang="en-US" dirty="0" smtClean="0"/>
          </a:p>
        </p:txBody>
      </p:sp>
    </p:spTree>
    <p:extLst>
      <p:ext uri="{BB962C8B-B14F-4D97-AF65-F5344CB8AC3E}">
        <p14:creationId xmlns:p14="http://schemas.microsoft.com/office/powerpoint/2010/main" val="2156383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30</a:t>
            </a:fld>
            <a:endParaRPr lang="en-US" dirty="0"/>
          </a:p>
        </p:txBody>
      </p:sp>
      <p:sp>
        <p:nvSpPr>
          <p:cNvPr id="4" name="Text Placeholder 3"/>
          <p:cNvSpPr>
            <a:spLocks noGrp="1"/>
          </p:cNvSpPr>
          <p:nvPr>
            <p:ph type="body" sz="quarter" idx="12"/>
          </p:nvPr>
        </p:nvSpPr>
        <p:spPr/>
        <p:txBody>
          <a:bodyPr/>
          <a:lstStyle/>
          <a:p>
            <a:r>
              <a:rPr lang="en-US" dirty="0"/>
              <a:t>Kafka Integrations</a:t>
            </a:r>
          </a:p>
          <a:p>
            <a:pPr lvl="1"/>
            <a:r>
              <a:rPr lang="en-US" dirty="0"/>
              <a:t>Apache Storm</a:t>
            </a:r>
          </a:p>
          <a:p>
            <a:pPr lvl="1"/>
            <a:r>
              <a:rPr lang="en-US" dirty="0"/>
              <a:t>Apache </a:t>
            </a:r>
            <a:r>
              <a:rPr lang="en-US" dirty="0" err="1"/>
              <a:t>Hadoop</a:t>
            </a:r>
            <a:endParaRPr lang="en-US" dirty="0"/>
          </a:p>
          <a:p>
            <a:r>
              <a:rPr lang="en-US" dirty="0"/>
              <a:t>Kafka Connect</a:t>
            </a:r>
          </a:p>
          <a:p>
            <a:r>
              <a:rPr lang="en-US" dirty="0"/>
              <a:t>Administration</a:t>
            </a:r>
          </a:p>
          <a:p>
            <a:pPr lvl="1"/>
            <a:r>
              <a:rPr lang="en-US" dirty="0"/>
              <a:t>Command line tools for modifying topics, graceful shutdown, mirroring data, checking consumer position, etc.</a:t>
            </a:r>
          </a:p>
          <a:p>
            <a:pPr lvl="1"/>
            <a:r>
              <a:rPr lang="en-US" dirty="0"/>
              <a:t>Monitoring</a:t>
            </a:r>
          </a:p>
          <a:p>
            <a:pPr lvl="1"/>
            <a:r>
              <a:rPr lang="en-US"/>
              <a:t>Security</a:t>
            </a:r>
          </a:p>
          <a:p>
            <a:endParaRPr lang="en-US"/>
          </a:p>
        </p:txBody>
      </p:sp>
    </p:spTree>
    <p:extLst>
      <p:ext uri="{BB962C8B-B14F-4D97-AF65-F5344CB8AC3E}">
        <p14:creationId xmlns:p14="http://schemas.microsoft.com/office/powerpoint/2010/main" val="3954489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Storm Concepts</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4</a:t>
            </a:fld>
            <a:endParaRPr lang="en-US" dirty="0"/>
          </a:p>
        </p:txBody>
      </p:sp>
      <p:sp>
        <p:nvSpPr>
          <p:cNvPr id="4" name="Text Placeholder 3"/>
          <p:cNvSpPr>
            <a:spLocks noGrp="1"/>
          </p:cNvSpPr>
          <p:nvPr>
            <p:ph type="body" sz="quarter" idx="12"/>
          </p:nvPr>
        </p:nvSpPr>
        <p:spPr/>
        <p:txBody>
          <a:bodyPr/>
          <a:lstStyle/>
          <a:p>
            <a:r>
              <a:rPr lang="en-US" b="1" dirty="0"/>
              <a:t>Topology</a:t>
            </a:r>
            <a:endParaRPr lang="en-US" dirty="0"/>
          </a:p>
          <a:p>
            <a:pPr lvl="1"/>
            <a:r>
              <a:rPr lang="en-US" dirty="0"/>
              <a:t>Logic for an application that is analogous to a </a:t>
            </a:r>
            <a:r>
              <a:rPr lang="en-US" dirty="0" err="1"/>
              <a:t>MapReduce</a:t>
            </a:r>
            <a:r>
              <a:rPr lang="en-US" dirty="0"/>
              <a:t> job except that a topology runs forever or until </a:t>
            </a:r>
            <a:r>
              <a:rPr lang="en-US" dirty="0" smtClean="0"/>
              <a:t>killed</a:t>
            </a:r>
            <a:endParaRPr lang="en-US" dirty="0"/>
          </a:p>
          <a:p>
            <a:r>
              <a:rPr lang="en-US" b="1" dirty="0" smtClean="0"/>
              <a:t>Streams</a:t>
            </a:r>
          </a:p>
          <a:p>
            <a:pPr lvl="1"/>
            <a:r>
              <a:rPr lang="en-US" dirty="0" smtClean="0"/>
              <a:t>An unbounded sequence of tuples</a:t>
            </a:r>
          </a:p>
          <a:p>
            <a:pPr lvl="1"/>
            <a:r>
              <a:rPr lang="en-US" dirty="0" smtClean="0"/>
              <a:t>Storm provides a way to transform incoming data in a distributed and reliable way</a:t>
            </a:r>
          </a:p>
          <a:p>
            <a:pPr lvl="1"/>
            <a:r>
              <a:rPr lang="en-US" dirty="0" smtClean="0"/>
              <a:t>For example, you may transform a stream of tweets into a stream of trending topics</a:t>
            </a:r>
            <a:endParaRPr lang="en-US" dirty="0"/>
          </a:p>
          <a:p>
            <a:r>
              <a:rPr lang="en-US" b="1" dirty="0" smtClean="0"/>
              <a:t>Spouts</a:t>
            </a:r>
          </a:p>
          <a:p>
            <a:pPr lvl="1"/>
            <a:r>
              <a:rPr lang="en-US" dirty="0" smtClean="0"/>
              <a:t>A source of streams in a topology (e.g. the Twitter API)</a:t>
            </a:r>
          </a:p>
          <a:p>
            <a:pPr lvl="1"/>
            <a:r>
              <a:rPr lang="en-US" dirty="0" smtClean="0"/>
              <a:t>Spouts read tuples from an external source and emit them into the topology</a:t>
            </a:r>
            <a:endParaRPr lang="en-US" dirty="0"/>
          </a:p>
          <a:p>
            <a:endParaRPr lang="en-US" dirty="0"/>
          </a:p>
        </p:txBody>
      </p:sp>
    </p:spTree>
    <p:extLst>
      <p:ext uri="{BB962C8B-B14F-4D97-AF65-F5344CB8AC3E}">
        <p14:creationId xmlns:p14="http://schemas.microsoft.com/office/powerpoint/2010/main" val="35403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Storm Concepts</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5</a:t>
            </a:fld>
            <a:endParaRPr lang="en-US" dirty="0"/>
          </a:p>
        </p:txBody>
      </p:sp>
      <p:sp>
        <p:nvSpPr>
          <p:cNvPr id="4" name="Text Placeholder 3"/>
          <p:cNvSpPr>
            <a:spLocks noGrp="1"/>
          </p:cNvSpPr>
          <p:nvPr>
            <p:ph type="body" sz="quarter" idx="12"/>
          </p:nvPr>
        </p:nvSpPr>
        <p:spPr/>
        <p:txBody>
          <a:bodyPr/>
          <a:lstStyle/>
          <a:p>
            <a:r>
              <a:rPr lang="en-US" b="1" dirty="0" smtClean="0"/>
              <a:t>Bolts</a:t>
            </a:r>
          </a:p>
          <a:p>
            <a:pPr lvl="1"/>
            <a:r>
              <a:rPr lang="en-US" dirty="0" smtClean="0"/>
              <a:t>All processing in topologies is done in bolts</a:t>
            </a:r>
          </a:p>
          <a:p>
            <a:pPr lvl="1"/>
            <a:r>
              <a:rPr lang="en-US" dirty="0" smtClean="0"/>
              <a:t>They are responsible for tasks such as filtering, aggregations, joins, talking to databases, </a:t>
            </a:r>
            <a:r>
              <a:rPr lang="en-US" dirty="0" err="1" smtClean="0"/>
              <a:t>etc</a:t>
            </a:r>
            <a:endParaRPr lang="en-US" dirty="0" smtClean="0"/>
          </a:p>
          <a:p>
            <a:pPr lvl="1"/>
            <a:r>
              <a:rPr lang="en-US" dirty="0" smtClean="0"/>
              <a:t>Complex stream transformations can require multiple steps and thus multiple bolts</a:t>
            </a:r>
            <a:endParaRPr lang="en-US" dirty="0"/>
          </a:p>
        </p:txBody>
      </p:sp>
    </p:spTree>
    <p:extLst>
      <p:ext uri="{BB962C8B-B14F-4D97-AF65-F5344CB8AC3E}">
        <p14:creationId xmlns:p14="http://schemas.microsoft.com/office/powerpoint/2010/main" val="965789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Storm Topology</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6</a:t>
            </a:fld>
            <a:endParaRPr lang="en-US" dirty="0"/>
          </a:p>
        </p:txBody>
      </p:sp>
      <p:pic>
        <p:nvPicPr>
          <p:cNvPr id="5" name="Picture 4" descr="topolog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600200"/>
            <a:ext cx="5334000" cy="4107623"/>
          </a:xfrm>
          <a:prstGeom prst="rect">
            <a:avLst/>
          </a:prstGeom>
        </p:spPr>
      </p:pic>
    </p:spTree>
    <p:extLst>
      <p:ext uri="{BB962C8B-B14F-4D97-AF65-F5344CB8AC3E}">
        <p14:creationId xmlns:p14="http://schemas.microsoft.com/office/powerpoint/2010/main" val="2319424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and Storm Integration</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7</a:t>
            </a:fld>
            <a:endParaRPr lang="en-US" dirty="0"/>
          </a:p>
        </p:txBody>
      </p:sp>
      <p:sp>
        <p:nvSpPr>
          <p:cNvPr id="4" name="Text Placeholder 3"/>
          <p:cNvSpPr>
            <a:spLocks noGrp="1"/>
          </p:cNvSpPr>
          <p:nvPr>
            <p:ph type="body" sz="quarter" idx="12"/>
          </p:nvPr>
        </p:nvSpPr>
        <p:spPr/>
        <p:txBody>
          <a:bodyPr/>
          <a:lstStyle/>
          <a:p>
            <a:r>
              <a:rPr lang="en-US" dirty="0" smtClean="0"/>
              <a:t>Storm has a built-in module called </a:t>
            </a:r>
            <a:r>
              <a:rPr lang="en-US" sz="2000" dirty="0" smtClean="0">
                <a:latin typeface="Monaco"/>
                <a:cs typeface="Monaco"/>
              </a:rPr>
              <a:t>storm-</a:t>
            </a:r>
            <a:r>
              <a:rPr lang="en-US" sz="2000" dirty="0" err="1" smtClean="0">
                <a:latin typeface="Monaco"/>
                <a:cs typeface="Monaco"/>
              </a:rPr>
              <a:t>kafka</a:t>
            </a:r>
            <a:r>
              <a:rPr lang="en-US" sz="2000" dirty="0" smtClean="0">
                <a:latin typeface="Monaco"/>
                <a:cs typeface="Monaco"/>
              </a:rPr>
              <a:t>-client </a:t>
            </a:r>
            <a:r>
              <a:rPr lang="en-US" dirty="0" smtClean="0"/>
              <a:t>which is compatible with Kafka 0.10+</a:t>
            </a:r>
          </a:p>
          <a:p>
            <a:pPr lvl="1"/>
            <a:r>
              <a:rPr lang="en-US" dirty="0" smtClean="0"/>
              <a:t>Legacy version of this module for Kafka 0.8 is called </a:t>
            </a:r>
            <a:r>
              <a:rPr lang="en-US" sz="1800" dirty="0" smtClean="0">
                <a:latin typeface="Monaco"/>
                <a:cs typeface="Monaco"/>
              </a:rPr>
              <a:t>storm-</a:t>
            </a:r>
            <a:r>
              <a:rPr lang="en-US" sz="1800" dirty="0" err="1" smtClean="0">
                <a:latin typeface="Monaco"/>
                <a:cs typeface="Monaco"/>
              </a:rPr>
              <a:t>kafka</a:t>
            </a:r>
            <a:endParaRPr lang="en-US" sz="1800" dirty="0" smtClean="0">
              <a:latin typeface="Monaco"/>
              <a:cs typeface="Monaco"/>
            </a:endParaRPr>
          </a:p>
          <a:p>
            <a:pPr lvl="1"/>
            <a:endParaRPr lang="en-US" dirty="0" smtClean="0"/>
          </a:p>
          <a:p>
            <a:r>
              <a:rPr lang="en-US" sz="2000" dirty="0" smtClean="0">
                <a:latin typeface="Monaco"/>
                <a:cs typeface="Monaco"/>
              </a:rPr>
              <a:t>storm-</a:t>
            </a:r>
            <a:r>
              <a:rPr lang="en-US" sz="2000" dirty="0" err="1" smtClean="0">
                <a:latin typeface="Monaco"/>
                <a:cs typeface="Monaco"/>
              </a:rPr>
              <a:t>kafka</a:t>
            </a:r>
            <a:r>
              <a:rPr lang="en-US" sz="2000" dirty="0" smtClean="0">
                <a:latin typeface="Monaco"/>
                <a:cs typeface="Monaco"/>
              </a:rPr>
              <a:t>-client </a:t>
            </a:r>
            <a:r>
              <a:rPr lang="en-US" dirty="0" smtClean="0"/>
              <a:t>has a Storm </a:t>
            </a:r>
            <a:r>
              <a:rPr lang="en-US" i="1" dirty="0" smtClean="0"/>
              <a:t>spout</a:t>
            </a:r>
            <a:r>
              <a:rPr lang="en-US" dirty="0" smtClean="0"/>
              <a:t> implementation to consume data from Kafka using the </a:t>
            </a:r>
            <a:r>
              <a:rPr lang="en-US" i="1" dirty="0" smtClean="0"/>
              <a:t>consumer</a:t>
            </a:r>
            <a:r>
              <a:rPr lang="en-US" dirty="0" smtClean="0"/>
              <a:t> API</a:t>
            </a:r>
          </a:p>
          <a:p>
            <a:endParaRPr lang="en-US" dirty="0"/>
          </a:p>
          <a:p>
            <a:r>
              <a:rPr lang="en-US" dirty="0" smtClean="0"/>
              <a:t>It would also be possible of course to write a Storm </a:t>
            </a:r>
            <a:r>
              <a:rPr lang="en-US" i="1" dirty="0" smtClean="0"/>
              <a:t>bolt</a:t>
            </a:r>
            <a:r>
              <a:rPr lang="en-US" dirty="0" smtClean="0"/>
              <a:t> to </a:t>
            </a:r>
            <a:r>
              <a:rPr lang="en-US" i="1" dirty="0" smtClean="0"/>
              <a:t>produce</a:t>
            </a:r>
            <a:r>
              <a:rPr lang="en-US" dirty="0" smtClean="0"/>
              <a:t> data to Kafka although this is not as common</a:t>
            </a:r>
          </a:p>
          <a:p>
            <a:endParaRPr lang="en-US" dirty="0"/>
          </a:p>
        </p:txBody>
      </p:sp>
    </p:spTree>
    <p:extLst>
      <p:ext uri="{BB962C8B-B14F-4D97-AF65-F5344CB8AC3E}">
        <p14:creationId xmlns:p14="http://schemas.microsoft.com/office/powerpoint/2010/main" val="284357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Sample Data Flow</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8</a:t>
            </a:fld>
            <a:endParaRPr lang="en-US" dirty="0"/>
          </a:p>
        </p:txBody>
      </p:sp>
      <p:pic>
        <p:nvPicPr>
          <p:cNvPr id="5" name="Picture 4" descr="kafka-storm - Page 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17" y="2266262"/>
            <a:ext cx="8472988" cy="2686737"/>
          </a:xfrm>
          <a:prstGeom prst="rect">
            <a:avLst/>
          </a:prstGeom>
        </p:spPr>
      </p:pic>
    </p:spTree>
    <p:extLst>
      <p:ext uri="{BB962C8B-B14F-4D97-AF65-F5344CB8AC3E}">
        <p14:creationId xmlns:p14="http://schemas.microsoft.com/office/powerpoint/2010/main" val="2222043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Integration with </a:t>
            </a:r>
            <a:r>
              <a:rPr lang="en-US" dirty="0" err="1" smtClean="0"/>
              <a:t>Hadoop</a:t>
            </a:r>
            <a:endParaRPr lang="en-US" dirty="0"/>
          </a:p>
        </p:txBody>
      </p:sp>
      <p:sp>
        <p:nvSpPr>
          <p:cNvPr id="3" name="Slide Number Placeholder 2"/>
          <p:cNvSpPr>
            <a:spLocks noGrp="1"/>
          </p:cNvSpPr>
          <p:nvPr>
            <p:ph type="sldNum" sz="quarter" idx="4"/>
          </p:nvPr>
        </p:nvSpPr>
        <p:spPr/>
        <p:txBody>
          <a:bodyPr/>
          <a:lstStyle/>
          <a:p>
            <a:fld id="{392A089F-6FA7-E74D-8B91-14056D11BB2D}" type="slidenum">
              <a:rPr lang="en-US" smtClean="0"/>
              <a:pPr/>
              <a:t>9</a:t>
            </a:fld>
            <a:endParaRPr lang="en-US" dirty="0"/>
          </a:p>
        </p:txBody>
      </p:sp>
      <p:sp>
        <p:nvSpPr>
          <p:cNvPr id="4" name="Text Placeholder 3"/>
          <p:cNvSpPr>
            <a:spLocks noGrp="1"/>
          </p:cNvSpPr>
          <p:nvPr>
            <p:ph type="body" sz="quarter" idx="12"/>
          </p:nvPr>
        </p:nvSpPr>
        <p:spPr/>
        <p:txBody>
          <a:bodyPr/>
          <a:lstStyle/>
          <a:p>
            <a:r>
              <a:rPr lang="en-US" dirty="0" smtClean="0"/>
              <a:t>Another common use case is consuming Kafka data directly into </a:t>
            </a:r>
            <a:r>
              <a:rPr lang="en-US" b="1" dirty="0" err="1" smtClean="0"/>
              <a:t>Hadoop</a:t>
            </a:r>
            <a:endParaRPr lang="en-US" b="1" dirty="0"/>
          </a:p>
          <a:p>
            <a:endParaRPr lang="en-US" b="1" dirty="0" smtClean="0"/>
          </a:p>
          <a:p>
            <a:r>
              <a:rPr lang="en-US" b="1" dirty="0" err="1" smtClean="0"/>
              <a:t>Hadoop</a:t>
            </a:r>
            <a:r>
              <a:rPr lang="en-US" dirty="0" smtClean="0"/>
              <a:t> is a large scale distributed batch processing framework which parallelizes data processing across many servers</a:t>
            </a:r>
          </a:p>
          <a:p>
            <a:endParaRPr lang="en-US" dirty="0"/>
          </a:p>
          <a:p>
            <a:r>
              <a:rPr lang="en-US" dirty="0" smtClean="0"/>
              <a:t>Its strength is in the ability to scale across thousands of commodity servers that don't share memory or disk space</a:t>
            </a:r>
          </a:p>
          <a:p>
            <a:endParaRPr lang="en-US" dirty="0"/>
          </a:p>
          <a:p>
            <a:endParaRPr lang="en-US" dirty="0" smtClean="0"/>
          </a:p>
          <a:p>
            <a:endParaRPr lang="en-US" dirty="0"/>
          </a:p>
          <a:p>
            <a:pPr lvl="1"/>
            <a:endParaRPr lang="en-US" dirty="0" smtClean="0"/>
          </a:p>
        </p:txBody>
      </p:sp>
    </p:spTree>
    <p:extLst>
      <p:ext uri="{BB962C8B-B14F-4D97-AF65-F5344CB8AC3E}">
        <p14:creationId xmlns:p14="http://schemas.microsoft.com/office/powerpoint/2010/main" val="23214253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emf"/></Relationships>
</file>

<file path=ppt/theme/theme1.xml><?xml version="1.0" encoding="utf-8"?>
<a:theme xmlns:a="http://schemas.openxmlformats.org/drawingml/2006/main" name="Office Theme">
  <a:themeElements>
    <a:clrScheme name="Custom 2">
      <a:dk1>
        <a:sysClr val="windowText" lastClr="000000"/>
      </a:dk1>
      <a:lt1>
        <a:sysClr val="window" lastClr="FFFFFF"/>
      </a:lt1>
      <a:dk2>
        <a:srgbClr val="003087"/>
      </a:dk2>
      <a:lt2>
        <a:srgbClr val="EEECE1"/>
      </a:lt2>
      <a:accent1>
        <a:srgbClr val="003087"/>
      </a:accent1>
      <a:accent2>
        <a:srgbClr val="009CDE"/>
      </a:accent2>
      <a:accent3>
        <a:srgbClr val="99999A"/>
      </a:accent3>
      <a:accent4>
        <a:srgbClr val="77E0C1"/>
      </a:accent4>
      <a:accent5>
        <a:srgbClr val="B0008E"/>
      </a:accent5>
      <a:accent6>
        <a:srgbClr val="FF8F1C"/>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9999A"/>
        </a:solidFill>
        <a:ln>
          <a:noFill/>
        </a:ln>
        <a:effectLst/>
      </a:spPr>
      <a:bodyPr rtlCol="0" anchor="ctr"/>
      <a:lstStyle>
        <a:defPPr algn="ctr">
          <a:defRPr dirty="0" smtClean="0">
            <a:latin typeface="Arial"/>
            <a:cs typeface="Aria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marL="285750" indent="-285750">
          <a:lnSpc>
            <a:spcPct val="130000"/>
          </a:lnSpc>
          <a:spcBef>
            <a:spcPct val="20000"/>
          </a:spcBef>
          <a:buClr>
            <a:srgbClr val="009CDE"/>
          </a:buClr>
          <a:buSzPct val="100000"/>
          <a:buBlip>
            <a:blip xmlns:r="http://schemas.openxmlformats.org/officeDocument/2006/relationships" r:embed="rId1"/>
          </a:buBlip>
          <a:defRPr sz="1200" dirty="0" err="1">
            <a:solidFill>
              <a:srgbClr val="7F7F7F"/>
            </a:solidFill>
            <a:latin typeface="Arial"/>
            <a:cs typeface="Aria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32737</TotalTime>
  <Words>1498</Words>
  <Application>Microsoft Macintosh PowerPoint</Application>
  <PresentationFormat>On-screen Show (4:3)</PresentationFormat>
  <Paragraphs>214</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PowerPoint Presentation</vt:lpstr>
      <vt:lpstr>Kafka Integration with Apache Storm</vt:lpstr>
      <vt:lpstr>Apache Storm</vt:lpstr>
      <vt:lpstr>Major Storm Concepts</vt:lpstr>
      <vt:lpstr>Major Storm Concepts</vt:lpstr>
      <vt:lpstr>A Storm Topology</vt:lpstr>
      <vt:lpstr>Kafka and Storm Integration</vt:lpstr>
      <vt:lpstr>A Sample Data Flow</vt:lpstr>
      <vt:lpstr>Kafka Integration with Hadoop</vt:lpstr>
      <vt:lpstr>Major Functional Components</vt:lpstr>
      <vt:lpstr>Hadoop Cluster Components</vt:lpstr>
      <vt:lpstr>Kafka Integration with Hadoop</vt:lpstr>
      <vt:lpstr>Kafka Connect and Confluent</vt:lpstr>
      <vt:lpstr>High Level Look at Kafka Connect</vt:lpstr>
      <vt:lpstr>Certified Connectors</vt:lpstr>
      <vt:lpstr>Additional Community Connectors</vt:lpstr>
      <vt:lpstr>Another Kafka Connect View</vt:lpstr>
      <vt:lpstr>Kafka Administration</vt:lpstr>
      <vt:lpstr>Adding and Deleting Topics</vt:lpstr>
      <vt:lpstr>Modifying Topics</vt:lpstr>
      <vt:lpstr>Graceful Shutdown</vt:lpstr>
      <vt:lpstr>Graceful Shutdown Continued</vt:lpstr>
      <vt:lpstr>Checking Consumer Position</vt:lpstr>
      <vt:lpstr>Mirroring Data Between Clusters</vt:lpstr>
      <vt:lpstr>Expanding a Cluster</vt:lpstr>
      <vt:lpstr>Decommissioning Brokers</vt:lpstr>
      <vt:lpstr>Increasing Replication Factor</vt:lpstr>
      <vt:lpstr>Monitoring</vt:lpstr>
      <vt:lpstr>Security</vt:lpstr>
      <vt:lpstr>Summary</vt:lpstr>
    </vt:vector>
  </TitlesOfParts>
  <Company>fuseproject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Allie Packard</dc:creator>
  <cp:lastModifiedBy>Barrett Cervenka</cp:lastModifiedBy>
  <cp:revision>1029</cp:revision>
  <cp:lastPrinted>2014-04-15T20:58:29Z</cp:lastPrinted>
  <dcterms:created xsi:type="dcterms:W3CDTF">2014-03-31T20:09:59Z</dcterms:created>
  <dcterms:modified xsi:type="dcterms:W3CDTF">2016-10-26T20:43:49Z</dcterms:modified>
</cp:coreProperties>
</file>