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429" r:id="rId3"/>
    <p:sldId id="292" r:id="rId4"/>
    <p:sldId id="430" r:id="rId5"/>
    <p:sldId id="422" r:id="rId6"/>
    <p:sldId id="423" r:id="rId7"/>
    <p:sldId id="284" r:id="rId8"/>
    <p:sldId id="294" r:id="rId9"/>
    <p:sldId id="431" r:id="rId10"/>
    <p:sldId id="424" r:id="rId11"/>
    <p:sldId id="432" r:id="rId12"/>
    <p:sldId id="433" r:id="rId13"/>
    <p:sldId id="388" r:id="rId14"/>
    <p:sldId id="383" r:id="rId15"/>
    <p:sldId id="384" r:id="rId16"/>
    <p:sldId id="427" r:id="rId17"/>
    <p:sldId id="428" r:id="rId18"/>
    <p:sldId id="434" r:id="rId19"/>
    <p:sldId id="435" r:id="rId20"/>
    <p:sldId id="389" r:id="rId21"/>
    <p:sldId id="392" r:id="rId22"/>
    <p:sldId id="285" r:id="rId23"/>
    <p:sldId id="279" r:id="rId24"/>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55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3:33:45.98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1656 3277 203 0,'0'0'835'15,"-17"2"-225"-15,17-2-117 0,0 0-130 0,-12 1-45 16,12-1-76-16,0 0-30 0,0 0-38 0,0 0 125 16,0 0 0-16,0 0 8 0,0 0-2 15,4 9-62-15,-4-9-22 0,23 2-29 0,-7 2-44 16,1-3-27-16,-1 0-17 0,3 0 5 0,0 1-21 15,1-1-55-15,-1 0-104 0,-1 0-158 16,-1 0-92-16,-1-1-103 0,-1 1-45 0,-15-1-99 16,23-1-651-16,-23 1-859 0</inkml:trace>
  <inkml:trace contextRef="#ctx0" brushRef="#br0" timeOffset="285.51">1939 3139 1316 0,'0'0'843'0,"-10"-5"-171"16,10 5-157-16,0 0-70 0,-11-5-131 0,11 5-38 16,0 0-84-16,0 0 14 0,0 0-39 15,19 3 5-15,-5 0-40 0,3 3-16 0,6 3-34 16,1 0-3-16,5 5-30 0,2 1-3 0,0 1-10 16,-2 0-28-16,0-1 5 0,-4 1-2 0,-4-1 30 15,-7-1 39-15,-1 1 120 0,-9-1 49 16,0 0 28-16,-8 4 7 0,-5-2-19 0,-5 3-44 15,-7 2-37-15,-3 0-36 0,-7 2-30 16,2-4 11-16,0-1-54 0,0-1-61 0,4-1-102 16,2-3-177-16,3 0-160 0,1-4-288 0,4 1-139 0,1-2 126 15,2 1-58-15,1-3-525 0,3 1-964 16</inkml:trace>
  <inkml:trace contextRef="#ctx0" brushRef="#br0" timeOffset="886.12">3152 3111 536 0,'0'0'827'0,"0"0"-209"15,0 0-108-15,-4-12-67 0,4 12-70 16,0 0-61-16,0 0-53 0,0 0-15 0,-8 6-5 16,8-6-11-16,-6 19-12 0,4-5-30 15,-2 1-44-15,1 2-7 0,1 3-36 0,-2 2 2 16,0 3-27-16,0 2-8 0,0 0-10 0,0 1 27 15,-2-1-39-15,1-2-27 0,-1 1-175 0,2-3-127 16,-2-2-136-16,2-2-96 0,0-3-165 16,-3-1-505-16,1-3-831 0</inkml:trace>
  <inkml:trace contextRef="#ctx0" brushRef="#br0" timeOffset="1306.82">2919 3126 677 0,'-8'-17'650'0,"1"0"-146"0,1 1-71 16,4-2-91-16,0 0-51 0,4-2-71 0,4-7-16 15,9-2-23-15,5-4 39 0,7 0-63 0,6 2-19 16,7 1-17-16,3 4-24 0,2 2-15 16,3 5-26-16,2 4-18 0,-1 4 3 0,-9 4-10 15,-7 5-9-15,-2 2 11 0,-5 4 28 0,-1 4 35 16,-6-1 36-16,-3 6 20 0,-5 1 15 15,-3 2-33-15,-6 3 17 0,-2 1-30 0,-4 5-16 16,-4 1 6-16,-7 5-25 0,1 0 1 0,-9 3-13 16,2 0-35-16,-3-1 10 0,1-3-21 0,0-4 9 15,0-4-21-15,3-1 15 0,1-5-25 16,3-3 14-16,1-3-20 0,1-4 13 0,3-1-26 16,11-5 9-16,-16 0-24 0,16 0 23 0,0 0-6 15,-7-12-2-15,7 12 4 0,7-11-5 16,-7 11 8-16,6-6-8 0,-6 6-21 0,0 0 5 15,14-4 25-15,-14 4 2 0,0 0 2 0,19 6 1 16,-19-6-20-16,17 11 25 0,-11-5-19 16,4 4 24-16,-4-2-21 0,3 3 7 0,-3-1 1 15,2 1 28-15,-2 2-27 0,0-1 19 0,1 1-24 16,-3-1-99-16,0 1-148 0,2-2-47 0,-2 0-116 16,0 0-74-16,-4-11-106 0,7 19-640 0,-7-19-879 15</inkml:trace>
  <inkml:trace contextRef="#ctx0" brushRef="#br0" timeOffset="2055.15">3543 3287 792 0,'0'0'624'0,"0"0"-117"0,2-12-111 16,-2 12-84-16,0 0-70 0,0 0-43 0,6-9-44 15,-6 9-28-15,0 0-28 0,17-6-15 0,-17 6-23 16,18-7-5-16,-18 7-18 0,21-4-5 0,-21 4-7 15,19-8-2-15,-19 8-4 0,14-7-2 16,-14 7 11-16,13-8 31 0,-13 8 36 0,6-7 36 16,-6 7 34-16,0 0 6 0,0 0-6 0,-2-16 1 15,2 16-18-15,-11-11 10 0,11 11-28 0,-16-7-21 16,16 7-15-16,-21-4-18 0,21 4-11 16,-23 0-13-16,11 3-4 0,0-1 3 0,-1 2-10 15,1 0-9-15,2 3-10 0,-3-1-25 0,3 1 21 16,-1 1-31-16,3 2 27 0,2-1-27 15,0 1 30-15,2 1-32 0,4-11 28 0,-2 21-25 16,2-21 22-16,6 19-25 0,0-8 10 0,2-3-3 16,5 0 27-16,1-2-33 0,3 0 16 15,1-3-34-15,3-1-9 0,-2-2 9 0,3-2-43 16,-1 1 21-16,0-1 6 0,-1-4-18 0,1 3 22 16,0-2-25-16,-3 0 26 0,1 0-9 15,-3 0 27-15,-1-1-6 0,-1 2 23 0,-1 0-13 16,-3 2 39-16,-10 2 2 0,19-7 46 0,-19 7-14 15,12-4 25-15,-12 4-32 0,0 0 6 0,0 0-24 16,0 0 11-16,0 0-24 0,0 0 12 0,-8 11-21 16,8-11 24-16,-13 15-32 0,5-5 5 15,0 1 22-15,0 0-32 0,1 0 23 0,1 0-18 16,2 0-5-16,4-11-10 0,-6 18 25 0,6-18-32 16,0 0 21-16,4 17-17 0,-4-17 23 15,0 0-19-15,17 3 2 0,-17-3 8 0,18-5 7 16,-8-2-4-16,1 1-3 0,-1-3 5 0,0-1 0 15,3-2 21-15,-3 1-21 0,1-1 21 16,-1 1-24-16,0 1 19 0,-2-2-26 0,1 3 27 16,-1 0-28-16,-8 9 27 0,12-12-30 15,-12 12 27-15,9-8-22 0,-9 8 60 0,0 0 51 16,10 7 75-16,-10-7 42 0,2 24 47 0,-4-5 63 0,0 2 7 16,-4 5 24-16,0 8-23 0,-5 3-1 15,-1 6-325-15,-5 3-10 0,-1-1 0 0,-1 0 0 16,-4-2 0-16,1-2 0 0,-3-3 0 15,-2-2 0-15,0-4 0 0,0-4 0 0,2-7 0 16,1-3 0-16,3-8 0 0,-2-3 0 0,2-4 0 16,3-4 0-16,-3-3 0 0,1-6 0 15,1-3 0-15,2-3 0 0,3-1 0 0,-1-1-585 16,3-2-113-16,4-1-22 0,2-1 28 0,1 2 131 16,3-2-22-16,4 0-115 0,3-2-458 0,5-3-802 15</inkml:trace>
  <inkml:trace contextRef="#ctx0" brushRef="#br0" timeOffset="2372.17">4897 2696 781 0,'10'-11'718'0,"-3"4"-88"0,1-1-102 0,-8 8-59 16,10-10-43-16,-10 10-56 0,0 0-2 0,0 0-21 15,0 18 14-15,-6-2-4 0,-2 7 24 0,-7 10 130 16,-1 12-7-16,-5 4-25 0,-10 18-37 16,-2 3-19-16,0 1-327 0,-2-1-96 0,2-1 0 15,0-3 0-15,4-12 0 0,6-8 0 0,2-3 0 16,1-2 0-16,1-2 0 0,2-7 0 0,3-3 0 15,4-6 0-15,-1-1 0 0,5-5-125 16,0-3-888-16,2-2-172 0,4-12 165 0,-9 14-513 16,9-14-1242-16</inkml:trace>
  <inkml:trace contextRef="#ctx0" brushRef="#br0" timeOffset="4976.6">5995 3039 40 0,'0'0'533'0,"0"0"-201"0,0 0 31 15,0 0-74-15,0-12 18 0,0 12-33 0,0 0-1 16,-4-11 0-16,4 11-7 0,-11-7-5 15,11 7 4-15,-20-5 11 0,20 5-14 0,-27 0 3 16,10 2-17-16,1 2-16 0,-5 2-40 0,-2 3-9 16,0 4-19-16,-3 2-5 0,-1 3-37 0,2 3-5 15,2 0 7-15,0 4-25 0,5 0-14 16,-1 0-18-16,3 2-8 0,3-4-9 0,5 1-9 16,0-3-5-16,4-2-12 0,4 0 1 0,2-3-1 15,2 0-10-15,4-1-36 0,0-3-100 0,5 0-142 16,-1-3-91-16,3-1-7 0,1-3-92 15,-1-2-83-15,1-1-144 0,-1-2-439 0,-1-1-767 16</inkml:trace>
  <inkml:trace contextRef="#ctx0" brushRef="#br0" timeOffset="5829.57">6112 3255 355 0,'0'0'449'0,"0"0"-68"0,0 0-53 16,0 0-27-16,9-6-21 0,-9 6-28 0,0 0-15 16,0 0-16-16,0 0-13 0,0 0-14 0,0 0-5 15,0 0-43-15,8-8 14 0,-8 8-27 16,0 0 9-16,0 0-33 0,12-8 4 0,-12 8-15 15,13-9 7-15,-13 9 3 0,14-11-6 0,-5 3 5 16,1 0-26-16,-2-3 7 0,2-1-27 16,1 1 0-16,-1-3-19 0,1-1 11 0,-1-4-11 15,2-2-25-15,1 0 8 0,-3-1-18 16,2-2 16-16,1 1-29 0,-1 0 22 0,1 2-19 16,-5 1 12-16,0 4-5 0,0 1 27 0,-1 2-6 15,-1 1 30-15,-2 3-23 0,-4 9 15 0,6-16-25 16,-6 16 13-16,0 0-25 0,0 0 16 15,0 0-23-15,0 0 17 0,-16 7-4 0,9 3-2 16,-1 2-4-16,2 1 1 0,-2 2-3 0,-3 2-3 16,1 5-2-16,0-2-9 0,-1 1 14 15,1 3-23-15,0-4 28 0,-1 2-24 0,3 0 22 16,0-3-26-16,2-2 18 0,1-1-18 0,1-1 7 16,0-1-5-16,2-2-2 0,2-12 4 0,0 22 2 15,0-22 8-15,8 14 0 0,-8-14 0 16,11 8 20-16,-11-8-25 0,14 3 14 0,-14-3-9 15,17-2 19-15,-17 2-35 0,20-5 29 0,-7 1-16 16,-1-2 15-16,1 2-19 0,-3-2 20 16,2-2-16-16,1 0 20 0,1-1-22 0,-1 0 16 15,-1-3-18-15,5-1 18 0,-1-3-21 0,-1 0 23 16,1-2-7-16,-1-1 4 0,3-4-4 0,1 0-1 16,-3-2-12-16,1 1 12 0,-1-1-18 0,-3 4 10 15,1 2-2-15,-3 0 28 0,-1 3 13 16,-2 0 63-16,0 3 34 0,1 1 25 0,-5 0-1 15,2 4 10-15,0-3-8 0,-6 11 4 16,9-16-23-16,-9 16-27 0,6-9-14 0,-6 9-28 16,0 0-3-16,0 0 6 0,-6 14 34 0,-1 3 31 15,-7 9 7-15,-3 13 39 0,-3 2 15 0,-3 7-9 16,-10 21-190-16,0 3 0 0,-4-1 0 16,3 2 0-16,-3-3 0 0,2-1 0 0,0-3 0 15,2-4 0-15,4-13 0 0,6-8 0 0,-2-3 0 16,3-5 0-16,3-7 0 0,3-3 0 0,1-5 0 15,3-5 0-15,-1-4 0 0,3-4 0 16,10-5 0-16,-21-5 0 0,13-4 0 0,4-2 0 16,2-3 0-16,0-1 0 0,2-1 0 0,2-1 0 15,0 0 0-15,2-2 0 0,2 1 0 16,2 0 0-16,1-1 0 0,1 0 0 0,2 1 0 16,1-2 0-16,1 2-509 0,1 0-194 0,1 1-48 15,3 1 36-15,0-1 131 0,-3 2-26 0,3-1-32 16,-1 5-522-16,-1-3-809 0</inkml:trace>
  <inkml:trace contextRef="#ctx0" brushRef="#br0" timeOffset="6011.61">6679 3258 919 0,'0'0'1208'0,"12"-3"-161"0,-12 3-74 16,0 0-148-16,0 0-92 0,13-4 111 0,-13 4-151 15,0 0-154-15,0 0-129 0,0 0-410 0,0 0 0 16,0 0 0-16,0 0 0 0,0 0-545 0,0 0-558 16,0 0-150-16,0 0-416 0,-11-5-1412 15</inkml:trace>
  <inkml:trace contextRef="#ctx0" brushRef="#br0" timeOffset="39626.82">1755 4992 139 0,'0'0'602'0,"-17"-4"-156"0,17 4-16 15,-12-2-13-15,12 2-21 0,0 0-10 0,-16-3 27 16,16 3 24-16,0 0-12 0,-13-3-50 0,13 3-13 16,0 0-45-16,0 0-35 0,0 0-37 15,-12-2 66-15,12 2-55 0,0 0-31 0,0 0 19 16,0 0-15-16,0 0-30 0,0 0-38 0,18 5-26 16,-18-5-29-16,25 1-19 0,-10-1-13 0,1 1-36 15,3 0 11-15,1 0-9 0,1 0-21 16,4-2-76-16,-2 0-77 0,1 1-75 0,3-2-116 15,0 1-89-15,-4-3-136 0,-2 1-53 0,-3-2 106 16,-1 2-8-16,-1 0-17 0,-3-1-55 16,-3-1-510-16,0-1-738 0</inkml:trace>
  <inkml:trace contextRef="#ctx0" brushRef="#br0" timeOffset="39892.83">2057 4904 605 0,'-11'-6'602'0,"11"6"-97"0,0 0-47 15,0 0-39-15,0 0-79 0,-8-7-12 16,8 7-74-16,0 0 22 0,0 0 22 0,0 0 1 16,17-3-21-16,-17 3-30 0,22 3-31 0,-7 2-19 15,-1-1-22-15,1 0 19 0,-1 3 83 16,3 0 19-16,-5-1 25 0,1 2 5 0,-1-2-4 16,-4 2 38-16,3 0 18 0,-7 2-171 0,-4-10-208 15,2 23 0-15,-6-10 0 0,-5 1 0 0,1 1 0 16,-4-3 0-16,-3 4 0 0,1-2 0 15,-3 1 0-15,3-1 0 0,1-2 0 0,-1 0 0 16,0-2 0-16,3 1 0 0,-1-2-825 0,1 1-399 16,1-3 192-16,0 0-582 0,2-2-1342 0</inkml:trace>
  <inkml:trace contextRef="#ctx0" brushRef="#br0" timeOffset="65458.02">2890 5244 475 0,'0'0'421'15,"0"0"-73"-15,0 0-53 0,0 0-40 0,0 0-32 16,0 0-34-16,0 0-24 0,-13 3-23 0,13-3-20 16,0 0-21-16,0 0-15 0,0 0-17 15,0 0-12-15,0 0 0 0,-8 6-5 0,8-6-8 16,0 0 20-16,0 0 12 0,0 0 24 0,0 0 10 16,0 0 2-16,0 0 4 0,0 0 1 15,17 0-6-15,-17 0-10 0,14-9 16 0,-3 4-6 16,-1-3-10-16,2 0-1 0,1-3-11 0,1-1-18 15,3-2-12-15,-1-2-7 0,3-2-13 16,1-3-2-16,-1-1-6 0,2-2-8 0,-1-1-2 16,-1-2 2-16,4-6-11 0,-1-1-2 0,-1-1-5 15,2-1 1-15,-2-1-3 0,-3 0 0 16,1 1 0-16,-3 6-5 0,-3 2 1 0,-1 4 3 16,-2 2 8-16,-1 0-2 0,-1 6 14 0,-2-2-17 15,-2 2 12-15,0 1 25 0,1 2 9 0,-1 3 0 16,-4 10-1-16,4-20-13 0,-4 20-2 0,2-17-13 15,-2 17-3-15,0 0-9 0,0 0-6 16,-2-14-3-16,2 14-8 0,0 0 9 0,-19 12-4 16,11-2 14-16,-4 4-15 0,-3 3-7 0,1 3 15 15,-3 5 0-15,-1 2-1 0,-1 2-9 16,-2 6 15-16,1 0-9 0,1 1 16 0,-2 3-21 16,5-4 3-16,-1-2 17 0,5-2-20 0,-1-1 18 15,5-4-20-15,0-1 12 0,2-2-22 0,2-2 19 16,1-3-9-16,3-1 10 0,3-1-13 15,-1-2 21-15,2-4-14 0,0 1 14 0,6-2-15 16,-2-4 25-16,-8-5-24 0,21 6 16 0,-21-6-18 16,23 0 17-16,-11-2-14 0,1 0 15 15,-1-2-23-15,0-2 6 0,-1 1 0 0,-1 0 2 16,1-2 6-16,-1 3-4 0,-10 4 6 0,14-11 3 16,-14 11-2-16,13-9 2 0,-13 9-5 15,8-7-1-15,-8 7 0 0,0 0 3 0,8-7-4 16,-8 7-6-16,0 0 3 0,0 0-7 0,0 0-3 15,0 0 2-15,0 0-2 0,0 0 1 0,0 0 1 16,0 0 4-16,0 0-10 0,-4 11 21 0,4-11-22 16,0 0 21-16,-2 17-21 0,2-17 15 15,0 0-23-15,2 18 20 0,-2-18-21 0,6 9 24 16,-6-9-19-16,7 9 20 0,-7-9-13 0,12 4 13 16,-12-4-4-16,0 0 19 0,19-1-21 15,-19 1 14-15,18-4-16 0,-18 4 22 0,17-10-21 16,-17 10 4-16,14-9 4 0,-14 9 0 0,15-14-1 15,-15 14-4-15,10-15 4 0,-10 15 1 16,8-16 1-16,-8 16-5 0,4-15 7 0,-4 15 10 16,0-15-22-16,0 15 22 0,-4-14-19 0,4 14 15 15,-6-14-16-15,6 14 16 0,-12-11-11 16,12 11 19-16,-15-8-19 0,15 8 19 0,-16-5-21 16,16 5-3-16,-17-2 0 0,17 2 0 0,-16 0-5 15,16 0 4-15,-15 4-1 0,15-4-3 0,-12 9 0 16,12-9-1-16,-9 8 3 0,9-8 1 15,0 0-5-15,-4 14 7 0,4-14-1 0,0 0 1 16,4 13 9-16,-4-13-5 0,11 6 2 0,-11-6-1 16,16 3 1-16,-16-3 5 0,23 0-3 0,-11-1 0 15,3-1-5-15,-3 1 3 0,3-4-3 16,1 0-3-16,1 0 7 0,-1 1-3 0,3-3 13 16,-5 2-25-16,3-1 11 0,-3 0-16 0,-1 3 19 15,-3-2-14-15,3 1 19 0,-13 4-13 0,16-6 20 16,-16 6-17-16,13-4 11 0,-13 4-15 15,0 0 8-15,0 0-15 0,0 0 13 0,0 0-18 16,0 0 1-16,0 0 5 0,-5 16 3 0,-1-9 7 16,-2 2 1-16,2 0-6 0,0-1-1 15,-3 1 15-15,3-1-17 0,6-8 5 0,-8 15-34 16,8-15-21-16,-6 12-7 0,6-12-1 0,0 0-1 16,0 0 27-16,0 0-3 15,2 15 22-15,-2-15 1 0,0 0 10 0,14-4 4 0,-14 4 0 16,15-8 7-16,-15 8 0 0,14-13 0 0,-8 5 4 15,3-1 1-15,-1-1 6 0,-2 1 9 16,2-2 17-16,-2 2 25 0,1 1 10 0,-7 8 19 16,8-16-16-16,-8 16 16 0,8-10-37 0,-8 10 1 15,0 0-28-15,0 0 15 0,0 0-1 0,0 0 38 16,-4 11 6-16,-2 1 16 0,-2 3 9 16,-1 2 63-16,1 4 19 0,-2 3 8 0,-1-1 8 15,-3 5-3-15,4 1-9 0,-3 1-19 0,1-4 10 16,1-1-12-16,-1-2-5 0,2 1-7 15,-1-4-14-15,1 0-11 0,0-2 5 0,-1-3-30 16,1-1-110-16,2-2 0 0,-3-2 0 0,1 0 0 16,-2-5 0-16,-1 0 0 0,13-5 0 0,-25 0 0 15,15-5 0-15,-2-1 0 0,-1-3 0 16,3 0 0-16,-2-3-69 0,3 0-332 0,1 2-153 16,2-6-138-16,2 0-56 0,2 0 158 0,2-2 9 15,4-1-31-15,0 0-118 0,6-1-277 0,1-1-660 16</inkml:trace>
  <inkml:trace contextRef="#ctx0" brushRef="#br0" timeOffset="65642.03">3735 4865 429 0,'0'0'526'16,"15"-9"-119"-16,-15 9-74 0,0 0-52 0,14-4-36 0,-14 4-15 15,0 0-9-15,0 0-9 0,11 11-18 16,-11-11-6-16,0 0-52 0,0 22-3 0,0-22-45 15,-5 21 2-15,1-8-34 0,0-2 9 0,0 3-12 16,-2-2-12-16,2-1-47 0,-5 1-24 16,3-1-87-16,0 1-66 0,0-1-93 0,-2-2-154 15,-1 0-471-15,3-1-544 0</inkml:trace>
  <inkml:trace contextRef="#ctx0" brushRef="#br0" timeOffset="65784.57">3857 4846 562 0,'6'-15'447'0,"-1"3"-113"0,-1 0-66 0,0 1-67 15,-4 11-100-15,8-18-115 0,-8 18-135 0,8-15-149 16,-8 15-157-16,9-9-2 0</inkml:trace>
  <inkml:trace contextRef="#ctx0" brushRef="#br0" timeOffset="66043.58">3987 4768 697 0,'0'0'517'0,"-12"3"-79"0,12-3-49 0,-16 7-76 15,5-1-51-15,1 1-31 0,2 2-40 16,-3-1-36-16,5 3-23 0,0 3 2 0,0 1-16 16,4 2 26-16,0 1 24 0,2 0 32 0,2 0 25 15,-2 0 31-15,0-2 48 0,0-1 49 16,0-15 54-16,0 27 184 0,0-27 16 0,-7 23-63 15,3-12-72-15,-4-3-129 0,0 3-343 0,-1-5 0 16,-1 1 0-16,0-2 0 0,-1-1 0 16,11-4 0-16,-20 6 0 0,20-6 0 0,-19 0 0 15,19 0 0-15,-14-1-517 0,14 1-297 0,-11-5-111 16,11 5 158-16,0 0 4 0,-8-8-633 0,8 8-1073 16</inkml:trace>
  <inkml:trace contextRef="#ctx0" brushRef="#br0" timeOffset="66276.2">4219 4789 506 0,'10'-13'844'0,"-1"3"-114"16,-3 1-62-16,2 1-12 0,-8 8-73 0,8-14-102 16,-8 14-72-16,9-12-65 0,-9 12-66 0,0 0-33 15,0 0 17-15,0 0-49 0,0 0-30 0,-9 14-37 16,3-2-28-16,-2 1-20 0,0 3-11 0,-3 2-22 15,1 5-9-15,-2-1-35 0,-1 4 22 16,-1 3-27-16,-1-3 13 0,3 2-109 0,-1-1-60 16,1-2-163-16,2-3-195 0,-3 0-64 15,3 0 26-15,0-1-65 0,1-4-105 0,3-3-451 16,-2 0-801-16</inkml:trace>
  <inkml:trace contextRef="#ctx0" brushRef="#br0" timeOffset="66559.8">4087 5030 475 0,'0'0'489'0,"8"-13"-136"0,-8 13-50 0,6-8-60 16,-6 8-8-16,15-7-51 0,-15 7 3 15,16-4-28-15,-16 4 0 0,21-3-29 0,-9 2-2 16,3 0-34-16,-1-2-1 0,3 1-28 0,-1 0 27 16,3-1-13-16,-3 0 27 0,3 0-5 15,-2-1 47-15,-3 0 14 0,0 0 44 0,-1 1 18 16,-1-1 36-16,-12 4-18 0,19-6 6 0,-19 6-25 15,14-4-12-15,-14 4 22 0,0 0-16 0,17-4-43 16,-17 4-42-16,0 0-29 0,0 0-23 0,0 0-21 16,0 0-6-16,12 3-10 0,-12-3-10 15,0 0-4-15,-8 17-4 0,2-10-47 0,0 5-70 16,-3-3-163-16,1 1-187 0,-2 0-48 16,1-1-7-16,3 1-51 0,-2-2-102 0,8-8-551 15,-10 15-842-15</inkml:trace>
  <inkml:trace contextRef="#ctx0" brushRef="#br0" timeOffset="66827.24">4575 4948 348 0,'8'-10'560'0,"0"4"-142"0,-8 6-68 16,12-13-94-16,-12 13-42 0,11-8-108 16,-11 8-49-16,0 0-38 0,8-9-34 0,-8 9-11 15,0 0-46-15,0 0 19 0,0 0 6 0,0 0 15 16,-8 9-5-16,8-9 70 0,-15 12 45 15,5-3 24-15,-2 0 37 0,-1 3-11 0,-1 0 31 16,-1 3-22-16,1 0 13 0,1 0-20 0,1-1 21 16,4-1-19-16,-3 1 16 0,5-1-12 15,2 1 51-15,2-2-3 0,2-12 7 0,0 22 4 16,0-22-32-16,6 19-17 0,-6-19-42 0,13 14-19 16,-13-14-17-16,16 10-72 0,-16-10-130 0,19 5-146 15,-19-5-107-15,18 0-176 0,-18 0-583 16,17-1-792-16</inkml:trace>
  <inkml:trace contextRef="#ctx0" brushRef="#br0" timeOffset="67930.33">5222 5136 157 0,'0'0'422'0,"0"0"-55"0,0 0-45 16,0 0-41-16,0 0 6 0,0 0-53 15,0 0-3-15,12 4-46 0,-12-4-2 0,14-10-45 0,-3 4 1 16,-1-2-39-16,0-1 3 0,3-2-16 16,1-3-32-16,3-1 10 0,-1-1-27 0,1-1 19 15,-1 0-18-15,-1 0 22 0,-1 0-20 0,-1 0 30 16,-3 1-25-16,0 0 20 0,-3 1-32 15,-1 0 3-15,0 2 9 0,-4-3 3 0,0 4-8 16,-2 12-3-16,-2-24-4 0,0 13-3 0,2 11-5 16,-12-14-5-16,1 7-3 0,1 2-3 15,-2 3-1-15,-1-2 3 0,13 4 0 0,-25-1 1 16,25 1-7-16,-24 5-4 0,24-5 12 0,-23 4-19 16,23-4 15-16,-17 7-23 0,17-7 23 15,-10 12-22-15,10-12 15 0,-4 12-19 0,4-12 25 16,4 14-23-16,-4-14 24 0,12 14-22 0,-1-8 16 15,1-1-19-15,3 0 23 0,-1-1-2 0,5-2-5 16,-1-1 2-16,1 0-1 0,-1-2-12 16,3 0 10-16,-2-1-18 0,1 0 22 0,-1 0-17 15,-2-2 14-15,-3 1-17 0,0 1 24 0,1-1-15 16,-15 3 26-16,23-2 35 0,-23 2 29 16,16-5 23-16,-16 5 19 0,0 0-5 0,15-1-2 15,-15 1-16-15,0 0 0 0,0 0-39 0,0 0 2 16,14 4-33-16,-14-4-13 0,0 0-1 15,-2 12 0-15,2-12-4 0,-6 18-5 0,0-7 2 16,2 1-9-16,-3 0-3 0,3 0 10 0,-2 0-12 16,0 1 9-16,2 0-11 0,0-2 3 0,-1 2-34 15,5-13-80-15,-6 18-106 0,6-18-85 0,-4 15-69 16,4-15-43-16,0 0-88 0,0 0-76 16,0 14-362-16,0-14-594 0</inkml:trace>
  <inkml:trace contextRef="#ctx0" brushRef="#br0" timeOffset="68664.91">5773 4938 404 0,'0'0'614'15,"5"-11"-140"-15,-5 11-44 0,0 0-88 0,0 0-43 16,6-9-69-16,-6 9-31 0,0 0-61 0,0 0-5 16,6-7-51-16,-6 7 7 0,0 0-37 0,14-9 8 15,-14 9-26-15,15-6 8 0,-15 6-22 16,12-7 10-16,-12 7-17 0,11-5 19 0,-11 5-24 15,10-7 6-15,-10 7 5 0,0 0 20 0,8-10 13 16,-8 10 25-16,0 0-14 0,0 0 28 16,0 0-18-16,-2-14 6 0,2 14-21 0,0 0 10 15,-14-5-17-15,14 5-6 0,-13-1-9 0,13 1-1 16,-20 3-21-16,9 1 13 0,11-4-7 16,-18 11-8-16,7-4 4 0,3 0-12 0,0 1 4 15,2 1-2-15,-1-1-6 0,7-8-4 0,-6 18-1 16,6-18 13-16,2 16-1 0,-2-16 3 0,9 15-4 15,-9-15-6-15,18 11 1 0,-5-9 4 0,1-1 1 16,3-1-1-16,-1 0 0 0,5-3-1 16,-1 0 0-16,7-2-1 0,-2-3-3 0,2-1 1 15,4 0-1-15,-2-3-1 0,2 0 3 0,-6 2-3 16,-2-1 7-16,-3 0-10 0,1 2 15 16,-5 0-9-16,-1 2 15 0,-3-1-6 0,1 2 8 15,-3 1 16-15,-10 5-5 0,14-10 5 16,-14 10-17-16,0 0-1 0,9-6-8 0,-9 6 2 15,0 0-12-15,0 0 9 0,-17 8-7 0,7-3-1 16,2 3-5-16,-5 0 8 0,3 3-7 0,-3 0 3 16,1-1-2-16,2 2-3 0,-1-1 1 0,1-1 1 15,4 1-2-15,0-1-6 0,6-10 6 16,-7 17-2-16,7-17 5 0,0 0 2 0,7 12-3 16,-7-12 4-16,12 3 8 0,-12-3-1 0,21-4 2 15,-21 4 1-15,18-7 1 0,-7 3 19 16,-1-4 10-16,0 2 17 0,1-3 21 0,-1 1-12 15,0-3 15-15,1 2-17 0,-1-2 18 0,0 0-21 16,-1 1 33-16,-3 1-30 0,2 2 22 0,-8 7 15 16,10-12-3-16,-10 12-42 0,0 0 3 15,9-8-26-15,-9 8 11 0,0 0 54 0,-4 16 44 16,-3-2 46-16,1 2 27 0,-4 7 44 16,0 4 28-16,-5 4 0 0,-2 8 21 0,1 0-8 0,-3 4-280 15,-1-2-20-15,-1 2 0 0,-2 0 0 16,3-3 0-16,-3-1 0 0,0-2 0 0,2-3 0 15,5-6 0-15,-3-3 0 0,3-4 0 0,1-2 0 16,1-6 0-16,1-1 0 0,1-2 0 16,0-7 0-16,12-3 0 0,-23-2 0 0,10-4 0 15,5-2 0-15,-2-3 0 0,4-3-729 16,4-2-217-16,0 0-36 0,2-3 180 0,4-2-695 16,2-3-1198-16</inkml:trace>
  <inkml:trace contextRef="#ctx0" brushRef="#br0" timeOffset="68813.91">6392 5011 837 0,'18'-9'962'0,"-1"2"-163"0,-3 0-77 0,-1 2-68 15,-3-2-117-15,0 0-104 0,-2 2-89 16,-8 5-74-16,17-11-42 0,-17 11-178 0,10-7-287 16,-10 7-154-16,0 0-193 0,0 0-880 0,0 0-1156 15</inkml:trace>
  <inkml:trace contextRef="#ctx0" brushRef="#br0" timeOffset="69915.19">1840 6371 182 0,'0'0'649'0,"-19"2"-97"15,19-2-24-15,0 0-5 0,-16 1-65 0,16-1 44 16,0 0-58-16,-19 0-34 0,19 0-62 15,0 0-26-15,0 0-65 0,-17 0-40 0,17 0-61 0,0 0-15 16,0 0 4-16,0 0-16 0,0 0-29 16,17-2 1-16,-3 1-32 0,5 0 6 0,2-1-33 15,1-2 7-15,5 2-46 0,0-2-78 0,0 0-144 16,2 0-98-16,-2-1-66 0,0-1-24 16,-2 0-27-16,-3 1-56 0,-1 1 71 0,-4-3-10 15,-3 1 45-15,-2 0 73 0,-1-2 62 16,-5 2 56-16,-6 6 42 0,8-15 52 0,-8 15 44 15,-2-13 38-15,2 13 39 0,-6-16 31 0,6 16 32 16,-10-15 79-16,10 15-41 0,-11-13 34 0,11 13 21 16,-12-11 11-16,12 11-2 0,-8-9-21 15,8 9-20-15,0 0-31 0,-7-8-16 0,7 8-23 16,0 0-12-16,0 0-17 0,0 0 19 0,0 0 31 16,0 0 61-16,23 3-25 0,-10 2 79 0,1 3-34 15,0-1 27-15,3 2-42 0,0 0 6 16,-3 0 0-16,0 1 15 0,-1 1 4 0,-3 0 61 15,-4 0 96-15,1 0 11 0,-5 2-13 0,-4 0-44 16,-3-1-36-16,-3 1-16 0,-2 0-64 16,-3 1-41-16,-1 0-26 0,-3 0-31 0,-1 1-85 15,-3-4-79-15,3 4-193 0,-1-3-208 0,-2 1-282 16,5-2-203-16,-3 1 208 0,5-1-785 0,-1 1-1252 16</inkml:trace>
  <inkml:trace contextRef="#ctx0" brushRef="#br0" timeOffset="82407.28">16188 3172 78 0,'0'0'673'16,"4"-13"-191"-16,-4 13-76 0,0 0-22 15,0 0-30-15,0 0-30 0,0 0-17 0,0 0-58 16,0 0-24-16,0 0-64 0,0 0-17 0,0 0-20 16,0 0 15-16,-11 13 3 0,9 2 0 0,-2 2-3 15,2 3-15-15,-2 5-6 0,-4 1-11 16,4 1-9-16,-1 2 3 0,1 1-4 0,2 1 13 15,-2-1-23-15,-4 0 9 0,4-1-24 0,-2 0 0 16,1 0-23-16,1-4 2 0,0-3-28 16,-2-2 19-16,4-3-92 0,0-1-56 0,-2-2-84 15,4-14-105-15,0 18-75 0,0-18-82 0,0 0-127 16,0 0-586-16,0 0-808 0</inkml:trace>
  <inkml:trace contextRef="#ctx0" brushRef="#br0" timeOffset="83214.83">16268 3096 405 0,'0'0'422'0,"0"0"-61"15,0 0-39-15,-4-12-11 0,4 12-6 0,0 0-22 16,0 0-2-16,0 0-14 0,0 0-1 15,0-11 12-15,0 11-22 0,0 0 0 0,0 0-14 16,0 0-18-16,0 0-12 0,0 0-32 0,0 0-13 16,0 0-46-16,0 0-4 0,0 0-42 15,0 0 9-15,0 0-13 0,15-7 16 0,1 3-28 16,-1 3 25-16,7-1-29 0,5 0 11 16,12-2-6-16,15-2-12 0,4 0-8 0,2 0-6 0,33-5-28 15,6 0 12-15,5 0-12 0,-1 0 16 16,4 1-4-16,1-1-10 0,-1 1 3 0,-3-1-21 15,-5 3 20-15,0 0-21 0,-10 1 24 16,-12 2-2-16,-17 0-21 0,2 2 20 0,-9-1 1 0,-3 1-7 16,-9-1 8-16,-10 2-18 0,0 0 23 0,-8 1 23 15,-4-1 68-15,1 1 54 0,-5 0 27 16,-1 0 15-16,-14 1-16 0,27-1-21 0,-27 1-27 16,21-1-32-16,-21 1-35 0,14 0-4 15,-14 0-24 16,0 0 3-31,19 0-39 0,-19 0 14 0,0 0-32 0,12 0 22 0,-12 0-29 0,0 0 25 0,9 7-11 0,-9-7 17 16,0 0-24-16,-5 22 8 0,5-10 14 0,-4 1-10 0,0 2-6 16,0 1 16-16,0 4 31 0,0 5-49 0,-2-1 0 15,-3 5 3-15,1 5 15 0,2 2-10 16,-2 2 25-16,-1 1-7 0,1 1-5 0,2 0-9 16,-2 1-6-16,3-3-2 0,-1 1 10 0,-2 0 1 15,0-2 1-15,4-1 0 0,-3-2-8 0,-1-5 5 16,4-1-5-16,0-2 4 0,0-1-5 0,0-5-4 15,1-1 6-15,-1 0 12 0,0-5-11 16,4 1 4-16,-4-2-2 0,0-1 25 0,4-12 1 16,-4 19 64-16,4-19-69 0,-11 15-28 0,11-15 0 15,-16 9 0-15,16-9 0 0,-23 1 0 16,5-4 0-16,-1 0 0 0,-8-1 0 0,-8-1 0 16,-2-3 0-16,-15 2 0 0,0-3 0 15,-10 2 0-15,0 0 0 0,-2 1 0 0,-29 0 0 16,-2-1 0-16,0 5 0 0,-2 0 0 0,2 2 0 15,-4 0 0-15,4 1 0 0,16 1 0 0,15 0 0 16,-4 0 0-16,2 1 0 0,1 0 0 0,3-1 0 16,9 0 0-16,-1 0 0 0,13-2 0 0,5 1 0 15,3 0 0-15,9 0 0 0,1-1 0 16,4 0 0-16,1 0 0 0,-1 0-260 0,7 0-134 16,-3 0-104-16,15 0-93 0,-23-1-27 15,23 1 114-15,-16-2 50 0,16 2 19 0,0 0 29 16,0 0 3-16,-15 0-18 0,15 0-12 0,0 0-436 15,0 0-496-15</inkml:trace>
  <inkml:trace contextRef="#ctx0" brushRef="#br0" timeOffset="84111.97">16547 3400 383 0,'0'0'491'15,"0"0"-96"-15,0 0-26 0,0-14-50 0,0 14-24 16,0 0-65-16,0 0-15 0,0 0-48 15,0 0-17-15,0 0-53 0,0 0 0 0,0 0-36 16,0 0 31-16,0 0 32 0,0 0 22 16,-10 8 0-16,10-8 0 0,-4 19-3 0,4-19 4 15,-8 19 2-15,3-8-9 0,5-11-20 0,-8 21-6 16,8-21-25-16,-6 18-1 0,6-18-27 16,-4 15-2-16,4-15-11 0,-4 11 4 0,4-11-19 15,0 0 8-15,-7 12 22 0,7-12 7 0,0 0 8 16,0 0-32-16,0 0-11 0,0 0-10 0,0 0-6 15,11-15-3-15,-11 15-4 0,8-23-2 16,-6 12-6-16,2-1 2 0,0-3 2 0,5 1-8 16,-5 0 0-16,2 0 14 0,2 2-16 0,-4-2 13 15,1 2-21-15,3 1 20 0,-6 2-20 0,-2 9 17 16,8-17-21-16,-8 17 8 0,8-14-15 16,-8 14 14-16,0 0-21 0,5-12 24 0,-5 12-19 15,0 0 17-15,0 0-9 0,0 0 21 0,14-3-20 16,-14 3 20-16,0 0-18 0,8 4 5 15,-8-4 1-15,0 0 4 0,11 8 3 0,-11-8-2 16,0 0 2-16,20 3 7 0,-20-3-5 0,15 1 2 16,-15-1 2-16,16-3 18 0,-16 3-18 0,23-7 14 15,-13 2-23-15,-1 1 19 0,-1-3-17 16,2 0 19-16,-1 1-21 0,-1-3 17 0,2 0-18 16,-2 1 25-16,-1 0-15 0,-7 8 31 0,12-13-4 15,-12 13 28-15,12-12-23 0,-12 12 13 16,7-7-23-16,-7 7-2 0,0 0-7 0,8-8 22 15,-8 8-28-15,0 0 8 0,0 0-23 0,0 0 15 16,0 0-17-16,0 0 22 0,0 0-11 0,0 0 20 16,0 16 30-16,0-3 20 0,-8-2-9 15,3 3-2-15,-1 2 11 0,2 1-3 0,-4 0-7 16,2 1-8-16,2 1-7 0,-5-1-3 0,1 0-7 16,2-1-12-16,2 1-5 0,-5-3-3 0,5 1 2 15,-4-1-8-15,4 0-10 0,-2-2-68 16,2-2-106-16,-1 0-179 0,5-11-143 0,-6 18 64 15,6-18-12-15,-2 14-29 0,2-14-55 0,0 0-150 16,0 0-366-16,0 0-691 0</inkml:trace>
  <inkml:trace contextRef="#ctx0" brushRef="#br0" timeOffset="84398.38">17004 3264 573 0,'10'-13'614'0,"-5"1"-93"0,-1 4-38 16,4-2-58-16,-8 10-50 0,4-15-83 16,-4 15-52-16,6-10-59 0,-6 10-24 0,0 0-32 15,0 0 8-15,0 0 42 0,0 0 10 16,-8 18 38-16,6-8 14 0,-6 3 16 0,-1 2 0 16,1 0-25-16,2 1 117 0,-2 0-30 0,-3 0-34 15,7-1-56-15,-4 0-31 0,4 0-30 0,-2-4-27 16,2 2-14-16,4-13-21 0,0 23-17 15,0-23-13-15,10 17-2 0,-10-17-25 0,14 10-66 16,-1-5-91-16,-1-4-172 0,3 0-150 0,-3-3-216 16,2 1-118-16,1-2 81 0,1-2-193 0,-7 3-389 15,-9 2-917-15</inkml:trace>
  <inkml:trace contextRef="#ctx0" brushRef="#br0" timeOffset="88399.98">16609 4539 536 0,'0'0'469'16,"0"0"-88"-16,0 0-75 0,0 0-8 16,0 0-37-16,0 0-22 0,0 0-23 0,4-12-17 15,-4 12-18-15,0 0-14 0,7-14-14 0,-7 14-22 16,12-13-14-16,-12 13-9 0,10-15-9 0,-1 7-10 16,-1-3 9-16,0 0-2 0,-2 0 6 0,3-2 9 15,-1-2 7-15,0-1 21 0,3 0 2 16,-3 0 0-16,-4-4-4 0,2 2 12 0,2 0-15 15,-3 2 20-15,-1-2-16 0,-4 4 72 16,4 1-16-16,-2 1 16 0,-2 12-65 0,4-19-7 16,-4 19-68-16,0 0 12 0,0 0-49 0,0 0 13 15,0 0 34-15,-10 15 33 0,1 2 35 16,-1 7 32-16,-2 8 22 0,-1 13 43 0,-1 5 13 16,1 3-29-16,-1 3-229 0,-3 23 0 0,3-13 0 15,-1 14 0-15,-5 0 0 0,5-14 0 0,1-11 0 16,-7 20 0-16,3-13 0 0,-1-12 0 0,0-1 0 15,-1-3 0-15,1-5 0 0,-4-4 0 16,1-3 0-16,1-10 0 0,-2-4 0 0,5-7 0 16,-5-5 0-16,4-6 0 0,-1-6 0 0,-1 0 0 15,0-6 0-15,3-2 0 0,-1-3 0 16,0-1 0-16,7-3 0 0,0 0 0 0,3-2 0 16,3 1 0-16,2 0 0 0,4-3 0 0,0 1 0 15,4-5 0-15,4 2 0 0,7-4 0 16,-3 2 0-16,7 2 0 0,-1 1 0 0,-1 2 0 0,2 5 0 15,-1 2-117-15,1-1-491 0,2 3-69 16,-3-1-24-16,5 4 86 0,-5-1 105 0,3 0 8 16,-2 2-34-16,-1 1-24 0,1 0-499 0,-3 0-707 15</inkml:trace>
  <inkml:trace contextRef="#ctx0" brushRef="#br0" timeOffset="88683.97">16992 4488 238 0,'0'0'794'0,"4"-18"-184"16,-4 18-117-16,-4-12-66 0,4 12-35 0,-9-8-25 16,9 8-20-16,0 0-26 0,-14-3-31 15,14 3-4-15,-14 6-30 0,1 1 7 0,3 0-43 16,2 5 13-16,-1 0 6 0,-3 2 88 0,2 6-22 15,-3 0-1-15,3 2 9 0,2 1-9 16,-1 0-32-16,3 1-31 0,-2 1-33 0,4-4-67 16,4 1-141-16,-5 0 0 0,5-2 0 0,5 1 0 15,-5-1 0-15,4-2 0 0,4 0 0 16,-4-1-346-16,7-2-193 0,-3-3-133 0,0 0-57 16,7-3 113-16,-5-3 18 0,2-3-75 0,1-1-604 15,-13-2-924-15</inkml:trace>
  <inkml:trace contextRef="#ctx0" brushRef="#br0" timeOffset="89168.1">17091 4690 760 0,'0'-20'674'0,"0"20"-99"16,0-14-68-16,0 14-41 0,0 0-30 0,0-16-36 16,0 16-69-16,0 0-35 0,4-13-39 0,-4 13 1 15,8-9-49-15,-8 9 4 0,15-4-49 0,-15 4 36 16,12 2 11-16,-12-2 37 0,15 9-24 15,-15-9 15-15,8 15 9 0,-8-15-6 0,4 22-14 16,-4-22-23-16,-4 24-22 0,0-9-42 0,0-3 9 16,-5 3-49-16,3-2-76 0,-2 1-25 15,0-1 0-15,1-1 0 0,-1-1 0 0,0-2 0 16,2-1 0-16,6-8 0 0,-9 14 0 0,9-14 0 16,0 0 0-16,-8 6 0 0,8-6 0 15,0 0 0-15,0 0-13 0,0 0-52 0,8-16-20 16,-8 16-2-16,15-16-6 0,-11 7-9 0,8-1 3 15,-1 0 27-15,-3-2-13 0,2-2 32 16,3 0-12-16,-1-2 46 0,3 2-29 0,-3 0 32 0,-2 1-16 16,-1 0 35-16,1 1-11 0,-2 3 85 15,1-1 39-15,-5 1 32 0,-4 9 24 0,10-13-13 16,-10 13-19-16,8-9-17 0,-8 9-119 0,0 0-4 16,0 0 0-16,0 0 0 0,-8 9 0 15,8-9 0-15,-8 19 0 0,6-9 0 0,-2 3 0 16,4-1 0-16,-5 1 0 0,5-13 0 15,0 24 0-15,0-24 0 0,5 24 0 0,-5-24 0 16,4 20 0-16,-4-20 0 0,10 16 0 0,-10-16 0 16,8 13-30-16,-8-13-416 0,13 6-130 0,-13-6-118 15,0 0-75-15,14 1 184 0,-14-1-53 16,11-5-63-16,-11 5-489 0,12-11-832 0</inkml:trace>
  <inkml:trace contextRef="#ctx0" brushRef="#br0" timeOffset="89435.28">17440 4468 206 0,'0'0'895'0,"4"-17"-184"16,-4 17-103-16,7-13-60 0,-7 13-48 0,4-8-41 15,-4 8-2-15,0 0-19 0,18-4 24 0,-18 4 1 16,25 8 118-16,-14 2-75 0,5 1-32 16,-1 6-45-16,-3 2-22 0,2 2-360 0,-1 2-47 15,-3 1 0-15,-2 1 0 0,-1 2 0 16,-5 1 0-16,-2-4 0 0,-4 5 0 0,-5 1 0 15,-5 2 0-15,1-3 0 0,-5-3 0 0,-5 0 0 16,2-3 0-16,-1-1 0 0,-1-4 0 0,4-5 0 16,1-2 0-16,-3-2 0 0,2-3 0 15,1-3 0-15,-1 1 0 0,3-2 0 0,1 0 0 16,3-1-821-16,-3 0-109 0,15-1 14 0,-27 0 175 16,27 0-43-16,-20 0-488 0,20 0-915 15</inkml:trace>
  <inkml:trace contextRef="#ctx0" brushRef="#br0" timeOffset="94014.95">15621 2336 247 0,'0'0'213'0,"0"0"-2"0,4-9-38 0,-4 9 32 16,0 0-57-16,0 0 37 0,4-16 12 0,-4 16-25 15,0 0-9-15,3-14-6 0,-3 14-2 0,0 0 1 16,4-15 11-16,-4 15 12 0,0 0 16 16,2-12 10-16,-2 12 5 0,0 0-7 0,0 0 5 15,6-12-14-15,-6 12-33 0,0 0-28 0,0 0-17 16,0 0-26-16,0 0-6 0,0 0 17 16,0 0 4-16,-10 9 22 0,10-9-11 0,-9 18 3 15,5-6-13-15,0 4 15 0,0-2-27 0,0 4 1 16,-2 3 2-16,1 3-29 0,-3 3 68 0,-2 8-34 15,2 2 81-15,-5 7 13 0,3 1 2 16,-5 1-12-16,3 0-24 0,0 1-33 0,1 0-7 16,-1-2-4-16,-1-3-25 0,7-3-8 0,-4-3-5 15,0-1-12-15,3 0-14 0,-1-2 7 16,2-5-6-16,-2 0-12 0,4-4-6 0,-1 1-10 16,-3-4-20-16,4-2 28 0,2-2-34 0,-2-1 21 15,0-1-20-15,4-2 35 0,-4 1-31 0,-1-3 35 16,5-11-23-16,-4 19 20 0,4-19-23 15,-4 16 22-15,4-16-38 0,-2 11 35 0,2-11-30 16,0 0 24-16,-4 16-35 0,4-16 29 0,0 0-23 16,0 0 28-16,-4 15-38 0,4-15 32 15,0 0-20-15,0 0 3 0,0 12-4 0,0-12 0 16,0 0 0-16,0 0 0 0,0 0 0 0,-6 13 0 16,6-13 0-16,0 0 0 0,0 0 0 0,0 0 0 15,-5 13 0-15,5-13 0 0,0 0 0 16,0 0 0-16,-4 11 0 0,4-11 0 0,0 0 0 15,0 0 0-15,-4 10 0 0,4-10 0 0,0 0 0 16,0 0 0-16,-8 11 0 0,8-11 0 16,0 0 0-16,-6 10 0 0,6-10 0 0,0 0 0 15,-7 12 0-15,7-12 0 0,0 0 0 0,-6 12 0 16,6-12 0-16,0 0 0 0,-4 12 0 16,4-12 0-16,0 0 0 0,-8 10 0 0,8-10 0 15,0 0 0-15,0 0 0 0,-4 10 0 0,4-10 0 16,0 0 0-16,0 0 0 0,0 0 0 0,0 0 0 15,0 0 0-15,-4 10 0 0,4-10 0 16,0 0 0-16,0 0 0 0,0 0 0 0,0 0 0 16,0 0 0-16,0 0 0 0,0 0 0 0,0 0 0 15,0 0 0-15,0 0 0 0,0 0 0 0,16 0 0 16,-16 0 0-16,17-4 0 0,-17 4 0 16,25-4 0-16,-11 1 0 0,3 0 0 0,1 1 0 15,3-1 0-15,2 0 0 0,3 1 0 0,1 0 0 16,2 1 0-16,-2 0 0 0,-2-1 0 0,0 2 0 15,-1 0 0-15,1 2 0 0,0-2 0 16,-6 1 0-16,3 0 0 0,-3 1 0 0,-2-2 0 16,1 2 0-16,-3-2 0 0,1 2 0 0,-3-2 0 15,-13 0 0-15,22 2 0 0,-22-2 0 16,21 2 0-16,-21-2 0 0,21 0 0 0,-21 0 0 16,0 0 0-16,18 1 0 0,-18-1 0 0,0 0 0 15,15 1 0-15,-15-1 0 0,0 0 0 16,0 0 0-16,16 0 0 0,-16 0 0 0,0 0 0 15,0 0 0-15,11-2 0 0,-11 2 0 0,0 0 0 16,0 0 0-16,0 0 0 0,8-7 0 0,-8 7 0 16,0 0 0-16,0 0 0 0,-6-16 0 15,6 16 0-15,-9-14 0 0,9 14 0 0,-8-15 0 16,8 15 0-16,-14-15 0 0,14 15 0 0,-13-13 0 16,13 13 0-16,-12-11 0 0,12 11 0 0,-10-9 0 15,10 9 0-15,0 0 0 0,-9-9 0 16,9 9 0-16,0 0 0 0,0 0 0 0,0 0 0 15,0 0 0-15,0 0 0 0,0 0 0 0,17-1 0 16,-9 5 0-16,7 2 0 0,-3 1 0 16,2 1 0-16,5 2 0 0,-7-2 0 0,7 2 0 15,-7-1 0-15,7 2 0 0,-9-1 0 0,3-1 0 16,-3 1 0-16,-2-2 0 0,1 3 0 0,-5 0 0 16,-2 1 0-16,-2-12 0 0,-2 27 0 15,-6-12 0-15,-3-2 0 0,-1 3 0 0,-3 1 0 16,-1-2 0-16,-3 1 0 0,3-1 0 0,-3 0 0 15,5-4 0-15,-3 0 0 0,3-2 0 16,1-1 0-16,3-2-808 0,2 0-188 0,8-6 23 16,-19 2 105-16,19-2-572 0,-8-4-1126 0</inkml:trace>
  <inkml:trace contextRef="#ctx0" brushRef="#br0" timeOffset="94727.95">15446 1814 153 0,'0'0'604'0,"2"-17"-83"15,-2 17-71-15,0-15-25 0,0 15-30 0,0 0-3 16,2-18-2-16,-2 18-22 0,0 0-25 15,2-13-70-15,-2 13-23 0,0 0-51 0,0 0 40 16,8-7 10-16,-8 7 7 0,17 3 39 0,-3 2 65 16,-6 3-6-16,7 0-32 0,-5 2-6 15,0 2-50-15,5-2-24 0,-5 3-29 0,3 1-38 16,-1-1-34-16,-2 1-141 0,3-1 0 0,-3 1 0 16,0-1 0-16,-1 1 0 0,-1-3 0 15,0 0 0-15,-2 0-71 0,3 0-363 0,-5-1-202 16,-4-10-144-16,10 16-11 0,-10-16 145 0,8 11-121 15,-8-11-525-15,0 0-942 0</inkml:trace>
  <inkml:trace contextRef="#ctx0" brushRef="#br0" timeOffset="94996.97">15818 1701 610 0,'0'0'787'16,"0"-20"-90"-16,0 20-97 0,0-15-33 15,0 15-51-15,0 0-82 0,-2-16-72 0,2 16-44 16,0 0-20-16,0 0-10 0,0 0 43 0,-15 6 99 16,3 4-24-16,1 1-22 0,-3 4 4 15,-3 3-20-15,-1 2-9 0,-5 2-311 0,-4 6-48 16,-4 0 0-16,4 1 0 0,-4-1 0 0,-4 1 0 16,4 1 0-16,2-2 0 0,-2 0 0 0,0 0 0 15,2 0 0-15,9-7 0 0,-3 1 0 0,4-5 0 16,1 0 0-16,5-3 0 0,1-3 0 15,1-1 0-15,3-2 0 0,-2 1 0 0,4-2-408 16,6-7-556-16,-7 11-91 0,7-11 247 0,0 0-758 16,0 0-1284-16</inkml:trace>
  <inkml:trace contextRef="#ctx0" brushRef="#br0" timeOffset="96802.9">18290 3457 478 0,'0'0'476'16,"0"0"-114"-16,0 0-36 0,-10-6-56 0,10 6-8 15,0 0-54-15,0 0-27 0,0 0-22 16,0 0-19-16,0 0-2 0,0 0 11 0,2-9 0 16,-2 9-3-16,20-4-4 0,-20 4 2 0,23-4-8 15,-9 4-21-15,3-2-11 0,-3 2-14 0,1 0-3 16,6 0-18-16,-3 0-10 0,1 0-7 0,4 0-11 15,-3 0-8-15,3 0-3 0,0 0-12 16,-1 0 4-16,1 0-8 0,0 0 0 0,0 0 4 16,-1 0-16-16,-1-2 7 0,2 2 7 0,-5-1 16 15,-3 0 7-15,1 1 28 0,-1-1 10 16,-3 0 21-16,-12 1 13 0,27-2-1 0,-27 2 11 16,15-1-18-16,-15 1 10 0,16-1-34 15,-16 1 23-15,0 0-23 0,15-3 12 0,-15 3-48 16,0 0 19-16,0 0-42 0,14 0 23 0,-14 0-34 15,0 0 24-15,0 0-33 0,0 0 27 0,17-2-36 16,-17 2 33-16,0 0-36 0,0 0 31 16,0 0-31-16,0 0 33 0,0 0-33 0,0 0 33 15,14-1-34-15,-14 1 32 0,0 0-32 0,0 0 34 16,0 0-37-16,0 0 42 0,0 0-45 0,0 0 32 16,0 0-37-16,0 0 36 0,0 0-32 15,0 0 36-15,0 0-4 0,0 0-33 0,0 0 33 16,0 0-31-16,0 0 38 0,0 0-31 0,0 0 41 15,0 0-21-15,13 1 53 0,-13-1-25 0,0 0 45 16,0 0-31-16,0 0 33 0,0 0-45 16,0 0 28-16,0 0-45 0,0 0 31 0,0 0-44 15,0 0 34-15,0 0-38 0,0 0 33 16,0 0-45-16,0 0 36 0,0 0-35 0,0 0 38 16,0 0-41-16,0 0 43 0,0 0-40 0,0 0 37 15,0 0-34-15,0 0 35 0,0 0-35 0,0 0 29 16,0 0-34-16,0 0 34 0,0 0-35 0,0 0 33 15,0 0-37-15,0 0 35 0,0 0-38 16,0 0 34-16,0 0-34 0,0 0 38 0,0 0-30 16,0 0 26-16,0 0-34 0,0 0 37 0,0 0-46 15,0 0 43-15,0 0-34 0,0 0 32 16,0 0-34-16,0 0 32 0,0 0-34 0,0 0 30 16,0 0-32-16,0 0 34 0,0 0-44 0,0 0 37 15,0 0-31-15,0 0 33 0,0 0-39 16,0 0 35-16,0 0-38 0,0 0 39 0,0 0-45 15,0 0 46-15,0 0-32 0,0 0 40 0,0 0-40 16,0 0 35-16,0 0-32 0,0 0 39 0,0 0-35 16,0 0 37-16,0 0-38 0,0 0 35 15,0 0-37-15,0 0 35 0,0 0-37 0,0 0 30 16,0 0-42-16,0 0 35 0,0 0-35 0,0 0 36 16,0 0-33-16,0 0 41 0,0 0-33 15,0 0 40-15,0 0-38 0,0 0 40 0,0 0-41 16,0 0 44-16,0 0-38 0,0 0 42 0,0 0-37 15,0 0 41-15,0 0-39 0,0 0 39 0,4-11-39 16,-4 11 36-16,0 0-43 0,0 0 32 0,0 0-44 16,0 0 33-16,-9-14-43 0,9 14 38 15,-4-11-5-15,4 11 0 0,-4-14-2 0,4 14 0 16,-10-14 5-16,10 14-2 0,-8-12 1 0,8 12-3 16,-9-14 9-16,9 14-3 0,-4-10-1 15,4 10 4-15,0 0 7 0,-10-13 8 0,10 13 8 16,0 0 7-16,-4-9-2 0,4 9-6 0,0 0-12 15,0 0-9-15,-4-10-9 0,4 10-3 0,0 0-3 16,0 0 9-16,0 0-1 0,0 0 1 16,0 0 1-16,12-2 1 0,-12 2 10 0,14 7-6 15,-14-7-2-15,19 10-1 0,-11-5 1 16,5 2 5-16,-7-1-3 0,2 1 3 0,0 0-29 0,1 2 42 16,-9-9-21-16,10 11 65 0,-10-11-11 15,8 12 61-15,-8-12-3 0,6 13 40 0,-6-13 50 16,0 0 7-16,5 19 30 0,-5-19-24 15,-7 17 0-15,7-17-31 0,-8 16-142 0,0-7-37 16,4-1 0-16,-2 1 0 0,-3-1 0 0,5 1 0 16,-4-2 0-16,2 2 0 0,-3-2 0 15,1-1 0-15,2 3 0 0,6-9 0 0,-12 14-443 16,12-14-244-16,-13 12-115 0,13-12-18 0,-6 8 122 16,6-8-64-16,0 0-503 0,0 0-909 0</inkml:trace>
  <inkml:trace contextRef="#ctx0" brushRef="#br0" timeOffset="97849.14">19390 3197 533 0,'0'0'459'15,"0"0"-58"-15,0 0-22 0,-5-12-16 16,5 12-28-16,0 0-10 0,0 0-15 0,0 0-18 15,0 0-41-15,-4-12-27 0,4 12-48 0,0 0-18 16,0 0-24-16,0 0 7 0,0 0 47 0,0 0 11 16,0 0 21-16,0 0-23 0,15 7-1 15,-15-7-21-15,8 12 50 0,-8-12-24 0,8 14-13 16,1-6-45-16,-3 1-22 0,2-1-17 0,-4 0-20 16,4 2-15-16,-1-4-12 0,-7-6-39 0,12 15 36 15,-12-15-43-15,15 11 28 0,-15-11-27 16,8 10 28-16,-8-10-31 0,14 7 26 0,-14-7-30 15,13 4 32-15,-13-4-26 0,0 0 24 0,14 2-34 16,-14-2 26-16,13-1-30 0,-13 1 25 16,14-3-25-16,-14 3 29 0,12-4-8 0,-12 4-4 15,15-8-1-15,-15 8-3 0,16-8 2 16,-16 8-4-16,15-10 1 0,-15 10-4 0,14-10 12 16,-14 10 6-16,13-13-1 0,-13 13 17 0,14-11 2 15,-14 11 10-15,9-10 6 0,-9 10 10 0,8-6-2 16,-8 6 18-16,0 0 9 0,8-8-4 0,-8 8-10 15,0 0 8-15,0 0-30 0,0 0-43 0,0 0-13 16,0 0 0-16,0 0 0 0,0 0 0 16,0 0 0-16,0 0 0 0,0 0 0 0,0 0 0 15,-21 4 0-15,21-4 0 0,-14 8 0 16,14-8 0-16,-15 10 0 0,7-5 0 0,8-5 0 16,-16 11 0-16,5-5 0 0,11-6 0 0,-16 10 0 15,16-10 0-15,-15 9 0 0,15-9 0 16,-12 8 0-16,12-8 0 0,-10 6 0 0,10-6 0 15,0 0 0-15,-13 6 0 0,13-6 0 0,0 0 0 16,0 0 0-16,0 0 0 0,-10 6 0 0,10-6 0 16,0 0 0-16,0 0 0 0,0 0 0 0,0 0 0 15,-8 5 0-15,8-5 0 0,0 0 0 16,0 0 0-16,0 0 0 0,0 0 0 0,-9 10 0 16,9-10 0-16,0 0 0 0,0 15 0 0,0-15 0 15,0 14 0-15,0-14 0 0,0 20 0 16,0-20 0-16,-2 23 0 0,2-23 0 0,0 26 0 15,-2-13 0-15,2 1 0 0,-2 0 0 0,-2-2 0 16,4 2 0-16,0-1 0 0,-4 0 0 0,4 0 0 16,-4-1 0-16,4-12 0 0,0 24 0 15,0-24 0-15,-4 21 0 0,4-21 0 0,-5 19 0 16,5-19 0-16,0 15 0 0,0-15 0 0,0 0 0 16,-2 17 0-16,2-17 0 0,0 0 0 0,0 0-165 15,-2 14-308-15,2-14-164 0,0 0-54 16,0 0 0-16,0 0 166 0,0 0-5 0,0 0-59 15,0 0-57-15,0 0-371 0,0 0-670 16</inkml:trace>
  <inkml:trace contextRef="#ctx0" brushRef="#br0" timeOffset="98569.59">19933 3054 425 0,'4'-16'824'0,"-8"2"-496"0,4 14 9 16,-4-14-43-16,4 14-13 0,-4-17-4 0,4 17-20 16,-6-17-14-16,0 7-2 0,-1 2-18 15,-1-2 14-15,2 1-19 0,-2-1 7 0,-5 0 2 16,3 1-2-16,-3 0-25 0,-1 2-6 0,-3-1-2 16,-1 2-16-16,1 1 40 0,-1 0-3 15,-5 3-16-15,0 1-4 0,1 1-10 0,-9 2 2 16,4 3-21-16,-6 3 0 0,-3 1-11 0,-3 6-11 15,-2 2-8-15,2 3-10 0,1 1-17 0,3 6-17 16,0 3-7-16,-2 1-12 0,6 4 13 16,0 3-20-16,2 3-64 0,4 0 0 0,0 2 0 15,5 2 0-15,1-3 0 0,5 2 0 0,1-1 0 16,1-4 0-16,6-1 0 0,6 2 0 0,-5-6 0 16,10 0 0-16,1 2 0 0,2 0 0 15,0-2 0-15,11-2 0 0,-1 2 0 0,9-2 0 16,0-2 0-16,0-5 0 0,8 0 0 15,-4-4 0-15,6-2 0 0,-6-6 0 0,9-2 0 0,-3-3 0 16,2-3 0-16,-2 0 0 0,7-5 0 16,-7 0 0-16,4-5 0 0,-5 0 0 0,-1-2 0 15,2-3 0-15,-6-4 0 0,0-2 0 0,0-6 0 16,2-4 0-16,-6-4 0 0,-2-4 0 16,-1-4 0-16,-3 0 0 0,-2-6 0 0,-1 0 0 15,1-1 0-15,-7 1 0 0,-3 0 0 0,-1 4 0 16,-4 3 0-16,-2 3 0 0,-4 0 0 15,-2-3 0-15,-4-1 0 0,-5 2 0 0,-1-4 0 16,1 0 0-16,-5 3 0 0,-5 3 0 0,9 5 0 16,-7 2 0-16,2 2 0 0,-4 1 0 15,3 4 0-15,-3 2 0 0,0 4 0 0,1 0 0 16,3 4 0-16,-4 1 0 0,5 4-652 0,-3 2-237 16,2 0-22-16,1 4 259 0,1 2 8 0,-1 1-76 15,-1-1-460-15,5 3-823 0</inkml:trace>
  <inkml:trace contextRef="#ctx0" brushRef="#br0" timeOffset="99542.82">15954 1444 461 0,'0'0'486'16,"0"0"-112"-16,0 0-11 0,4-10-13 0,-4 10-36 15,0 0-14-15,0 0-3 0,-4-18-38 0,4 18 22 16,-4-15-53-16,4 15 54 0,-8-16-64 0,1 5 36 16,3 1-44-16,-8 2 10 0,2-1-23 15,-3 3 8-15,-1 0-23 0,-5-1 2 0,-2 3 30 16,-3 0 10-16,-1 0-30 0,-4 3-17 0,-2 2-17 15,0 3 0-15,-6 0 7 0,-3 4-41 16,-3 2-9-16,-3 6-4 0,1 3-9 0,-5 4 22 16,-14 13-33-16,2 4-9 0,4 2-6 0,5 3-18 15,3 2-5-15,9-7 12 0,10-1-9 16,4 2-15-16,2 0-6 0,4 1-2 0,5 2-3 16,5-7-30-16,7 0-2 0,4-2 0 0,4 0 0 15,7-1 0-15,9 2 0 0,5-4 0 16,4-3 0-16,8-4 0 0,3-4 0 0,5-4 0 15,7-6 0-15,4-2 0 0,8-6 0 0,2-4 0 16,29-4 0-16,-4-7 0 0,2-4 0 0,-10-2 0 16,-3-3 0-16,-5-4 0 0,-7-3 0 0,-14 2 0 15,-9 0 0-15,-6-4 0 0,-1-3 0 16,-3-3 0-16,-8 0 0 0,-5 1 0 0,-3-2 0 16,-7 4 0-16,-5 0 0 0,-3 3 0 0,-4 1 0 15,-4 0 0-15,-3 0 0 0,-1-2 0 0,-8 2 0 16,1 2 0-16,-4 1 0 0,-1 2 0 15,-1 1 0-15,-4 3 0 0,1 1 0 0,-5 3 0 16,0 2 0-16,-2 1 0 0,-4 2 0 0,-1 5 0 16,7 1 0-16,-2 2-180 0,0 0-620 0,-2 3-99 15,4 3 32-15,0-1 134 0,1 0-118 0,-1 2-376 16,2 0-867-16</inkml:trace>
  <inkml:trace contextRef="#ctx0" brushRef="#br0" timeOffset="111410.01">15785 5684 446 0,'-11'-1'696'0,"11"1"-153"0,-23-3-66 15,23 3-51-15,-16-2-29 0,16 2-35 0,0 0-22 16,-15-3-21-16,15 3-34 0,0 0-15 0,0 0-23 15,19-3-24-15,0 3-17 0,5 0 4 0,10 2 26 16,9 0 60-16,15 1 7 0,6 1-31 0,29 4-28 16,6-1-32-16,7 4-30 0,1-3-21 0,1 3-32 15,3 1-21-15,-3-3-41 0,-5 2 21 16,0-1-22-16,-3-3-7 0,-5 2-10 0,-2-2-4 16,-25-3-4-16,-10 1 8 0,-4-3-10 15,-9 0-4-15,-6-1-3 0,-6 0-5 0,-6-1-23 16,0 2-4-16,-6-2 0 0,-3 0 0 0,1 0 0 15,-5 0 0-15,-1 0 0 0,-13 0 0 16,23-2 0-16,-23 2-187 0,12-3-181 0,-12 3-160 16,0 0-135-16,0 0-87 0,-8-7 158 0,-5 5-74 15,-1 1-127-15,-9 0-360 0,-8 0-798 16</inkml:trace>
  <inkml:trace contextRef="#ctx0" brushRef="#br0" timeOffset="111719.05">15811 5825 180 0,'-37'0'748'0,"2"-1"-184"0,6 0-86 16,4 1-57-16,3-1-22 0,3 1-26 0,2-1-17 16,17 1 5-16,-14 0-4 0,14 0 9 0,0 0-42 15,27 0 0-15,0 2-30 0,14 0 92 0,13 2 82 16,12 1-32-16,29 3-11 0,13 1-51 15,7 2-39-15,7 0-113 0,0 2-222 0,2 0 0 16,2-1 0-16,-4 0 0 0,0-1 0 0,-6-3 0 16,-9 2 0-16,-7-2 0 0,-5 0 0 15,-23-2 0-15,-14-1 0 0,-8 0 0 0,-7-1 0 16,-6-2 0-16,-6 0 0 0,-8 1 0 0,0-1 0 16,-5 0 0-16,3-2 0 0,-7 2 0 15,1-2 0-15,-3 2 0 0,-12-2 0 0,23 1 0 16,-23-1 0-16,0 0-383 0,12 1-631 0,-12-1-172 15,0 0-582-15,0 0-1532 0</inkml:trace>
  <inkml:trace contextRef="#ctx0" brushRef="#br0" timeOffset="129980">3233 6450 274 0,'0'0'515'0,"0"0"-122"0,-10-6-75 16,10 6-48-16,0 0-38 0,0 0-35 0,-9-5-28 15,9 5-9-15,0 0-10 0,0 0-16 0,0 0-6 16,0 0-12-16,0 0-8 0,0 0-7 0,0 0-5 16,-6-9-6-16,6 9-8 0,0 0-5 15,0 0-8-15,8-9-14 0,-8 9-9 0,13-9-5 16,-13 9-7-16,18-12-8 0,-9 3-5 15,3 0-3-15,-2 0 1 0,3-3 4 0,-3 1 7 16,3-4-1-16,-1-3 6 0,0-1 4 0,1-1-1 16,1-7-1-16,1 0 14 0,-3-3-13 0,1-1 22 15,-1-1 5-15,0 3 36 0,-3 3 24 16,1 1 17-16,-4 4 4 0,0 3-11 0,1 1-17 16,-3 3-16-16,0 1-21 0,-2 2-24 0,-2 11-20 15,6-19-13-15,-6 19-9 0,0 0 2 0,0 0 9 16,-8 14 29-16,2 3-9 0,-3 7 1 15,-3 8 10-15,-3 10 26 0,-1 2-29 0,-1 3 14 16,-3-1-21-16,-1 5 13 0,-8 15-13 0,0 1 29 16,-2 1-9-16,-2-2 33 0,2-2-14 15,2-12-14-15,4-7-15 0,1-1-4 0,-1-3-15 16,0 0-5-16,0-6-4 0,2-3 2 0,5-5-5 16,-1-6 1-16,3-4-6 0,1-3-17 0,1-4-23 15,-1-4-3-15,1-3-16 0,-3-1 8 0,17-2-4 16,-25-2 11-16,15-1-24 0,0-3 6 15,10 6-24-15,-13-15 17 0,13 15-25 0,-4-23 17 16,8 9-15-16,0-1 12 0,5-2-28 0,3-3-7 16,3-1 0-16,1-3 1 0,5 0-1 15,0-1 15-15,3 0 6 0,3-3 3 0,0 1 14 16,-4 6 30-16,2 0-25 0,-3 1 28 16,-1 0-10-16,-2 5 13 0,-1 0 2 0,-3 0 13 15,1 3-15-15,-1 0 17 0,-3 2-14 0,-2 1 18 16,3 0-20-16,-5 0 15 0,2 2-10 0,-1 1 15 15,-1-1-6-15,-8 7 13 0,12-10-18 0,-12 10 19 16,11-8-14-16,-11 8 17 0,0 0-15 0,10-9 17 16,-10 9-19-16,0 0 12 0,0 0-12 15,8-7 10-15,-8 7-18 0,0 0 15 0,0 0-16 16,0 0 12-16,0 0-8 0,0 0 10 16,0 0-11-16,0 0 16 0,0 0-18 0,0 0 26 15,0 0-23-15,0 0 15 0,0 0 2 0,0 0 21 16,-4 16-23-16,4-16 20 0,-8 11-19 15,8-11 11-15,-8 16-21 0,8-16 17 0,-9 17-15 16,9-17 1-16,-8 18 1 0,2-7-2 0,6-11 3 16,-6 19 0-16,6-19 0 0,-9 19 4 0,9-19-9 15,-6 14 4-15,6-14-2 0,-4 14 2 0,4-14-3 16,0 0 3-16,-4 14 0 0,4-14-3 16,0 0 1-16,0 0-1 0,0 0 6 0,0 14-1 15,0-14 1-15,0 0 3 0,0 0-2 0,10 4 2 16,-10-4-1-16,0 0 2 0,17-1-4 15,-17 1 0-15,14-3 6 0,-14 3-5 0,15-8-1 16,-15 8 4-16,14-7-8 0,-14 7 5 0,17-10 14 16,-17 10-15-16,12-11 17 0,-12 11-22 15,15-12 18-15,-15 12-22 0,10-14 12 0,-10 14-8 16,12-15 21-16,-12 15-26 0,11-15 17 0,-11 15-16 16,8-15 18-16,-8 15-20 0,8-13 19 0,-8 13-19 15,6-11 18-15,-6 11-17 0,5-9 19 0,-5 9-18 16,0 0 18-16,6-14-16 0,-6 14 15 15,0 0-15-15,4-9 13 0,-4 9-14 0,0 0 20 16,0 0-21-16,0 0 19 0,0 0-16 16,4-11 17-16,-4 11-19 0,0 0 21 0,0 0-23 15,0 0 16-15,0 0-17 0,0 0 12 0,0 0-13 16,0 0 20-16,0 0-22 0,0 0 17 0,0 0-16 16,0 0 15-16,0 0-20 0,0 0 24 15,0 0-21-15,0 0 22 0,0 0-23 0,0 0 24 16,0 0-22-16,0 0 14 0,0 0-8 0,0 0 16 15,0 0-14-15,0 0 16 0,0 0-17 16,0 0 12-16,0 0-16 0,0 0 19 0,0 0-18 16,0 0 15-16,0 0-18 0,0 0 19 0,0 0-19 15,0 0 19-15,0 0-23 0,0 0 23 0,0 0-25 16,0 0 21-16,0 0-18 0,0 0 5 16,0 0-29-16,0 0 12 0,0 0-16 0,0 0 10 15,0 0-10-15,0 0 33 0,0 0-31 0,0 0 20 16,0 0-8-16,0 0 21 0,0 0-16 15,0 0 18-15,0 0-5 0,0 0 5 0,0 0 0 16,0 0 1-16,0 0-7 0,0 0 14 0,0 0-14 16,0 0 14-16,0 0-13 0,0 0 9 0,0 0-7 15,0 0 14-15,0 0-10 0,0 0 6 0,0 0-6 16,0 0 9-16,0 0-11 0,0 0 16 16,0 0-9-16,0 0 14 0,0 0-13 0,0 0 25 15,0 0-24-15,0 0 28 0,0 0-12 16,0 0 16-16,0 0-10 0,0 0 13 0,0 0-28 15,0 0 18-15,6-12-18 0,-6 12 14 0,0 0-4 16,9-12-20-16,-9 12 17 0,8-9-8 0,-8 9 6 16,10-12-2-16,-10 12-1 0,8-13-7 15,-8 13-4-15,13-16 11 0,-9 7 3 0,-4 9 3 16,10-15 9-16,-10 15-4 0,11-16 11 0,-11 16 0 16,8-12 1-16,-8 12 17 0,4-9-15 0,-4 9 18 15,0 0-23-15,6-9 12 0,-6 9-29 16,0 0 15-16,0 0-24 0,0 0 14 0,0 0-28 15,0 0 3-15,0 0 0 0,0 0 22 0,0 0-29 16,0 0 23-16,-10 10-18 0,10-10 19 16,-10 16-21-16,3-7 19 0,1 0-22 0,0 0 5 15,2 2-6-15,-2-1 26 0,1-1-28 16,-1 2 24-16,2-2-17 0,2 2 17 0,2-11-25 0,-6 20 24 16,6-20-27-16,-2 18 25 0,2-18-30 15,0 15 23-15,0-15-25 0,4 11 25 0,-4-11-20 16,8 10 34-16,-8-10-26 0,8 5 25 0,-8-5-19 15,0 0 20-15,19 1-17 0,-19-1 20 16,17-5-26-16,-17 5 14 0,16-9-11 0,-5 3 26 16,-3-1-27-16,0 0 21 0,2-2-18 0,-1 0 18 15,-1 0-21-15,-2-2 18 0,2 1-21 16,1-1 5-16,-3 2 1 0,0-2 24 0,0 2-25 16,-6 9 27-16,9-16-17 0,-9 16 13 0,8-12-15 15,-8 12 14-15,0 0-24 0,6-11 19 0,-6 11-26 16,0 0 16-16,0 0-27 0,0 0 30 15,0 0-27-15,0 0 22 0,0 0-21 0,0 0 30 16,0 0-30-16,0 0 27 0,0 0-28 0,-10 10 28 16,10-10-27-16,0 0 11 0,-4 10-40 0,4-10 19 15,0 0-45-15,0 0 22 0,0 0 8 16,0 0 24-16,-3 13-13 0,3-13 29 0,0 0-17 16,0 0 15-16,0 0-8 0,15 0 19 0,-15 0-16 15,10-4 17-15,-10 4-18 0,13-2 20 16,-13 2-22-16,12-6 20 0,-12 6-22 0,12-2 13 15,-12 2-14-15,0 0 11 0,13 0-11 16,-13 0 17-16,0 0-14 0,0 0 19 0,12 4-11 16,-12-4 20-16,0 0-17 0,0 0 19 0,6 11-15 15,-6-11 23-15,0 0-23 0,0 0 21 0,3 15-19 16,-3-15 14-16,0 0-16 0,0 0 26 0,-3 16-26 16,3-16 16-16,0 0-19 0,0 0 21 15,0 0-17-15,-2 13 13 0,2-13-4 0,0 0 16 16,0 0-24-16,0 0 17 0,0 0-29 0,0 0 29 15,13-5-24-15,-13 5 16 0,12-13-15 16,-12 13 3-16,17-14-4 0,-11 7 18 0,2 1-21 16,0 0 16-16,-8 6-15 0,15-11 20 0,-15 11-17 15,10-7 23-15,-10 7-18 0,0 0 16 16,11-7-18-16,-11 7 21 0,0 0 8 0,0 0 48 16,0 0-25-16,6 10 9 0,-6-10-29 0,0 0 15 15,-4 19-27-15,4-19-50 0,-9 18-156 0,9-18-77 16,-8 18-72-16,8-18-103 0,-10 19-71 0,10-19-101 15,-6 16-515-15,6-16-775 0</inkml:trace>
  <inkml:trace contextRef="#ctx0" brushRef="#br0" timeOffset="130396">4056 6325 667 0,'0'0'633'0,"-2"-17"-82"16,2 17-45-16,-9-15-70 0,9 15-35 15,-10-11-42-15,10 11-50 0,-10-4-33 0,10 4-59 16,0 0-23-16,-23 2-48 0,23-2-23 0,-19 11-31 16,9-3 1-16,2 2-33 0,-3 1 2 15,5 0-30-15,-2 2 15 0,2 0-35 0,2 0 18 16,2-1-20-16,2-12-9 0,0 22-7 0,0-22-20 16,6 17-12-16,-6-17-24 0,18 8-33 0,-18-8-28 15,25 0-22-15,-8-3 24 16,-3-2-9-16,3 0 33 0,3-6-6 0,-1-1 21 0,2-1 16 15,-1-3 13-15,3-3 13 0,0-1 7 16,2-4 7-16,-1-3 8 0,1-2 36 0,2-2-4 16,-2 0 44-16,-2-2-2 0,-3 6 52 0,-3 2 35 15,-1 0 20-15,-1 6 28 0,-5 2 24 0,0 2 4 16,-3 3-7-16,1 1-21 0,-2 1 8 0,-6 10-30 16,8-16-1-16,-8 16-20 0,0 0-10 15,0 0 1-15,0 0-2 0,-10 11 5 0,4 0 7 16,-2 4 11-16,-5 5-14 0,1 3-19 15,-3 4-20-15,-1 2-14 0,-3 3-19 0,3-4-18 16,1 1-47-16,1-1-135 0,-1-2-118 0,5-3-143 16,-2-3-153-16,3 0-110 0,1-4 82 0,2-1 2 15,-2-3-43-15,3 0-679 0,5-12-936 0</inkml:trace>
  <inkml:trace contextRef="#ctx0" brushRef="#br0" timeOffset="130696">4215 6228 669 0,'8'-18'543'0,"-8"18"-90"0,4-11-61 16,-4 11-78-16,0 0-64 0,9-12-32 0,-9 12-6 15,8-4-10-15,-8 4-14 0,18-3-11 16,-18 3-47-16,21-1-2 0,-21 1-41 0,27 0-3 16,-27 0-32-16,25 0 8 0,-25 0-27 0,25 0 12 15,-25 0-21-15,20 1 18 0,-20-1-2 16,17 0 29-16,-17 0 9 0,0 0 4 0,16 0 25 15,-16 0-19-15,0 0 6 0,0 0-25 0,15 3 6 16,-15-3-7-16,0 0 15 0,0 0-17 16,-4 13 15-16,4-13-21 0,-11 17 11 0,3-8-21 15,0-1 10-15,-1 3-28 0,1-1 13 0,-2 0-26 16,2 1 5-16,-1-2-78 0,1 1-87 0,0-2-96 16,2 2-110-16,-3-2-71 0,9-8-71 0,-10 13-165 15,10-13-390-15,-6 10-696 0</inkml:trace>
  <inkml:trace contextRef="#ctx0" brushRef="#br0" timeOffset="130818">4730 6066 375 0,'6'-10'437'0,"-6"10"-148"0,4-14-178 0,-4 14-113 15,0 0-168-15,0 0-160 0,0 0 160 16</inkml:trace>
  <inkml:trace contextRef="#ctx0" brushRef="#br0" timeOffset="131381.9">4622 6309 513 0,'0'0'489'0,"0"0"-105"0,-2 13-74 0,2-13-49 15,0 0-53-15,0 0-41 0,0 0-12 16,0 0-5-16,0 0-21 0,12 5-28 0,-12-5 3 15,0 0-35-15,19-5 3 0,-19 5-25 0,17-7 29 16,-17 7-14-16,14-8 32 0,-14 8-11 0,12-12 35 16,-12 12-11-16,9-15 31 0,-9 15-13 0,4-15 21 15,-4 15 1-15,-2-15-1 0,2 15-4 16,-9-14-16-16,9 14 2 0,-14-10-33 16,14 10 1-16,-19-6-33 0,19 6 4 0,-20 2-22 0,20-2 6 15,-23 6-29-15,13-2 8 0,-1 4-19 16,1-1 12-16,0 1-17 0,3 0 11 0,-1 1-19 15,8-9-3-15,-8 16-43 0,8-16-14 0,0 0-12 16,4 17-18-16,-4-17 5 0,15 8-5 16,-15-8 24-16,22 2-1 0,-22-2 21 0,25-2 2 15,-8-1 24-15,-3-1-11 0,3-1 18 16,-3 1-9-16,5-2 17 0,-3 0 9 0,1 1 31 16,-3 0 3-16,1 1-3 0,-3 0-5 0,1 2-7 15,-13 2 0-15,20-3 7 0,-20 3 6 0,15 1 14 16,-15-1 18-16,10 6-5 0,-10-6 21 0,6 9-11 15,-6-9 15-15,0 0-22 0,0 18 12 16,0-18-12-16,-2 15 12 0,2-15-27 0,-6 14 7 16,6-14-23-16,-6 11-3 0,6-11 13 0,0 0-9 15,0 0 3-15,-4 10-8 0,4-10-17 16,0 0 22-16,8-6-38 0,-8 6 24 0,14-14-19 16,-1 5 17-16,-3 0-28 0,2-2 20 15,3 3-22-15,-3-2 25 0,1 3-31 0,1-1 25 0,-3 3-26 16,1-2 25-16,-2 3-26 0,-10 4 24 15,19-4-20-15,-19 4 11 0,16 0-82 0,-16 0-36 16,15 5-87-16,-15-5-116 0,12 10-79 0,-12-10-81 16,11 10-140-16,-11-10-487 0,12 13-762 15</inkml:trace>
  <inkml:trace contextRef="#ctx0" brushRef="#br0" timeOffset="131507.48">5279 6352 906 0,'0'0'1056'0,"21"-2"-136"16,-21 2-110-16,15-2-97 0,-15 2-104 0,10-3-123 15,-10 3 3-15,0 0-51 0,12-4-80 16,-12 4-197-16,0 0-226 0,0 0-269 0,0 0-319 0,0 0-69 16,0 0-131-16,0 0-517 0,0 0-1039 15</inkml:trace>
  <inkml:trace contextRef="#ctx0" brushRef="#br0" timeOffset="132147.51">1877 7909 790 0,'-15'0'708'16,"15"0"-126"-16,-24-1-40 0,24 1-76 0,-21 1-3 15,21-1-107-15,-17 0-48 0,17 0-89 0,0 0-5 16,0 0-56-16,0 0 13 0,0 0-38 15,0 0-7-15,0 0-39 0,25-1-1 0,-8 1-41 16,-1-1-69-16,1 0-139 0,1 1-53 0,1 0-62 16,2-3-53-16,-3 1-23 0,3-2-86 0,-2 1-11 15,-3-5-69-15,1 1-319 0,-1-1-459 16</inkml:trace>
  <inkml:trace contextRef="#ctx0" brushRef="#br0" timeOffset="132365.03">2123 7770 146 0,'0'0'611'0,"-4"-18"-55"0,4 18-53 0,-6-15-49 16,6 15-16-16,-9-15-79 0,9 15-61 15,-6-9-59-15,6 9-56 0,0 0-34 0,0 0-8 16,0 0 31-16,0 0-2 0,19-2-11 16,-7 6-24-16,3 3-17 0,3 4 31 0,3 2 27 0,0-1 24 15,-1 3 15-15,-1 0 66 0,-3 1 74 16,-3-1 62-16,-5 1 20 0,-4 0-26 0,-4 1-52 16,-6 1-63-16,0-1-232 0,-7 3-64 0,-1-1 0 15,-7 1 0-15,-2 1 0 0,1-1 0 0,-1-1 0 16,2-1 0-16,3-3-155 0,-1-1-673 15,3 2-175-15,3-6 20 0,1 1-666 0,1 0-1384 16</inkml:trace>
  <inkml:trace contextRef="#ctx0" brushRef="#br0" timeOffset="151848.82">3386 7664 246 0,'2'-17'500'0,"-2"2"-62"0,0-1-91 0,2 0 2 15,-2 0-46-15,0 1-8 0,0 1-35 16,0 14 4-16,2-26-48 0,-2 26-14 0,0-18-62 15,0 18-13-15,0-14-48 0,0 14-3 16,0 0-31-16,0 0 15 0,0 0 30 0,-4 21 1 16,-2-4 18-16,0 5 4 0,-1 4 5 0,-5 7-1 15,2 1-19-15,-3 1-1 0,1-1-12 16,-3 7-12-16,3-8-28 0,0 0 7 0,1-2-19 16,-1-3 4-16,2-2-17 0,1-4 13 0,1-4-17 15,2-1 7-15,0-2-14 0,-1-2 23 0,3 0-11 16,-2-2 52-16,6-11 14 0,-6 15 4 15,6-15-38-15,0 0 2 0,0 0-24 0,0 0 11 16,-6-14-22-16,6 14 13 0,6-25-30 0,-2 10 3 16,4 0-11-16,1 0 9 0,3-3-10 0,2 0 15 15,3 1-16-15,-1 1 13 0,5 0-24 16,-2 2 28-16,1 3-33 0,-1 0 23 0,-2 3-19 16,-1 3 19-16,1 2-17 0,-3 2 25 0,1 3-13 15,-3 2 31-15,-2 3 15 0,-1 2 22 16,-3 4 36-16,-2-1-11 0,-4 3 30 0,0-1-18 15,-4 2-7-15,0 0-13 0,-5 1-3 0,1-1-12 16,-4 2-4-16,-1-1-12 0,-1-1-4 16,-1-2-4-16,-1-1 4 0,-3-1-2 0,5-2 5 15,-3-2-1-15,-1-1-2 0,1-3-2 0,-2 0-11 16,3-4-5-16,1 0 3 0,-1-2-15 0,4-2-31 16,-1 0-62-16,1-4-63 0,1 2-112 15,3-2-101-15,8 8-110 0,-8-14 45 0,8 14 19 16,0 0-13-16,0-16 1 0,0 16-3 0,10-8-53 15,-10 8-21-15,17-8-383 0,-5 5-505 0</inkml:trace>
  <inkml:trace contextRef="#ctx0" brushRef="#br0" timeOffset="152018.88">3502 7927 241 0,'0'0'534'0,"18"-5"-94"0,-18 5-60 0,13-4-44 15,-13 4-47-15,0 0-42 0,14-3-37 0,-14 3-35 16,0 0-16-16,0 0-8 0,6 11-18 0,-6-11-14 15,-2 17-21-15,2-17-18 0,-6 21-15 16,4-10-13-16,-2 2-9 0,0-2-17 0,2 2-54 16,-2-2-83-16,2-1-92 0,-3 1-100 15,5-11-148-15,-8 17-391 0,8-17-458 0</inkml:trace>
  <inkml:trace contextRef="#ctx0" brushRef="#br0" timeOffset="152147.82">3779 7596 494 0,'0'0'480'0,"-2"-14"-148"0,2 14-127 15,0 0-141-15,0 0-212 0,-19 4-300 0,13 3 9 16</inkml:trace>
  <inkml:trace contextRef="#ctx0" brushRef="#br0" timeOffset="152537.81">3682 7921 195 0,'0'0'714'15,"0"0"-193"-15,12-5-119 0,-12 5-84 0,0 0-77 16,0 0-49-16,0 0-3 0,0 0 24 16,12 7 26-16,-12-7 17 0,2 12 9 0,-2-12-19 15,-4 21-40-15,4-21 3 0,-4 23-32 0,0-12-8 16,2 1-22-16,-2-2-4 0,0 1-34 0,4-11-6 15,-7 18-32-15,7-18 1 0,-6 14-22 0,6-14 9 16,0 0-16-16,-4 14 10 0,4-14-19 16,0 0 6-16,0 0-12 0,0 0 7 0,0 0-28 15,15-6 20-15,-7-1-31 0,0-2 26 16,5 1-24-16,-3-3 15 0,2 2-25 0,-1 0 24 16,-1 1-19-16,-2 0 3 0,3 1-7 0,-3 1 29 15,-8 6-25-15,12-10 24 0,-12 10-24 0,13-5 18 16,-13 5-15-16,0 0 26 0,0 0-23 15,16 0 11-15,-16 0-1 0,6 8 24 0,-6-8-26 16,7 9 21-16,-7-9-23 0,4 13 4 0,-4-13-123 16,2 12-95-16,-2-12-64 0,0 0-111 15,4 15-68-15,-4-15-52 0,0 0-164 0,0 0-377 16,8 8-696-16</inkml:trace>
  <inkml:trace contextRef="#ctx0" brushRef="#br0" timeOffset="152786.98">4451 7513 710 0,'18'-26'735'0,"-3"1"-47"0,-1 6-42 0,-4 1-52 15,-1 3-49-15,-1 3-122 0,-2 1-68 0,0 2-77 16,-6 9-30-16,0 0-22 0,0 0 2 0,-6 9 81 16,-6 9-42-16,-11 15 15 0,-2 7 2 0,-16 23 25 15,-3 10 0-15,-1 1-29 0,-3 5-13 16,-3 2-59-16,1 0-208 0,-2 2 0 0,3-3 0 15,-1-1 0-15,3-4 0 0,3-5 0 0,3-3 0 16,2-5 0-16,10-13 0 0,4-7 0 16,4-7 0-16,3-1 0 0,1-8 0 0,5-3 0 15,1-4-765-15,3-4-191 0,0-1 14 16,4-5 185-16,4-9-753 0,-7 12-1211 0</inkml:trace>
  <inkml:trace contextRef="#ctx0" brushRef="#br0" timeOffset="154812.67">4663 7843 587 0,'0'0'478'16,"0"0"-108"-16,0 0-61 0,0 0-75 0,0 0-27 15,0 0-7-15,0 0 4 0,0 0 0 0,0 0-10 16,0 16-15-16,0-16-19 0,-6 19-21 15,6-19-15-15,-6 21-4 0,2-10 8 0,0 0-29 16,0-1 8-16,-1 2-22 0,1-1 5 0,0-2-18 16,0 1 3-16,4-10-13 0,-10 18 4 15,10-18-9-15,-9 15 6 0,9-15 11 0,-6 13 12 16,6-13 31-16,0 0-2 0,-6 10 28 0,6-10-27 16,0 0-8-16,0 0-40 0,0 0 0 0,0 0-30 15,0 0-5-15,0-17-14 0,4 7 11 0,2-3-24 16,1-1 16-16,1-2-22 0,0 0 2 15,5-2-3-15,-3-1 12 0,2 0-20 0,-1 3 20 16,-1 0-23-16,2 3 1 0,-1 1 5 0,-1 0-3 16,0 2-1-16,1 0-1 0,-3 2-4 15,0 2 6-15,-8 6-1 0,15-8-1 0,-15 8 8 16,14-5 9-16,-14 5-13 0,0 0 18 0,17 2-15 16,-17-2 14-16,0 0-15 0,8 11 14 15,-8-11-12-15,0 0 13 0,2 18-15 0,-2-18 19 16,0 0-18-16,-2 17 8 0,2-17-4 0,-4 13 14 15,4-13-17-15,-2 11 18 0,2-11-13 16,0 0 14-16,-4 12-15 0,4-12 19 0,0 0-15 16,0 0 3-16,0 0-1 0,0 0 13 0,0 0-29 15,0 0 25-15,0 0-28 0,0 0 30 0,0 0-31 16,14-3 24-16,-14 3-27 0,13-11 26 16,-5 3-25-16,0 1 25 0,2 0-25 0,-1 0 19 15,1-1-25-15,0 1 25 0,-1 0-22 0,1 1 18 16,-10 6-16-16,16-11 15 0,-16 11-20 15,13-8 23-15,-13 8-19 0,10-5 11 0,-10 5-5 16,0 0 15-16,11-8-22 0,-11 8 18 0,0 0-13 16,0 0 12-16,0 0-19 0,12-5 17 0,-12 5-12 15,0 0 10-15,0 0-2 0,0 0 19 16,0 0-22-16,0 0 19 0,0 0-20 0,0 17 18 16,0-17-17-16,-6 10 22 0,6-10-19 0,-6 15 15 15,6-15-16-15,-7 17 15 0,7-17-18 0,-4 16 19 16,4-16-19-16,-6 15 20 0,6-15-17 15,-2 13 17-15,2-13-20 0,0 0 20 0,-2 18-21 16,2-18 21-16,0 0-21 0,2 16 14 0,-2-16-9 16,0 0 15-16,2 15-20 0,-2-15 20 0,0 0-16 15,4 13 18-15,-4-13-23 0,0 0 16 16,0 0-14-16,6 11 8 0,-6-11-3 0,0 0 18 16,0 0-18-16,11 4 14 0,-11-4-15 0,0 0 19 15,14-2-19-15,-14 2 16 0,0 0-17 0,15-7 15 16,-15 7-14-16,8-6 19 0,-8 6-17 15,12-11 18-15,-12 11-22 0,11-10 20 0,-11 10-20 16,10-15 20-16,-10 15-19 0,8-15 15 16,-8 15-15-16,9-16 21 0,-9 16-22 0,8-16 13 15,-8 16-7-15,8-16 16 0,-8 16-19 0,4-13 16 16,-4 13-15-16,0 0 17 0,4-14-20 16,-4 14 19-16,0 0-20 0,0 0 9 0,4-13-10 15,-4 13 17-15,0 0-20 0,0 0 14 0,0 0-19 16,0 0 20-16,0 0-18 0,0 0 21 0,0 0-17 15,0 0 14-15,0 0-12 0,-6 7 13 0,6-7-13 16,-8 15 17-16,8-15-18 0,-6 17 17 16,6-17-15-16,-6 18 18 0,6-18-15 0,-5 18 14 15,5-18-21-15,-4 15 21 0,4-15-20 0,0 13 15 16,0-13-8-16,0 0 10 0,2 16-17 16,-2-16 22-16,0 0-18 0,9 10 19 0,-9-10-19 15,0 0 20-15,14 6-19 0,-14-6 14 0,0 0-6 16,19-2 12-16,-19 2-20 0,16-5 19 0,-16 5-16 15,17-10 12-15,-9 3-16 0,0 1 15 16,1-2-18-16,-1 2 9 0,-8 6-7 0,14-13 19 16,-14 13-21-16,13-11 21 0,-13 11-15 15,8-8 12-15,-8 8-14 0,0 0 12 0,8-8-15 16,-8 8 15-16,0 0-21 0,0 0 17 0,0 0-19 16,9-9 17-16,-9 9-16 0,0 0 16 0,0 0-12 15,0 0 6-15,0 0-9 0,-11 11 24 16,11-11-21-16,-4 10 15 0,4-10-15 0,-4 10 13 15,4-10-12-15,0 0 16 0,-4 16-16 0,4-16 11 16,0 0-8-16,4 14 15 0,-4-14-12 0,0 0 13 16,8 8-13-16,-8-8 12 0,0 0-9 15,17 2 14-15,-17-2-14 0,14-4 14 0,-14 4-12 16,21-6 10-16,-13 0-13 0,2 0 12 0,1 0-13 16,-1-2 10-16,0-1-10 0,3 0 17 0,-3-3-16 15,1 0 13-15,-1-2-11 0,0-1-2 16,3-3 2-16,-3 0 3 0,2-2 7 0,-3 1 15 15,1 2-1-15,-2 0-3 0,1 1 16 0,-3 1-5 16,0 0 20-16,0 2-16 0,0 2 22 16,-2-1-11-16,-4 12 37 0,9-18-39 0,-9 18 14 15,8-15-38-15,-8 15 17 0,4-11-37 0,-4 11 22 16,0 0-35-16,0 0 29 0,4-9-25 16,-4 9 32-16,0 0-34 0,0 0 30 0,-6 7-5 15,6-7-2-15,-10 15-3 0,6-4-10 0,-3 1 7 16,-1-1 21-16,2 3-21 0,0 2 13 0,-3 0-19 15,1 0 18-15,-2 3-22 0,2 0 21 0,-3-2-23 16,5 0 23-16,-2 1-27 0,0-1 22 16,1-1-18-16,1 0 18 0,0-2-19 0,2 1 18 15,0-1-20-15,2-1 0 0,-3-1 3 0,5-12 18 16,-4 23-21-16,4-23 15 0,0 18-17 16,0-18 3-16,4 15 5 0,-4-15 18 0,11 11-22 15,-11-11 11-15,12 6-7 0,-12-6 19 0,19 0-20 16,-19 0 23-16,20-4-22 0,-7 0 15 0,-1 0-14 15,3-4 14-15,-3 0-19 0,1-3 27 16,1-1-27-16,0-3 22 0,3-1-20 0,-3-1 3 16,1-3-2-16,-1-1 8 0,1-5-6 15,-3 4-23-15,1-1 34 0,-3 1-17 0,-2 3 70 16,1 1 5-16,-1 3 60 0,-2 0-28 0,0 2 35 16,-2 2-46-16,1 0 17 0,-5 11-59 0,6-16 9 15,-6 16-42-15,0 0-3 0,0 0 32 16,0 0-35-16,0 0 33 0,-9 14-36 0,3-1 30 15,0 1-2-15,0 2 1 0,-2 1-11 0,-1 6 0 16,1-2-3-16,0 1-5 0,-3 1 6 16,3-1-13-16,0 0 9 0,0 0-11 0,-1-4-94 15,1-2-79-15,2 1-174 0,0-2-198 0,-1-1-18 16,1-2 11-16,-2-1-98 0,2-2-705 0,-2-3-1017 16</inkml:trace>
  <inkml:trace contextRef="#ctx0" brushRef="#br0" timeOffset="155093.62">5428 7792 255 0,'0'0'629'0,"4"-9"-147"15,-4 9-121-15,11-7-41 0,-11 7-76 0,16-7-23 16,-16 7-49-16,23-5 10 0,-9 2-31 0,1-1 0 16,1 1-33-16,1 0 2 0,2 0-31 15,-3 1 17-15,1 0-24 0,-1-2 29 0,-1 1-4 16,-3 1 34-16,-12 2 26 0,23-3 24 0,-23 3 20 15,16-4 12-15,-16 4 9 0,15-3 2 16,-15 3-6-16,0 0 12 0,12-2 43 0,-12 2-60 16,0 0-47-16,0 0-39 0,0 0-34 0,13 2-14 15,-13-2-14-15,0 0-16 0,-4 19-13 0,4-19-4 16,-9 20-7-16,3-10-8 0,0 2-4 16,0-1-6-16,-3 2 0 0,3-2-19 0,-2 0-83 15,2 0-115-15,-3 1-206 0,1-3-161 0,0 2-4 16,2-4 1-16,6-7-127 0,-13 12-581 15,13-12-926-15</inkml:trace>
  <inkml:trace contextRef="#ctx0" brushRef="#br0" timeOffset="155229.76">5792 7691 582 0,'10'-19'789'16,"-1"-1"-116"-16,-1 3-80 0,-2 2-72 0,2-1-80 15,-1 3-90-15,-3 0-82 0,2 1-66 16,-2 3-67-16,-4 9-155 0,8-17-150 0,-8 17-110 15,0 0-144-15,0 0-208 0,0 0-316 0,0 0-603 16</inkml:trace>
  <inkml:trace contextRef="#ctx0" brushRef="#br0" timeOffset="165713.98">1813 9609 1549 0,'0'0'952'15,"-17"-5"-218"-15,17 5-98 0,0 0-100 0,0 0-40 16,-12 0-81-16,12 0-39 0,0 0 103 0,0 0-27 16,0 0-108-16,0 0-71 0,0 0-63 0,0 0-27 15,21-2-13-15,-5 2-56 0,5 0-30 16,4 2-12-16,4-1-22 0,2 1-53 0,0 0-93 15,4-2-112-15,0 2-146 0,-2-1-218 0,-2-1-164 16,-2 0-10-16,-2-1 156 0,-7-1-40 16,1-2 19-16,-4-2 69 0,-5 1 125 0,0-1 142 15,-12 6 112-15,9-16 87 0,-9 16 122 0,-7-18-26 16,1 9 107-16,-6 0-1 0,-3-1 55 0,-3 1 22 16,-3-1 28-16,0 2 43 0,5 1-12 0,-1 0 50 15,3 2-104-15,2 0-2 0,1 1-94 16,11 4 29-16,-12-4-82 0,12 4 44 0,0 0-48 15,10 5 42-15,3 2-45 0,5 0 50 0,7 3 3 16,6 3 44-16,8 2 30 0,0-1 23 0,-3-1 118 16,-7 0 32-16,-5-3 38 0,-3-2 61 15,-4 0 38-15,-5 0 17 0,-4 1-481 0,-8-9-25 16,-4 18 0-16,-6-8 0 0,-9 3 0 0,-6 2 0 16,-6 1 0-16,-6 2 0 0,-2-1 0 0,2 0 0 15,4-2 0-15,2 0 0 0,0 0-926 16,2 2-639-16,2-2-236 0,6-1-1558 0</inkml:trace>
  <inkml:trace contextRef="#ctx0" brushRef="#br0" timeOffset="191645.63">3535 9273 344 0,'0'0'520'0,"0"0"-105"0,2-19-33 15,-2 19-51-15,0 0-21 0,-6-15-58 16,6 15 6-16,-11-12-20 0,11 12 15 0,-14-10-6 16,14 10-20-16,-23-7 0 0,13 5-15 0,-5 2-4 15,-1 2-6-15,-3 4-13 0,-2-2-11 0,-1 4-3 16,-7 6-28-16,0 2-3 0,-4 5-29 16,-2 7 2-16,2 0 8 0,-1 4-26 0,1 1 2 15,2 1-15-15,2 0-22 0,3-1-8 0,1-1-29 16,6-5 14-16,3-2-26 0,3-1 10 15,3-3-18-15,2-3 12 0,4-1-14 0,1-1 10 16,3-1-9-16,5-4 11 0,1-2-13 16,4-1-4-16,0-5-1 0,7-1 14 0,2-3-19 15,1-2 10-15,5-2-23 0,2-2 16 0,4-3-13 16,0-1 18-16,0-1-17 0,-2 2 24 0,-4-1-20 16,-3 0 18-16,1 2-9 0,-4-1 13 0,-3 4-16 15,-1-2 16-15,-3 3-18 0,-1 1 10 16,-1-1 6-16,-10 5 27 0,14-7 3 0,-14 7 15 15,0 0-7-15,0 0-6 0,0 0-16 0,0 0 3 16,0 0-11-16,0 0-7 0,-4 13-2 16,4-13 6-16,-12 14-14 0,12-14 6 0,-11 16-8 15,11-16 7-15,-8 16-11 0,8-16 5 0,-4 13-14 16,4-13 11-16,0 0-11 0,2 17 15 16,-2-17-8-16,13 9 9 0,-13-9-5 0,18 3 10 15,-18-3-9-15,21-3 14 0,-9 1-10 0,1-3 11 16,-1 0-14-16,0-1 8 0,1-1-1 0,-3-1-4 15,1 0 2-15,-3 0 4 0,2-2 0 0,-2 2 6 16,-1-3-12-16,-1 2 9 0,0-2-4 16,-2 1-2-16,0 1-6 0,-4 9 2 0,4-17 2 15,-4 17 1-15,-4-16-3 0,4 16 15 0,-10-13-8 16,10 13 15-16,-17-9 7 0,17 9 0 16,-20-3 3-16,20 3 0 0,-23 0-9 0,23 0-4 15,-21 4-4-15,21-4-4 0,-20 8-6 0,20-8 1 16,-15 8-6-16,15-8 2 0,-10 12 1 15,10-12 10-15,-2 12-14 0,2-12 0 0,4 9 7 16,-4-9 2-16,16 8-4 0,-5-4 2 0,3-4-2 16,1 0-9-16,-1-2 3 0,1-1-1 0,1-1-4 15,1-2-4-15,-1-1-6 0,1-2-8 16,1-2-2-16,-1-2 13 0,-1 0-5 0,1-2 14 16,-3-2-5-16,1 1 3 0,-3-1 4 0,-1 1-1 15,-3 1 9-15,0 0 0 0,-2 2 24 16,1 1 5-16,-3 1 4 0,-2-1 1 0,-2 12-3 15,6-17-22-15,-6 17-11 0,6-13-8 0,-6 13-6 16,0 0 12-16,0 0-7 0,0 0 8 16,11 11-4-16,-7 1-12 0,0 4 16 0,2 2 18 15,4 6-15-15,-1 0-5 0,3 6 7 0,0-3 47 16,-1 3 55-16,-3-5 33 0,0-1 19 0,-4-5 13 16,1 2 44-16,-3-3-1 0,0 0-187 0,-2-3-30 15,-2 0 0-15,-2-1 0 0,-3-3 0 16,1 0 0-16,-2-3 0 0,-2-1 0 0,-1-2 0 15,-1-3 0-15,-1 0 0 0,1-4 0 0,-3 0 0 16,3-3 0-16,0-2-320 0,-1 0-426 16,3-2-108-16,4-1 41 0,-3-2 174 0,7-2-63 15,0 0-606-15,2 1-961 0</inkml:trace>
  <inkml:trace contextRef="#ctx0" brushRef="#br0" timeOffset="191861.65">4047 9285 730 0,'11'-10'771'0,"-3"2"-98"0,-8 8-66 0,12-14-32 16,-12 14-67-16,11-11-58 0,-11 11-62 0,0 0-59 15,8-5 7-15,-8 5-26 0,0 0 109 16,-4 15-48-16,0-4-58 0,-2 3-43 0,-1 1-55 16,-1 3-34-16,-2 4-46 0,1-1-21 0,-1 1-31 15,2 2-5-15,0-3-75 0,-3 4-77 0,3-3-109 16,0 2-149-16,2-1-214 0,-5-1-173 15,5-4 43-15,0 1 43 0,0-3-127 0,-1 0-492 16,1-4-892-16</inkml:trace>
  <inkml:trace contextRef="#ctx0" brushRef="#br0" timeOffset="192023.6">3894 9599 1196 0,'-4'-14'914'0,"4"14"-194"0,0 0-88 16,-2-13-96-16,2 13-86 0,4-9-56 0,-4 9-26 15,19-13-32-15,-7 7 21 0,3-1-18 0,-1 3-74 16,3-1-46-16,1 1-49 0,-1-1-93 16,0 3-140-16,1-2-162 0,1 2-232 0,-1-1-153 15,-1 0 60-15,-1 1-82 0,3 0-774 0,-4 1-1084 16</inkml:trace>
  <inkml:trace contextRef="#ctx0" brushRef="#br0" timeOffset="193580.98">4628 9609 649 0,'0'0'495'0,"-10"-10"-97"0,10 10-53 0,0 0-37 0,0 0-48 16,0 0-34-16,0 0-23 0,-4-8-24 16,4 8-23-16,0 0-26 0,0 0-26 0,0 0-17 15,6-14-8-15,-6 14-3 0,12-14 16 0,-3 4-24 16,-1 1 8-16,2-4-29 0,3 0 7 16,-1-4-26-16,3-3 9 0,3-4-1 0,1-3-8 15,4-7-8-15,-1-4 3 0,1-2-14 16,2-3 15-16,-2-3-1 0,-1 1-5 0,3-2 24 15,-4 1 39-15,-1 3 56 0,-3 2 64 0,-5 9-5 0,-1 2 9 16,-3 6-5-16,-2 5-8 0,-2 3-47 16,0 2 33-16,-4 14-47 0,0 0-21 0,-4-10 1 15,-2 17 17-15,-4 8-2 0,-1 7 11 16,-3 9-24-16,-5 11 36 0,3 5 8 0,-5 5 66 16,-4 22 8-16,-2 3 19 0,3 1-8 0,-3-3-37 15,2 0-182-15,-2-1-23 0,0 0 0 16,2-3 0-16,-4-1 0 0,5-16 0 0,1-6 0 15,0-5 0-15,-2-1 0 0,1-4 0 0,-1-5 0 16,0-3 0-16,4-6 0 0,3-4 0 16,-1-7 0-16,3-4 0 0,1-3 0 0,1-4 0 15,-1-2 0-15,1-2 0 0,1-6 0 0,3 1 0 16,2-4 0-16,-1-3 0 0,5-1-71 16,0-1-56-16,4-2 12 0,0-2-17 0,4-2 3 0,5-1 1 15,1-3 1-15,4-2-3 0,3 0 21 16,1 0-3-16,7-3 4 0,0 1 21 0,2 2 14 15,2 0-17-15,-2 1 9 0,2 1-21 0,0 0-2 16,-5 5-5-16,1 0 18 0,0-1-19 16,0 3 35-16,0-2-22 0,-3 3 45 0,1-1-16 15,-4 5 38-15,-3-1-17 0,3 1 31 0,-3 0-9 16,-3 2 7-16,-1 2 4 0,1 0 2 16,-3 0 4-16,0 3 3 0,-3-2 4 0,1 3 6 15,-8 6 15-15,12-11-11 0,-12 11 3 0,11-8 3 16,-11 8 1-16,0 0 8 0,10-9 1 0,-10 9 16 15,0 0-32-15,0 0 1 0,0 0 7 16,0 0-3-16,0 0 17 0,-8 11-19 0,8-11 15 16,-9 13-20-16,9-13 17 0,-10 17-25 0,6-8 20 15,0 2-22-15,0 0 4 0,-1 0 3 16,1 1 15-16,2 0-26 0,2-12 23 0,-4 22-23 16,4-22 24-16,-2 20-24 0,2-20 19 0,0 15-24 15,0-15 28-15,4 12-20 0,-4-12 22 0,4 10-21 16,-4-10 23-16,0 0-25 0,15 6 22 15,-15-6-17-15,0 0 19 0,16-2-16 0,-16 2 13 16,15-10-21-16,-15 10 23 0,12-11-26 0,-12 11 5 16,13-15 0-16,-13 15 24 0,10-16-26 0,-10 16 22 15,6-13-16-15,-6 13 14 0,6-10-21 16,-6 10 18-16,0 0-24 0,4-9 3 0,-4 9-8 16,0 0 25-16,0 0-23 0,0 0 22 0,0 0-21 15,0 0 25-15,0 0-29 0,0 0 23 16,-6-9-17-16,6 9-2 0,0 0-2 0,0 0 22 15,0 0-28-15,0 0 21 0,0 0-16 16,0 0 28-16,0 0-26 0,0 0 28 0,0 0-22 16,13-4 22-16,-13 4-20 0,12-4 18 0,-12 4-17 15,17-7 0-15,-17 7-3 0,16-7 25 0,-16 7-28 16,17-5 23-16,-17 5-23 0,16-6 18 0,-16 6-28 16,13-2 24-16,-13 2-25 0,0 0 10 15,14 0 2-15,-14 0 26 0,0 0-25 0,10 8 25 16,-10-8-25-16,0 0 29 0,7 12-23 0,-7-12 28 15,0 0-27-15,-2 16 21 0,2-16-19 16,-2 13 21-16,2-13-24 0,-5 12 24 0,5-12-20 16,0 0 19-16,-6 14-19 0,6-14 25 0,0 0-15 15,0 0 28-15,0 0-21 0,0 0 12 16,0 0-26-16,0 0 1 0,0 0-6 0,13-2 21 16,-5-6-22-16,0 0 17 0,2-1-17 0,1-1 18 15,1 1-26-15,1-2 18 0,1 2-16 0,1-2 1 16,-1 1 1-16,0 0 3 0,3 0-1 0,-3 2 3 15,-1 0 7-15,1 1-7 0,-3 1 2 16,-1 0 8-16,-10 6 4 0,17-9 9 0,-17 9 23 16,12-2 84-16,-12 2 54 0,0 0 7 0,0 0-22 15,8 9-22-15,-8-9-39 0,0 0-12 16,-6 17-25-16,6-17-6 0,-8 15-16 0,8-15-34 16,-13 16-74-16,7-7-135 0,0-1-151 0,6-8-216 15,-10 15-119-15,10-15 123 0,-9 14-18 0,9-14-65 16,0 0-572-16,-4 11-857 0</inkml:trace>
  <inkml:trace contextRef="#ctx0" brushRef="#br0" timeOffset="193817.82">5596 9309 760 0,'6'-10'641'0,"-6"10"-79"0,6-17-51 0,-6 17-38 15,0 0-17-15,-2-17-31 0,2 17-19 16,-8-8-37-16,8 8 6 0,-15-2-49 0,15 2-16 15,-22 6 37-15,9-1-10 0,1 1-54 0,-1 3-32 16,1 0-60-16,0 3-22 0,-1 1-37 0,5-2-21 16,0 3-21-16,-1 0-29 0,5 1 0 15,0-1-11-15,2 0-91 0,2-14-71 0,2 26-81 16,2-13-84-16,2-2-184 0,3-2-121 0,1 0-16 16,0-3 71-16,3 0-47 0,1-4-159 15,1-2-405-15,-1 0-783 0</inkml:trace>
  <inkml:trace contextRef="#ctx0" brushRef="#br0" timeOffset="194162.69">5817 9459 1375 0,'0'0'1085'16,"0"0"-201"-16,0 0-127 0,0 0-115 16,0 0-112-16,0 0-112 0,0 0 60 0,0 0-98 15,0 0-187-15,0 0-299 0,0 0-431 0,0 0-211 16,0 0-131-16,0 0-539 0,0 0-1096 16</inkml:trace>
  <inkml:trace contextRef="#ctx0" brushRef="#br0" timeOffset="-195232.83">1344 10734 674 0,'-17'-2'540'0,"5"1"-80"0,-3 0-62 16,3 0-48-16,12 1-14 0,-23-2-4 0,23 2 3 15,-19-2-77-15,19 2 21 0,0 0-107 0,-16-1 1 16,16 1-80-16,0 0 43 0,0 0-1 0,10 5 55 16,5-2-18-16,5 0 28 0,11 1-15 15,13 0-1-15,16 0 34 0,37-3 9 0,8-1-14 16,15-1-21-16,10-3-6 0,90-5-14 15,-1 2-23-15,0-4-1 0,4 5-2 0,4-2-14 16,-5 5-15-16,-5-1-22 0,-48 5-9 0,44 2-27 16,-56 0-6-16,-33 2-14 0,-4-1-20 0,-6 0 13 15,-9-1-14-15,-10 2 4 0,-24-1-16 16,-16-3-3-16,-11-1 14 0,-11 1 6 0,-2 0 36 16,-6-1 99-16,-5 0-158 0,-1-1 0 0,-2-1 0 15,-5-1 0-15,-12 3 0 0,14-6 0 0,-14 6 0 16,0 0 0-16,0 0 0 0,7-10 0 15,-7 10 0-15,0 0 0 0,0 0 0 0,0 0-78 16,0 0-483-16,0 0-110 0,0 0-32 0,0 0 24 16,0 0 148-16,0 0-11 0,0 0-86 15,0 0-577-15,0 0-848 0</inkml:trace>
  <inkml:trace contextRef="#ctx0" brushRef="#br0" timeOffset="-194805.96">5178 10523 516 0,'0'0'827'0,"4"-17"-144"16,-4 17-171-16,4-10-80 0,-4 10-83 0,0 0-25 0,9-11 31 15,-9 11 2-15,16 2 18 0,-3 2-16 16,3 4-18-16,1-1-43 0,5 5 37 0,5 3-60 15,8 6-32-15,3 2 24 0,3 1-36 0,2 2-21 16,3 0-41-16,16 8-40 0,-10-7-16 16,-7-7-37-16,3 0 17 0,-3-6-34 0,-2 1 3 15,-5-4-22-15,-3-7 12 0,-4 0-22 0,-6-4 15 16,-1-4-11-16,-1-1-34 0,-2-7 0 16,-7-1 0-16,-1-1 0 0,-7-1 0 0,-2-6 0 15,-2 2 0-15,-4 0 0 0,-2 1 0 0,-2-1 0 16,-3 2 0-16,-1 2 0 0,0 0 0 15,-1 3 0-15,-1 1 0 0,0 4 0 0,-5 2 0 16,3 3 0-16,-3 3 0 0,-2 3 0 0,-1 1 0 16,-1 5 0-16,-4 4 0 0,-2 3 0 0,5 2 0 15,-1 0 0-15,0 2 0 0,5 1 0 16,1-3 0-16,5 1 0 0,-1-2 0 0,3-2 0 16,4 1-552-16,0-1-426 0,1-1-76 0,3-1 203 15,4-1-653-15,3-1-1208 0</inkml:trace>
  <inkml:trace contextRef="#ctx0" brushRef="#br0" timeOffset="-194454.96">7425 10422 1541 0,'-8'-3'992'0,"8"3"-201"16,-13-5-91-16,13 5-73 0,0 0-53 0,0 0-76 15,0 0 124-15,0 0-97 0,0 0-55 0,11-11-64 16,3 8-45-16,15-2-277 0,13 1-84 16,17 0 0-16,37-2 0 0,11 0 0 0,13 2 0 15,12 1 0-15,9 1 0 0,84-2 0 0,-4 3 0 16,7-3 0-16,-9 4 0 0,4-1 0 0,9 3 0 16,3 3 0-16,3 0 0 0,8 0 0 15,4 3 0-15,0 0 0 0,2 3 0 0,3-1 0 16,-7 1 0-16,-4 1 0 0,-5 1 0 0,-9-3 0 15,-13 2 0-15,-56-5 0 0,-33 0 0 0,0-2 0 16,-6 0 0-16,-10-1 0 0,-15-1 0 16,-22-3 0-16,-22 0 0 0,-11-4 0 0,-13 0-345 15,-11-2-378-15,-5-3-83 0,-13 9-19 16,-11-22 166-16,-14 5-108 0,-16-4-525 0,-31-8-942 16</inkml:trace>
  <inkml:trace contextRef="#ctx0" brushRef="#br0" timeOffset="-192868.26">1647 11408 430 0,'0'0'377'0,"7"-12"-18"15,-7 12-42-15,0 0 19 0,6-11-29 0,-6 11 9 16,0 0-35-16,0 0 28 0,6-12-67 0,-6 12-18 15,0 0-40-15,0 0-38 0,0 0-37 16,0 0-28-16,0 0-7 0,0 0 30 0,0 0 62 16,-6 12-8-16,0-1 33 0,-3 3-44 15,1 1 6-15,-4 5-37 0,-1 2 2 0,-1 2-30 16,-1 2 0-16,3-3-28 0,-2-2-1 0,3 2-17 16,-1-2-1-16,1-1-13 0,3-4 0 15,2-1-2-15,0-1 2 0,0-1-4 0,-1-2-5 16,3-1 1-16,4-10 0 0,-6 14 3 0,6-14 3 15,0 0-23-15,0 0 18 0,0 0-21 0,12-14 24 16,-5 0-35-16,1 0 39 0,2-8-17 0,3-1 12 16,-3-5-12-16,4 0 11 0,1 0-18 15,-3-2 15-15,3 0 0 0,-1-3-9 0,3 3 1 16,-3 0-4-16,1 2 0 0,-3 5-5 0,-1 2-25 16,-3 4 50-16,0 2-5 0,-2 1 9 15,0 3-24-15,-1 1 9 0,-5 10-26 0,8-16 11 16,-8 16-9-16,0 0 11 0,0 0 1 15,0 0-1-15,0 0 1 0,14 7 0 0,-14-7 0 16,7 16-1-16,-7-16 0 0,10 14-14 0,-4-5 15 16,2-3-11-16,3 0 18 0,-1-2-12 0,2-1 15 15,5-2-30-15,-1-2 38 0,1-2-33 0,2-1 40 16,-1-2-20-16,3-4 18 0,0 0-33 16,-1-3 30-16,1-1-10 0,-2 0 14 0,-1 0 4 15,-1 0 39-15,-3 5-17 0,-1-3 18 0,-1 0-21 16,-2 4 19-16,-1 0-29 0,-1 1 23 15,-8 7-37-15,12-13 13 0,-12 13-34 0,11-5 17 16,-11 5-26-16,0 0 23 0,0 0-29 0,0 0 29 16,0 0-20-16,-5 18 37 0,-1-6-23 15,0 1 34-15,-4 3-29 0,-1 4 42 0,-1 1-45 16,0 2 21-16,-5 2-25 0,0 0 15 0,1 1-22 16,1 0 19-16,-1-2-29 0,-1 1 4 0,5-3 14 15,0-3-15-15,-1 2 4 0,3-2-14 16,-1-2-90-16,3-2-107 0,0-2-179 0,2-1-127 15,0-1-29-15,-1-1 1 0,7-10-31 0,-6 19-16 16,6-19-93-16,-2 13-259 0,2-13-599 16</inkml:trace>
  <inkml:trace contextRef="#ctx0" brushRef="#br0" timeOffset="-191682.9">2144 11491 274 0,'0'0'358'0,"0"0"-43"0,0 0-46 0,-2-12-45 0,2 12-39 15,0 0-33-15,0 0-18 0,0 0-10 16,0 0-15-16,0 0-5 0,-7-9 14 0,7 9 24 16,0 0 30-16,0 0 18 0,-10 3 19 0,10-3 2 15,-12 6-7-15,12-6-34 0,-17 12 26 0,9-7-67 16,0 2 18-16,-3 2-64 0,3 0 31 15,-2 2-66-15,1-1 33 0,1 2-58 0,2 0 42 16,0-1-56-16,2 0 40 0,4-11-49 0,-5 23 46 16,5-23-56-16,7 14 51 0,-7-14-44 0,12 12 47 15,-12-12-55-15,21 2 52 0,-21-2-50 16,24-2 44-16,-11-2-49 0,-1-2 4 0,1 0 9 16,1-1 51-16,-4-2-54 0,3 2 66 0,-1-3-25 15,-3 2 47-15,1-2-25 0,-2-1 25 16,-2 2-37-16,1-1 19 0,-1 2-41 0,-6 8 23 15,6-15-34-15,-6 15 22 0,4-12-32 0,-4 12 22 16,0 0-29-16,-4-12 21 0,4 12-31 16,0 0 26-16,-10-4-30 0,10 4 36 0,0 0-36 15,-21 2 27-15,21-2-34 0,-17 9 34 0,17-9-29 16,-14 9 27-16,14-9-31 0,-10 11 32 16,10-11-30-16,0 0 32 0,-5 14-37 0,5-14 39 15,0 0-33-15,11 8 35 0,-11-8-32 0,16 0 30 16,-16 0-31-16,25-2 35 0,-10-3-34 0,-1 1 30 15,1-1-30-15,1-2 34 0,1 0-34 16,-1 0 36-16,1 0-34 0,-1 0 33 0,1-1-31 16,-3 0 27-16,1 2-21 0,-1-2 24 0,-1 3-35 15,-3 0 31-15,0 1-26 0,-10 4 32 0,17-9-31 16,-17 9 27-16,10-4-35 0,-10 4 32 16,0 0-31-16,0 0 31 0,0 0-31 0,0 0 32 15,0 0-31-15,-8 13 32 0,8-13-34 0,-13 16 33 16,5-9-38-16,0 2 38 0,2 1-37 15,-3-3 41-15,3 3-42 0,0 1 6 0,0-2-4 0,6-9-3 16,-8 16-10-16,8-16 2 0,-5 14 9 16,5-14 7-16,0 0 2 0,0 0 8 0,5 12 3 15,-5-12 3-15,0 0 5 0,12 0 38 0,-12 0-32 16,17-10 65-16,-9 4-23 0,0-1 31 16,0-2-21-16,1-1 15 0,1-1-16 0,-2-3 9 15,0 0-21-15,1-2 15 0,-1-4-22 0,2-2 11 16,-1 1-24-16,-1-4 12 0,0 1-26 15,2 1 18-15,-1-4-43 0,-1 3 44 0,-2 2 9 16,0 5 32-16,-1 0 1 0,-1 3 14 0,0 0-33 16,-2 2-5-16,-2 12-26 0,4-17-2 0,-4 17-34 15,0 0 33-15,0 0-20 0,-10 7 7 0,3 2-11 16,1 4 14-16,-2 3-19 0,0 1 15 16,-1 4-12-16,1 0 12 0,0 2-19 0,0 2 17 15,1-2-16-15,1 1 4 0,2-1 0 16,2-3-22-16,0 2-29 0,2-1-13 0,2-1-6 15,2-3 21-15,0-1-57 0,5 0 19 0,-1-5-50 16,2-1 24-16,3-3 29 0,-1-3 24 0,2-4 7 16,1 0 14-16,-1-4 14 0,-1-1 41 15,-1 1-29-15,1-5 34 0,-3 4-20 0,-2-3 57 16,-8 8-8-16,15-11 35 0,-15 11-23 16,10-7 1-16,-10 7-33 0,0 0 2 0,8-5-40 15,-8 5 25-15,0 0-20 0,0 0 18 0,0 0-23 16,7 10-2-16,-7-10-44 0,0 0 22 0,4 16-40 15,-4-16 7-15,0 0 4 0,8 14 10 0,-8-14 16 16,0 0 13-16,12 5 16 0,-12-5 39 16,15-3-32-16,-5-2 52 0,0-1-23 0,3-4 51 15,-1-2 0-15,3-2 27 0,-1-2-12 0,3 0 34 16,-3-2 3-16,3 0 20 0,-5-3-36 0,3 0 17 16,1-5-25-16,-3 6 29 0,-1 1-6 15,-4 3 21-15,3 2-7 0,-5 1-16 0,2 2-6 16,-4 2-43-16,-4 9-24 0,8-16-5 0,-8 16-2 15,0 0-16-15,0 0-9 0,0 0 13 0,0 0 23 16,3 16-33-16,-6-5-4 0,-1 3-5 16,0 1 3-16,-2 1 6 0,0 1-5 0,0 2 4 15,-3 3-46-15,1-1-153 0,2-2-144 16,-2 4-166-16,-1-5-177 0,3 1 20 0,0-1 55 16,0 0-90-16,2 1-601 0,-1 0-928 0</inkml:trace>
  <inkml:trace contextRef="#ctx0" brushRef="#br0" timeOffset="-190945.89">3460 11611 690 0,'0'0'544'0,"-4"-20"-137"0,4 20-61 0,-2-14-71 15,2 14-51-15,0 0-44 0,0-16-10 0,0 16 7 16,6-7-17-16,-6 7-20 0,13-9-31 0,-13 9-16 16,20-5-22-16,-20 5-6 0,23-6-12 15,-10 3 14-15,-3 0-2 0,2-1 24 0,-1 0-19 16,-1 1 56-16,0-4-35 0,1 1 16 0,-3 0 7 16,0-3 0-16,-2 0-3 0,1 0 19 15,-3-1-38-15,-4 10 31 0,4-22-22 0,-4 22 18 16,0-17-44-16,0 17 10 0,-8-18-33 0,8 18 7 15,-13-10-37-15,13 10 20 0,-20-6-25 0,20 6 12 16,-23 2-21-16,10 2 13 0,1 0-24 16,0 4 19-16,1 0-22 0,-1 5 5 0,2-1-3 15,1 3 0-15,1-1 4 0,2 2 0 16,2 0-14-16,-1-1 20 0,3 1 6 0,4-2-11 16,1-1 2-16,1-3-6 0,2 2 9 0,2-5 2 15,3 2 0-15,1-6 1 0,0-1-12 0,3-1-2 16,-1-3 18-16,3 0-17 0,-3-3 21 0,3-2-12 15,-1 1 12-15,1-4 3 0,4-1-3 16,-5-1-6-16,3 0-7 0,-3-2 14 0,3 0 0 16,-3-1-5-16,3 0 2 0,-3-1-5 15,-1 0-3-15,2-2 1 0,-3 1-1 0,0 1-1 16,1-3 3-16,-5 1 2 0,3 0 25 0,-3 2 22 16,-2 1 21-16,1 1 27 0,-3 0 3 0,-2 1 4 15,2 3 0-15,-2-1-22 0,-4 11-11 16,6-17-24-16,-6 17-11 0,2-12-22 0,-2 12-7 15,0 0-4-15,0 0 3 0,0 0-3 0,0 0-3 16,-8 12-8-16,8-12 0 0,-8 20 7 0,2-7-4 16,0 1-4-16,-1 0 3 0,-1 1-4 15,2 2 7-15,0 0-4 0,-3-1 1 0,3 1-7 16,0 0 8-16,0 0-2 0,2-1 4 0,0-2 4 16,-1 0-4-16,3-1 10 0,2-13 8 15,0 20 8-15,0-20 4 0,7 9 11 0,-7-9-3 16,18 1 9-16,-8-3 4 0,3-4 8 0,1-2 11 15,3-2 5-15,1-3-3 0,1-3-8 0,2-4 17 16,-1-1-49-16,-1 0-7 0,0 2 9 16,-3-1-10-16,-1 1 0 0,-1 2 15 0,-4 4-68 15,1-1-118-15,-3 2-155 0,0 1-172 0,-1 1-224 16,-7 10-63-16,12-11 181 0,-12 11-31 0,0 0-34 16,0 0-530-16,10 4-814 0</inkml:trace>
  <inkml:trace contextRef="#ctx0" brushRef="#br0" timeOffset="-190380.86">4289 11422 270 0,'2'-12'644'0,"-2"12"-120"0,0 0-38 16,-10-8-38-16,10 8-65 0,-8-6 6 0,8 6-87 15,-15-4-35-15,15 4-38 0,-16 0-49 0,16 0-29 16,-21 6-22-16,11 0-17 0,-1 1-38 15,-1 2-11-15,2-1-13 0,-1 2-13 0,1 2-1 16,0-3-6-16,1 3-7 0,1-3-11 0,0 2 11 16,2-1-15-16,6-10 5 0,-7 18-1 15,7-18 6-15,-2 13-5 0,2-13 6 0,0 0-12 16,11 10 6-16,-11-10-12 0,16-2 9 16,-16 2-7-16,23-8 1 0,-11 2 5 0,1-1-2 0,-1 0 3 15,1-1-4-15,-3-1 9 0,0 3 31 16,-1-3 31-16,-1 2 17 0,-8 7-14 0,12-10-14 15,-12 10-25-15,0 0-10 0,11-7-2 0,-11 7-8 16,0 0-5-16,0 0-11 0,0 0 5 16,0 0-1-16,2 19-5 0,-2-19-1 0,0 0-10 15,2 16 12-15,-2-16-2 0,0 0-1 0,6 13 5 16,-6-13 4-16,0 0 2 0,16 3-1 0,-5-7 10 16,3 1 18-16,-1-6 44 0,1-3 34 15,5 0 33-15,-1-5 21 0,3-4 15 0,0 0-10 16,-1-5-6-16,5-6-13 0,-2 0-5 0,-2-1-27 15,-3-3 18-15,-3 5-9 0,-1 0 9 0,-2 4 29 16,-1 3 21-16,-3 4 5 0,-2 2-164 16,-2 3-35-16,1 2 0 0,-5 13 0 0,4-19 0 15,-4 19 0-15,0 0 0 0,0 0 0 0,-21 4 0 16,11 6 0-16,-1 4 0 0,-1 3 0 16,0 3 0-16,-5 6 0 0,3-1 0 0,-1 3 0 15,-1-3 0-15,3 3 0 0,1-4 0 16,3-1 0-16,-1-1 0 0,2 2-372 0,2-5-596 15,4 2-173-15,-3-5 282 0,5 1-675 0,0 3-1243 0</inkml:trace>
  <inkml:trace contextRef="#ctx0" brushRef="#br0" timeOffset="-190242.83">4694 11593 1472 0,'0'0'1023'0,"9"-7"-108"15,-9 7-79-15,0 0-100 0,10-6-124 16,-10 6 84-16,0 0-122 0,0 0-103 0,8-9-106 15,-8 9-86-15,0 0-201 0,0 0-236 0,0 0-251 16,0 0-274-16,0 0-167 0,0 0 73 0,0 0-101 16,0 0-486-16,-16 11-1034 0</inkml:trace>
  <inkml:trace contextRef="#ctx0" brushRef="#br1" timeOffset="-180623.82">2615 12265 38 0,'0'0'831'0,"0"0"-193"0,0 0-149 0,0 0-85 15,0 0-50-15,-12-2-50 0,12 2-39 0,0 0-32 16,0 0-27-16,0 0-67 0,0 0 5 0,0 0-60 16,0 0 27-16,0 0-50 0,22-6 34 0,-5 6-58 15,1-2 34-15,3 0-56 0,0 1 33 16,4-2-50-16,-3 1 34 0,1 0-109 0,0-1-64 15,-1 0-71-15,1 1-92 0,-2 0-65 16,-3-3-10-16,3 1-68 0,-2-3-389 0,-3 2-456 16</inkml:trace>
  <inkml:trace contextRef="#ctx0" brushRef="#br1" timeOffset="-180393.83">3010 12126 462 0,'0'0'582'16,"0"0"-159"-16,0 0-66 0,-11-5-96 15,11 5-50-15,0 0-58 0,0 0-6 0,0 0-7 16,0 0 15-16,15 2-45 0,-15-2-15 0,21 8-21 16,-9-4-9-16,2 3 27 0,1 0 60 0,-1 2 20 15,-1-1 85-15,-1 0-29 0,-2 0 66 16,-1 0 14-16,-5 2 43 0,-2 2-24 0,-2-12-10 16,-4 23 78-16,-2-11-81 0,-5-2-42 0,3 2-68 15,-2 0-24-15,-1 0-45 0,-1-1-34 0,2-1-175 16,-1 1-175-16,1-2-199 0,2 1-285 15,1-1 38-15,7-9 36 0,-10 16-759 0,10-16-1100 16</inkml:trace>
  <inkml:trace contextRef="#ctx0" brushRef="#br1" timeOffset="-178924.92">3727 12397 464 0,'0'0'317'0,"0"0"34"16,-10 5-93-16,10-5 44 0,0 0-26 0,0 0 15 16,0 0-9-16,0 0-11 0,0 0-14 0,0 0-61 15,0 0-28-15,0 0-45 0,2-14-2 16,6 5-31-16,2-3 16 0,1-2-29 0,3-2 25 15,5-4-30-15,1-4 37 0,1-2-53 0,6-6 31 16,-2-5-45-16,2-1 32 0,0-1-53 16,-1 0 63-16,1 0-21 0,0 4 38 0,-4 2 29 0,-7 9 16 15,-1 4-6-15,-3 2-17 0,-1 4-24 16,-3 1-23-16,0 3-18 0,-2 0-15 0,-6 10-7 16,0 0 11-16,0 0 58 0,11 8 39 15,-13 6-17-15,0 4 14 0,-3 3-43 0,1 5 17 16,-2 1-50-16,2 1-1 0,-2 4-18 0,0 1-17 15,-1 1 3-15,3-4 0 0,0 1-20 16,-2-1 11-16,2-2-7 0,2-1-8 0,0-1 3 16,0-3 6-16,-1-5-9 0,1 2 7 0,2-4-12 15,-2 0-5-15,0-3-22 0,2-13 2 0,-2 22-21 16,2-22-62-16,-4 14-16 0,4-14-24 0,0 0-1 16,-14 7-4-16,14-7 11 0,-15-5 5 15,15 5 40-15,-21-10 36 0,11 4 24 0,-2 0-23 16,-1 2 34-16,-1 0-20 0,1-1 33 0,-1 0-29 15,0 1 36-15,-3 1-32 0,5 1 36 16,-5 0-29-16,5-1 34 0,-3 3-28 0,15 0 32 16,-23-2-37-16,23 2 34 0,-18 0-35 0,18 0 35 15,-13 2-27-15,13-2 41 0,0 0-27 0,0 0 10 16,0 0 14-16,0 0 19 0,9 14 14 16,-9-14-17-16,25 2-3 0,-11-4-12 0,5 1 7 15,-1-4-4-15,3 2-5 0,2-4 0 0,1 0 15 16,1-3-23-16,0 2 15 0,0 0-24 15,-2-1 20-15,-3 1-32 0,3-2 27 0,-7 1-16 0,3 2 15 16,-2-3-24-16,-3 4 23 0,1-1-29 16,-3 0 28-16,0 1-19 0,1 0 19 0,-3 2-30 15,-10 4 29-15,17-8-24 0,-17 8 14 16,12-7-22-16,-12 7 19 0,10-4-14 0,-10 4 11 16,0 0-19-16,0 0 29 0,11-5-25 0,-11 5 23 15,0 0-21-15,0 0 25 0,0 0-27 0,0 0 28 16,0 0-21-16,0 0 21 0,-6 8-22 15,6-8 25-15,-9 10-24 0,9-10 25 0,-12 14-27 16,6-6 22-16,-1 0-24 0,1 2 30 0,0-1-28 16,0 1 3-16,6-10 2 0,-8 16 6 15,8-16 1-15,-7 16 0 0,7-16 6 0,0 0 4 16,0 16 3-16,0-16-1 0,0 0 5 0,13 7-2 16,-13-7-10-16,16 0 26 0,-16 0-20 0,25-5 15 15,-10 1-23-15,-1-3 21 0,1 2-24 16,1-1 21-16,1-2-23 0,-1 1 20 0,-1 0-32 15,1-2 30-15,1 0-18 0,-3 2 21 0,3-4-23 16,-1 4 19-16,1-2-19 0,-3-1 18 16,3-1-18-16,-3 1 17 0,1 3-19 0,-3-3 18 15,1 4-20-15,-1-2 20 0,-2 2-21 0,-10 6 23 16,17-9-25-16,-17 9 20 0,10-7-20 0,-10 7 20 16,0 0-18-16,10-5 18 0,-10 5-18 15,0 0 18-15,0 0-26 0,0 0 28 0,-10 7-21 16,10-7 23-16,-14 12-25 0,3-6 25 0,1 4-20 15,0-1 17-15,-3 3-20 0,1 0 19 0,-3 0-19 16,3 1 20-16,2 0-20 0,-1 0 0 16,3 0 10-16,2 1 1 0,2-3 4 0,4-11-2 15,0 22 14-15,0-22 0 0,6 18-1 0,-6-18-12 16,14 14 12-16,-14-14-43 0,17 8-119 16,-17-8-97-16,21 1-99 0,-21-1-142 0,22-1-47 15,-22 1-673-15,19-5-850 0</inkml:trace>
  <inkml:trace contextRef="#ctx0" brushRef="#br1" timeOffset="-178388.92">2629 13053 481 0,'0'0'798'0,"-20"2"-196"0,20-2-66 0,-17 0-156 16,17 0-29-16,0 0-119 0,0 0 4 0,0 0-76 15,0 0 58-15,0 0-94 0,0 0-28 16,23-5-22-16,-7 5-109 0,3 0-95 0,0 0-142 0,3 0-111 15,-1-2 4-15,2 2-97 0,-3-3-344 16,1 1-433-16</inkml:trace>
  <inkml:trace contextRef="#ctx0" brushRef="#br1" timeOffset="-178172.92">2896 12942 331 0,'-4'-10'627'0,"4"10"-124"0,-10-16-24 0,10 16-109 15,-9-10-46-15,9 10-97 0,-6-11-17 16,6 11-80-16,0 0 5 0,0 0-54 0,0 0 19 15,21 2-49-15,-11 7 23 0,5-2-47 0,-1 3 26 16,-2 1-45-16,1 1 69 0,-1 1 31 0,-1 0 73 16,-3-2 25-16,-2 3 70 0,-2 2-13 0,-4-2-9 15,-2 0-38-15,-2 0-18 0,-2 1-57 16,-2-3 41-16,-3 2-47 0,1 0-12 0,0-2-110 16,-1 1-139-16,1-5-244 0,4 1-29 15,-1 0-136-15,7-9-54 0,-12 14-135 0,12-14-332 16,0 0-708-16</inkml:trace>
  <inkml:trace contextRef="#ctx0" brushRef="#br1" timeOffset="-177701.59">3582 13005 514 0,'7'-12'804'0,"-7"12"-183"16,8-15-141-16,-8 15-62 0,0 0-46 15,0 0-69-15,0 0-35 0,0 0-23 0,-6-11-11 16,6 11-25-16,-13 14-33 0,7-5-36 0,-4 2-27 16,1 3-21-16,-1-2-48 0,2 4 20 15,-3-2-40-15,1 0 23 0,0 2-32 0,-1-1 24 16,1-1-39-16,0-3 32 0,1 4-32 0,1-5 29 16,2-1-27-16,-2 1 43 0,8-10 5 0,-11 12 51 15,11-12-10-15,-8 10-1 0,8-10-6 16,0 0-2-16,0 0-45 0,-4-10 19 0,4 10-24 15,4-22 6-15,2 8-18 0,1-4 12 0,3-5-24 16,2-5 12-16,7-9-21 0,2 1 13 0,-1-2-20 16,5 1 16-16,2 2-12 0,-2 1 14 15,2 1-18-15,-1 3 19 0,-5 9-15 0,0-2 13 16,-5 7-23-16,-1 1 23 0,-1 5-26 0,-1 0 17 16,-3 3-7-16,0 2 43 0,-10 5 25 15,17-2 91-15,-17 2 0 0,12 12 32 0,-8-3-38 16,-1 5 25-16,-3 2-18 0,0 2-21 0,-3 2-16 15,-1 2-17-15,0 1-10 0,0 1-8 0,-4 4-39 16,2-3 1-16,-3 0-16 0,1 1-5 16,-2 1-89-16,-1 2-119 0,-1-2-126 0,0 1-227 15,-1 0-124-15,1-5 0 0,-1 0 22 0,1-2-12 16,0-3-634-16,-1-2-935 0</inkml:trace>
  <inkml:trace contextRef="#ctx0" brushRef="#br1" timeOffset="-177540.61">3479 13197 254 0,'0'0'848'0,"0"-20"-217"16,0 20-96-16,8-18-69 0,-2 9-51 0,5-3-64 15,1 3-71-15,3 0-60 0,1 1-49 0,1 0-32 16,5-2-130-16,1 3-115 0,0-2-118 16,2 4-141-16,0-2-23 0,-3 1-66 0,1 1-15 15,-4 0-262-15,-1 0-311 0</inkml:trace>
  <inkml:trace contextRef="#ctx0" brushRef="#br1" timeOffset="-177288.61">3917 12983 30 0,'0'0'580'0,"4"-7"-119"0,-4 7-21 0,0 0-36 0,7-12-33 0,-7 12-22 15,0 0-8-15,0 0-16 0,0 0-68 16,0 0 13-16,0 0-89 0,0 0 47 0,0 0-19 16,0 0 43-16,0 0-19 0,-15 15 4 0,11-4-28 15,-2 4-8-15,0-5 6 0,-1 4 36 16,1 0-56-16,2-2 0 0,0 3-51 0,2-3-17 15,2-12-1-15,0 26 12 0,0-26 44 0,6 19-9 16,2-11 5-16,3-5-18 0,3 1 11 16,1-6-61-16,1-2-23 0,3-3-5 0,1-2-21 15,1-1-1-15,0-2-16 0,-3-4 5 16,1 0-85-16,2-5-95 0,-3 0-79 0,-3 2-113 0,-1-1-91 16,-1 4-183-16,-3 3-93 0,-2 1 133 15,0 2-82-15,1-1 13 0,-3 4-594 0,-6 7-867 16</inkml:trace>
  <inkml:trace contextRef="#ctx0" brushRef="#br1" timeOffset="-177084.61">4455 12930 861 0,'0'0'740'0,"0"0"-58"0,-17-4-112 16,17 4 1-16,-23 2-75 0,9 0-67 0,1 2-62 15,-3 4-18-15,1 1-47 0,1-1-31 0,0 2 17 16,-1 6-21-16,1 0-78 0,3 0-15 0,3-1-47 15,0 1-26-15,4 0-18 0,-1 0-14 16,8-2-14-16,-1 0-19 0,4-2-106 0,2-3-125 16,4 0-117-16,1-2-238 0,1-2 22 0,3-3-17 15,1 0-34-15,-1-2-86 0,0 0-467 16,-1 0-779-16</inkml:trace>
  <inkml:trace contextRef="#ctx0" brushRef="#br1" timeOffset="-173539.91">5751 12103 596 0,'0'0'735'16,"0"0"-9"-16,0 0-76 0,0 0-4 16,0 0-27-16,0 0-55 0,0 0-34 0,0 0-42 15,0 0 92-15,0 0-53 0,0 0-103 0,0 0-105 16,0 0-77-16,0 0-29 0,0 0-69 0,12 4-113 16,-12-4-146-16,0 0-200 0,23 0-199 15,-23 0-212-15,21 0-72 0,-21 0 119 0,24-2 1 16,-24 2-658-16,27-2-997 0</inkml:trace>
  <inkml:trace contextRef="#ctx0" brushRef="#br1" timeOffset="-173330.91">5926 12016 571 0,'-6'-10'634'0,"6"10"-100"0,-10-16-52 0,10 16-76 16,-8-13-22-16,8 13-108 0,-7-8-31 0,7 8-77 16,0 0 1-16,0 0-33 0,15-9-10 0,-15 9-11 15,25 3-19-15,-11 3-18 0,3-1-2 0,1 1 45 16,-1 3 62-16,-1 0-5 0,1-1 28 0,-5 0-26 15,1 2 2-15,-5 2 18 0,-4 0 19 16,-4-12-47-16,-2 23-20 0,-6-9-34 0,-3 0-25 16,-1 2-30-16,-2-2-122 0,-1-1-132 0,1-1-245 15,3 2-60-15,1-4-91 0,0-2-37 16,3 0-700-16,7-8-982 0</inkml:trace>
  <inkml:trace contextRef="#ctx0" brushRef="#br1" timeOffset="-172982.06">6385 12042 489 0,'13'-14'770'0,"-5"3"-149"0,0 2-94 0,1 2-70 0,-9 7-60 15,12-14-69-15,-12 14-37 0,0 0-4 0,0 0-11 16,0 0-22-16,0 0-38 0,0 0-37 0,-6 23-30 16,2-9-27-16,-3 0-25 0,1 0-20 15,-2 3-12-15,2-2-13 0,-3 2 0 0,3-1-4 16,0 1-11-16,0-4-8 0,0 0-1 15,2-1 1-15,-1 0-2 0,5-12 10 0,-8 17 88 0,8-17 24 16,-6 9-39-16,6-9-12 0,0 0-26 16,0 0-7-16,0 0-12 0,0-21-3 0,2 8-13 15,2-3 2-15,0-2-8 0,5-5-4 0,1-7-5 16,2-3-3-16,5-5-4 0,1 0-6 0,3 1-3 16,0 0 3-16,1-2-2 0,1 6 1 15,2 1 3-15,-2 7-4 0,-3 3-9 0,1 1 3 16,-4 6-6-16,-1 2-1 0,-1 4 1 15,-1 2-1-15,-1 3-38 0,-13 4-126 0,22 2-123 16,-22-2-194-16,15 9-35 0,-15-9-11 0,6 19-56 16,-6-19-130-16,-6 26-395 0,2-10-762 15</inkml:trace>
  <inkml:trace contextRef="#ctx0" brushRef="#br1" timeOffset="-172859.06">6534 11985 366 0,'-8'9'837'0,"8"-9"-141"0,-13 12-89 0,13-12-87 16,-8 8-74-16,8-8-57 0,0 0-69 15,0 0-58-15,17 3-51 0,-7-7-42 0,5 1-37 16,1 1-135-16,1 0-169 0,-1-2-135 16,5 3-73-16,-3 1-104 0,-1-3-66 0,2 1-404 15,-3 4-611-15</inkml:trace>
  <inkml:trace contextRef="#ctx0" brushRef="#br1" timeOffset="-172709.06">6848 12026 148 0,'0'0'873'16,"0"0"-160"-16,0 0 19 0,0 0-96 0,0 0-30 15,0 0-87-15,0 0-85 0,0 0-81 0,0 0-78 16,11 4-25-16,-11-4 2 0,0 0 0 16,-4 18-46-16,4-18-44 0,-7 21-44 0,1-13-100 15,2 6-160-15,0-2-252 0,-2 0-125 0,-1 2-56 16,1-1-45-16,0 1-743 0,-2 0-1031 16</inkml:trace>
  <inkml:trace contextRef="#ctx0" brushRef="#br1" timeOffset="-172379.98">5856 12865 643 0,'0'0'823'0,"-10"-12"-122"0,10 12-12 16,-8-9-56-16,8 9-74 0,0 0-132 0,-11-11-58 15,11 11-81-15,0 0-49 0,6-14-57 0,-6 14-10 16,19-9-8-16,-9 3-30 0,5 4-210 15,-1 0-160-15,3 0-121 0,-1 2-118 0,3-2-93 16,0 2-55-16,-1-1-545 0,3 1-812 0</inkml:trace>
  <inkml:trace contextRef="#ctx0" brushRef="#br1" timeOffset="-172159.98">6162 12701 845 0,'0'0'646'0,"-6"-16"-84"0,6 16-97 0,-4-10 6 16,4 10-116-16,0 0-16 0,-4-9-111 0,4 9 37 15,0 0-12-15,0 0 5 0,0 0-49 0,14 11-21 16,-6-1-49-16,1 2-13 0,1 2-34 16,0-1 23-16,-1 3-13 0,-1 0 105 0,-2 3 24 15,-2-5 44-15,-2 5-44 0,-4-3-3 0,-4 2-65 16,-2-1-38-16,-7 1-18 0,-3 0-26 16,-1-2 17-16,0-1-113 0,-1-1-116 0,1-3-158 15,5-2-305-15,-1 1-173 0,3-1 77 0,-1-2-67 16,3 0-564-16,10-7-979 0</inkml:trace>
  <inkml:trace contextRef="#ctx0" brushRef="#br1" timeOffset="-171861.16">6881 12717 230 0,'0'0'556'0,"-10"-14"-79"0,10 14-77 15,-14-10-2-15,14 10-20 0,-21-4-14 0,21 4 69 16,-27 2-28-16,13 0 28 0,-1 6-43 0,-1 0-21 16,-1 4-42-16,1 4-14 0,-1-1-21 0,3 3 45 15,1 2-45-15,1 2-46 0,3-1-51 0,5-1-34 16,2-1-26-16,4 2-19 0,5-1-41 15,5-1-130-15,4 5-142 0,7-2-147 0,4-3-256 16,6 1-59-16,2 0 82 0,-4-9-100 16,2 0-660-16,0-4-999 0</inkml:trace>
  <inkml:trace contextRef="#ctx0" brushRef="#br1" timeOffset="-171227.67">7185 12837 375 0,'0'0'890'0,"-4"-21"-184"16,4 21-50-16,-2-16-118 0,2 16-46 16,0 0-116-16,-4-14-62 0,4 14-24 0,0 0 17 15,0 0-32-15,-8 14-30 0,8-14-57 0,-6 19 46 16,3-5-61-16,1-2-13 0,-2 2-52 0,2-1 6 16,0 1-54-16,-2 0 14 0,2-1-31 15,0-3 12-15,2-10-30 0,-4 21 15 0,4-21-21 16,-4 16 22-16,4-16-12 0,0 0 80 0,-5 18 5 15,5-18 15-15,0 0-25 0,0 0 4 16,0 0-41-16,0 0-37 0,0 0 5 0,0 0 1 16,-8-11-8-16,8 11 35 0,-4-19-46 0,4 19-3 15,-6-23 13-15,6 23-10 0,-2-25 0 16,2 25-17-16,0-28-1 0,0 14 9 0,2 0 5 16,-2 0-10-16,4 0 1 0,-2-2 24 0,0 4-36 15,0 1-3-15,2-3 21 0,-4 14-9 0,4-21-9 16,-4 21 18-16,7-19-2 0,-7 19 6 0,6-18 32 15,-6 18-2-15,2-12-12 0,-2 12-3 16,0 0-5-16,6-13-21 0,-6 13-7 0,0 0 22 16,0 0-22-16,0 0 6 0,13-5 1 0,-13 5 8 15,8 10 8-15,-8-10-1 0,10 16 2 16,-4-7 22-16,1 0-2 0,-1 3-5 0,0-3-35 16,-2 2 0-16,2-1 0 0,0-1 0 0,1-1 0 15,-7-8 0-15,12 17 0 0,-12-17 0 16,15 10 0-16,-15-10 0 0,16 9 0 0,-16-9 0 15,21 2 0-15,-21-2 0 0,22-6 0 0,-11 0 0 0,1 0 0 16,1-4 0-16,-1-1 0 0,2-3 0 16,1-2 0-16,1-1 0 0,-1-6 0 15,4 0 0-15,-3 0 0 0,-1 4 0 0,-1 1 0 0,-2 2 0 16,-3 4 0-16,1 1 0 0,-2 1 0 16,-1 2 0-16,-7 8 0 0,0 0 0 15,0 0 0-15,12 6 0 0,-12-6 0 0,-2 23 0 0,-2-8 0 16,0 2 0-16,-3 3 0 0,1 2 0 15,0 4 0-15,-2-1 0 0,2 1 0 0,-1-1 0 16,-1 1 0-16,2 2 0 0,-2-3 0 0,1 1-57 16,3 3-1014-16,-2-5-148 0,2-2 144 0,0 2-433 15,0-3-1213-15</inkml:trace>
  <inkml:trace contextRef="#ctx0" brushRef="#br1" timeOffset="-162944.71">14522 6701 198 0,'2'-16'496'0,"0"2"-96"0,-2-2-54 0,0 1-41 16,0 0-17-16,0 0-23 0,0 0-3 16,0 1-9-16,0-1-11 0,0 15-20 0,0-27-12 15,0 27 1-15,4-22 4 0,-4 22 8 0,0-20 8 16,0 20-8-16,0-15-2 0,0 15-35 0,0 0-8 16,0-15-34-16,0 15-1 0,0 0-43 15,0 0-5-15,0 0-16 0,0-15 15 0,0 15-25 16,0 0 99-16,0 0 13 0,0 19 35 0,0-4 18 15,0 4-18-15,0 6 24 0,0 4-33 16,4 7 18-16,-4 5-31 0,0 6 17 0,0 10-11 16,0 2-200-16,0 4 0 0,0 1 0 0,0 1 0 15,0 2 0-15,-4 0 0 0,4 1 0 16,-6-1 0-16,1-2 0 0,1-5 0 0,-2 1 0 16,0-1 0-16,0-5 0 0,0-1 0 0,-1-5 0 15,3-9 0-15,-4-3 0 0,4-6 0 0,0-3 0 16,0-2 0-16,1-7 0 0,-1-1 0 15,4-1 0-15,-4-2 0 0,2-2 0 0,2-13 0 16,-4 21 0-16,4-21 0 0,-2 15 0 0,2-15 0 16,0 0 0-16,0 0 0 0,-6 8 0 15,6-8 0-15,0 0-211 0,0 0-727 0,0 0-57 16,0 0 163-16,-9 10 59 0,9-10-635 0,-10 15-1086 16</inkml:trace>
  <inkml:trace contextRef="#ctx0" brushRef="#br1" timeOffset="-162558.7">14304 8235 527 0,'0'0'822'15,"0"0"-151"-15,7-19-93 0,-7 19-18 0,4-24-32 16,0 13-53-16,0 0-22 0,-4 11-73 0,6-18-38 16,-6 18-73-16,9-10 101 0,-9 10 66 15,12 4-52-15,-4 6-29 0,-2 3-34 0,1 5-4 16,-1 6-16-16,2 8-199 0,0 6-102 0,5 8 0 15,-1 3 0-15,1 1 0 0,3 2 0 16,3-1 0-16,10 15 0 0,-2-13 0 0,-1-9 0 16,3-4 0-16,0-4 0 0,2-2 0 0,-2-5 0 15,-4-7 0-15,-2-5 0 0,0-6 0 0,-5-5 0 16,-1-5 0-16,-3-5 0 0,-1-4 0 16,-5-6 0-16,-2-3 0 0,-2-4 0 0,-8 0 0 15,2 0 0-15,-6-2 0 0,-1 2 0 0,-3 3 0 16,0 2 0-16,-3 5 0 0,1 4 0 0,-7 4 0 15,2 4 0-15,1 5 0 0,-5 5 0 16,0 5 0-16,-4 3 0 0,5 4 0 0,-1 2 0 16,0 2 0-16,0 2 0 0,5 0 0 0,1 0 0 15,3 0 0-15,-3-1 0 0,5 2 0 16,2-2 0-16,-1-1 0 0,3-4-309 0,2 1-960 16,0-1 3-16,1-2-421 0,1-1-1433 0</inkml:trace>
  <inkml:trace contextRef="#ctx0" brushRef="#br1" timeOffset="-162094.8">14431 9653 525 0,'-5'8'684'0,"5"-8"-170"0,0 0-105 15,0 0-99-15,0 0-19 0,0 15-4 0,0-15 23 16,0 0 9-16,0 17 5 0,0-17-13 16,5 18-11-16,-5-18-13 0,4 26 2 0,-4-9 16 15,2 2 47-15,-2 3 142 0,-2 7-30 0,0 4-3 16,0 7-27-16,-7 10-30 0,1 4-287 16,2 5-117-16,-9 25 0 0,3-1 0 0,-3 3 0 15,3 3 0-15,-2 0 0 0,1 1 0 0,-1 0 0 16,1 3 0-16,-1 2 0 0,1 0 0 0,1 0 0 15,2 1 0-15,-7 3 0 0,7-4 0 0,-5 0 0 16,3 2 0-16,0-3 0 0,1-1 0 16,1-2 0-16,0-3 0 0,1 0 0 0,3-14 0 15,2-11 0-15,-2 1 0 0,2 2 0 0,-1-1 0 16,1 0 0-16,-2-1 0 0,2 0 0 0,-2 1 0 16,2-4 0-16,2 1 0 0,-7-4 0 15,3 2 0-15,2-1 0 0,-2-2 0 0,4-1 0 16,-7-1 0-16,7-4 0 0,-2-7 0 0,2-1 0 15,0-5 0-15,0-4 0 0,0-5 0 0,0-2 0 16,0-5 0-16,2-2 0 0,0-4 0 0,-4-2 0 16,4-14-422-16,-2 13-766 0,2-13 42 15,0 0-568-15,-9-19-1467 0</inkml:trace>
  <inkml:trace contextRef="#ctx0" brushRef="#br1" timeOffset="-161171.92">16035 6792 94 0,'0'0'609'16,"0"0"-119"-16,-15-9-90 0,15 9-22 0,0 0-63 15,-8-8-28-15,8 8-33 0,0 0-24 0,0 0-20 16,-8-9-47-16,8 9-26 0,0 0-23 15,0 0 15-15,0 0-19 0,18-5 0 0,-1 5 0 16,6-1 5-16,3-1-9 0,14 0 4 0,11-4 0 16,15 1 0-16,30-4-3 0,11-2-4 15,9 0-15-15,10-2 3 0,85-6-14 0,0 5-3 16,2 3-17-16,2 3-5 0,6 4-7 0,6 5 0 16,-2-1-8-16,5 1 8 0,-7 2 12 15,-6 1-16-15,-47-1 13 0,-34 0-7 0,75 3 26 16,-60-1-35-16,-33-1 22 0,-11 1-39 0,-4-2 22 15,-7 0-35-15,-26 2 25 0,-14-4-29 0,-17 0 29 16,-2 0 7-16,-10-1 149 0,0 0 48 16,-4 0 48-16,-7 0-44 0,3-2-27 0,-5 1-73 15,-5-4-3-15,-9 5-52 0,18-7 1 0,-18 7-17 16,8-8-28-16,-8 8-157 0,0 0-150 16,9-9-100-16,-9 9-183 0,0 0-117 0,0 0 94 15,0 0 7-15,0 0-64 0,0 0-93 0,0 0-333 16,0 0-704-16</inkml:trace>
  <inkml:trace contextRef="#ctx0" brushRef="#br1" timeOffset="-160824.9">20392 6540 279 0,'8'-12'714'0,"-1"3"-118"0,-3-1-97 16,-4 10-63-16,8-15-72 0,-8 15-18 0,12-11 5 15,-12 11 23-15,15-5-6 0,-15 5-4 0,23 5-17 16,-7 2-37-16,3 3-48 0,-1 4-17 15,9 4 13-15,4 5-81 0,2 3 3 0,0 0-69 16,0 1 6-16,3 1-17 0,-1-3-18 0,-2 2-16 16,6-1-7-16,-6-3-22 0,2-3 7 15,-8-5-6-15,4-3-4 0,-8-3 3 0,-4-4 4 16,1-3-34-16,-3-2 47 0,-5-4 15 0,3-3 28 16,-7-1-19-16,-4-5-3 0,0-1 2 0,-4-2 24 15,0 0-17-15,-8 0 22 0,4 2-24 16,-5 1-4-16,-1 2-31 0,-2 1-47 0,-5 5 0 15,-3 2 0-15,3 3 0 0,-4 3 0 0,-3 4 0 16,-5 6 0-16,0 1 0 0,2 3 0 16,-2 1 0-16,6 3 0 0,0 2 0 0,1-1 0 15,1 2-352-15,2-1-154 0,9-1-186 0,-2 0-138 16,3 0 159-16,5-4-41 0,0-1-691 16,4-1-1082-16</inkml:trace>
  <inkml:trace contextRef="#ctx0" brushRef="#br1" timeOffset="-160452.02">22391 6857 975 0,'39'-19'900'0,"-12"2"-140"0,-4 3-111 0,-4 2-37 15,-3-1-59-15,1 3-30 0,-5-1-39 0,0 0 52 16,1 1 0-16,-1-1-82 0,1 1-93 0,1 1-58 15,3-1-78-15,3 1-32 0,3-1-66 16,10 0-127-16,0 3 0 0,6-1 0 0,9 3 0 16,4-1 0-16,6 4 0 0,4-1 0 0,4 2 0 15,4 2 0-15,29 2 0 0,3-1 0 0,-1 2 0 16,0 1 0-16,2 1 0 0,-1-2 0 16,-1 0 0-16,-4 1 0 0,-4-1 0 0,-16-2 0 15,-15 0 0-15,0 0 0 0,-4-2 0 0,-3 2 0 16,-9-2 0-16,-5-1 0 0,-8 1 0 0,-2 0 0 15,-6 0 0-15,-2 1 0 0,-2-1 0 0,-3 1-134 16,-1-2-48-16,-3 1-69 0,-14 0-27 16,23-1-77-16,-23 1-62 0,0 0-118 0,0 0-15 15,0 0 72-15,0 0-60 0,0 0-1 0,-23 2-91 16,7 3-407-16,-5-3-690 0</inkml:trace>
  <inkml:trace contextRef="#ctx0" brushRef="#br1" timeOffset="-157568.89">15989 7449 115 0,'0'0'723'0,"6"-10"-157"16,-6 10-109-16,0 0-44 0,0 0-38 0,0 0-34 15,0 0-19-15,0 0-29 0,0 0-17 0,0 0-24 16,0 0-10-16,-10 17-14 0,6-3-22 15,-2 5 10-15,0 0-30 0,-1 3 14 0,-1 4-29 16,0 2 58-16,-3 4-14 0,3 1 16 0,-4 1-53 16,1-2-9-16,-3 1-54 0,2-1 6 15,-1-1-41-15,-1-1 5 0,-1-1-47 0,3-2-85 16,-1-3-207-16,3-3-195 0,-2-1-177 16,5-5 83-16,-1-1-96 0,-2-3-782 0,4-1-1103 15</inkml:trace>
  <inkml:trace contextRef="#ctx0" brushRef="#br1" timeOffset="-156415.98">15644 7764 306 0,'-6'-24'762'0,"4"2"-189"16,-2-5-106-16,1-1-88 0,-1-3-22 0,4-1-10 15,0-1-44-15,2-6-13 0,5 2-42 0,7-5-49 16,3 2-31-16,7 2-31 0,7 2-28 15,7 2-31-15,17-9-7 0,3 6-5 0,-2 11 4 16,-10 6 10-16,3 6 6 0,3 5-2 0,-7 7 11 16,1 5 5-16,3 6 16 0,-5 6 4 0,-3 5 8 15,-8 4 92-15,-4 6-45 0,-6 3 5 0,-9 0-6 16,-5 3-1-16,-7 3-22 0,-4 1 7 16,-11 7-16-16,-1 1-14 0,-11 0 1 0,-8 15-20 15,-6-4-10-15,-3-4-6 0,5-12-21 0,6-8-7 16,-4-1-14-16,-6-2-13 0,6-3 0 15,-5-3-9-15,7-2-3 0,2-6 8 0,4-3-9 16,5-7-2-16,1-1-53 0,2-5-48 0,5-4-34 16,-1-3 29-16,7-3-13 0,0-3 44 15,4-2-21-15,2-1 40 0,2-1-26 0,6 1 33 16,2-2-25-16,-2 3 33 0,7 2-25 0,1 2 28 16,3-1-23-16,1 4 39 0,-1 1-36 0,6 1 36 15,-5 4-27-15,5 0 34 0,-2 2-38 16,-1 2 34-16,7-1-33 0,-2 1 26 0,2 0-41 15,0 1 35-15,0-1-51 0,-5-2 19 0,1 0-42 16,0 0 37-16,-5-1-28 0,5-1 55 16,-6-1-35-16,1-2 48 0,-3 0-34 0,1-2 43 15,-1-2-38-15,-3 0 39 0,3-3-31 0,-7-1 34 16,2 1-30-16,-2-1 37 0,1-2-39 0,-5 2 37 16,0-1-40-16,-2 0 30 0,-2 12-32 15,4-18 35-15,-4 18-31 0,-8-15 37 0,8 15-38 16,-15-7 33-16,15 7-27 0,-18 0 32 0,18 0-33 15,-21 8 33-15,15-1-34 0,-2 1 36 0,-1 2-41 16,5 0 42-16,4-10-45 0,0 23 25 16,4-13-46-16,5 1 21 0,-1-1-45 0,2-4 12 15,7 2-22-15,-3-3 27 0,1-1-3 0,1-3 27 16,3-2 1-16,0-1 19 0,1-1 6 16,-1-3 0-16,4-1-10 0,-7-4 23 0,7 0-16 15,-5-2 23-15,1-1-11 0,-4-1 38 16,1 2-22-16,-4 0 44 0,3 2-24 0,-5 1 46 15,-1 1-35-15,-1 0 29 0,0 1-48 0,-8 8 30 0,15-12-51 16,-15 12 30-16,8-8-36 0,-8 8 40 16,0 0-33-16,0 0 38 0,0 0-35 0,-8 13 42 15,-1-4-43-15,3 1 41 0,-2 1-39 16,-5 1 40-16,3 0-38 0,2 1 32 0,-5 1-42 16,3-1 35-16,0 1-37 0,1-2 27 0,1-1-38 15,0 0 41-15,2-2-39 0,-3-1 40 16,9-8-28-16,-8 14 39 0,8-14-29 0,0 0 27 15,-6 7-38-15,6-7 34 0,0 0-47 0,10-11 34 16,-1 2-36-16,-1-2 30 0,2 1-31 16,3-3 28-16,1-2-36 0,5 2 36 0,-7-2-35 15,7 2 32-15,-7 3-35 0,3-1 34 0,-3 2-44 16,2 2 43-16,-5-2-39 0,5 2 33 16,-6 2-35-16,-8 5 34 0,15-9-38 0,-15 9 46 0,0 0-29 15,16 0 49-15,-16 0-36 0,0 0 45 16,2 11-20-16,-2-11 30 0,-2 12-32 0,2-12 25 15,-4 16-27-15,4-16 25 0,-8 16-45 0,8-16 57 16,-8 14-61-16,8-14 35 0,-6 10-23 16,6-10 27-16,0 0-20 0,0 0 22 0,0 0-27 15,0 0 25-15,0 0-37 0,0 0 20 16,18-6-19-16,-10-3 19 0,7-1-28 0,-3-1 1 16,3-2 0-16,1-1-15 0,3 2 13 0,0-1 1 15,-1 0 4-15,1 0-1 0,-3 4-8 0,-1 0 8 16,1 1-9-16,-5 0 11 0,1 3-5 0,-4-2 9 15,-8 7-7-15,19-5 40 0,-19 5 66 0,0 0 18 16,10 7 31-16,-10-7-19 0,-2 14-11 16,2-14-31-16,-4 23-12 0,-4-11-15 0,-1 2-3 15,1 0-18-15,2 0-75 0,-6 1-108 0,3-1-114 16,3 2-148-16,-2-4-156 0,-2 0-102 16,5 2 68-16,1-3 70 0,0 0 19 0,4-11 8 15,-4 17-44-15,4-17-10 0,4 11-305 16,-4-11-489-16</inkml:trace>
  <inkml:trace contextRef="#ctx0" brushRef="#br1" timeOffset="-156115.97">17157 7821 215 0,'15'-10'509'0,"-7"-1"-67"0,6 0-35 0,-5 0-19 15,-1 0-19-15,-4 0-11 0,2 1 11 16,-6 10-2-16,4-21-13 0,-4 21-44 0,0-12-36 16,0 12-32-16,-10-9-12 0,10 9-42 0,-17-2-5 15,17 2-39-15,-22 5 0 0,7 1-44 16,3 0 12-16,-3 3-21 0,3 0 11 0,2 1-51 15,1 0 23-15,1 1-46 0,4 1 29 0,-2-2-46 16,6-10 32-16,0 21-37 0,0-21 33 0,10 18-39 16,-2-13 32-16,-8-5-41 0,19 7 32 0,-19-7-29 15,23 2 33-15,-11-4-35 0,3-2 44 16,-3-1 1-16,-2 0 80 0,3-3 1 0,-5 0 70 16,2-1 14-16,3 0 19 0,-7 0-8 15,2 1-20-15,0 0-19 0,-8 8-36 0,9-12-42 16,-9 12-36-16,10-6-21 0,-10 6-2 0,0 0-69 15,0 0-193-15,4 8-210 0,-4-8-266 0,0 15-157 16,0-15 121-16,4 21-46 0,-4-21-601 16,4 23-1056-16</inkml:trace>
  <inkml:trace contextRef="#ctx0" brushRef="#br1" timeOffset="-155986.95">17581 7891 923 0,'12'-6'996'0,"-12"6"-128"0,19-9-78 0,-19 9-64 16,8-11-92-16,-8 11-88 0,8-8-2 0,-8 8-31 15,0 0-127-15,11-11-76 0,-11 11-166 16,0 0-227-16,0 0-189 0,0 0-211 0,0 0-182 16,0 0 29-16,0 0-37 0,0 0-773 0,-15 12-1136 15</inkml:trace>
  <inkml:trace contextRef="#ctx0" brushRef="#br1" timeOffset="-154528.92">17337 7620 52 0,'0'0'451'0,"0"0"-125"0,0 0-34 0,0 0-28 16,0 0-11-16,0-12-2 0,0 12-14 0,0 0-17 15,0 0-11-15,0 0-7 0,0 0-25 0,0 0-21 16,0 0-19-16,-12-5-10 0,12 5-5 16,-15 5-9-16,7 1 8 0,-3 1 12 0,-5 2-9 15,1 1-2-15,3 4 10 0,-7 1 0 0,1 1 3 16,1 3-6-16,-1 1-8 0,-1 3-6 16,-2-1-16-16,7-2-15 0,2 2-17 0,-3-3-10 0,5 1-10 15,1 0-9-15,5-3 1 0,-4 1-6 16,8-2 3-16,0-1-3 0,4 0 5 0,4-3-5 15,1-1 24-15,5-2-15 0,5-2 18 0,-3-3 0 16,7-2 21-16,0-2 2 0,0-1-2 16,8-3-3-16,-5-1-3 0,5-6-9 0,-2-2 4 15,2-1-5-15,0-4-2 0,-4-2 9 0,-4-1 6 16,0-2-11-16,-3 0-45 0,-1 0 67 16,-4 3-4-16,-7 1 41 0,0 2 2 0,-6 0 3 15,2 0-20-15,-4 2-9 0,-6 0-25 0,2 2-3 16,-4 1-16-16,-5 2-4 0,3 1-4 15,-5 2-14-15,-1 1 8 0,1 3-12 0,-1 2 0 16,-3 3 0-16,1 3 8 0,-1 1 7 0,3 2 15 16,1 1 0-16,3 3-2 0,-3-1-15 0,7 1-8 15,0 2-37-15,1-1 0 0,7-13 0 16,7 25 0-16,-3-13 0 0,12-1 0 0,-1-4 0 16,8 1 0-16,3-3 0 0,5-1 0 0,-4-3 0 15,0-1 0-15,4-1 0 0,-8 0-462 16,0-2-214-16,-5 2-171 0,1 0-21 0,-3 0-11 15,-16 1-534-15,23-1-1093 0</inkml:trace>
  <inkml:trace contextRef="#ctx0" brushRef="#br1" timeOffset="-153308.83">16510 8639 470 0,'-16'3'683'0,"16"-3"-171"0,0 0-93 15,-11 4-88-15,11-4-52 0,0 0-45 16,0 0-28-16,-12 5-27 0,12-5-33 0,0 0-7 16,0 0 26-16,0 0-9 0,0 0-40 15,8 13-17-15,-8-13-20 0,19 9-13 0,-7-6-14 16,-2 0-58-16,7 2-70 0,-3-3-79 0,-1-1-111 16,1-1-68-16,3-2-87 0,1-1-123 15,-3-2-251-15,-1-1-399 0</inkml:trace>
  <inkml:trace contextRef="#ctx0" brushRef="#br1" timeOffset="-153093.45">16754 8573 243 0,'0'-18'656'0,"0"18"-117"0,0-16-63 16,0 16-64-16,-8-12-47 0,8 12-31 0,0 0-61 15,-2-15-44-15,2 15-58 0,0 0-31 0,0 0-32 16,0 0-17-16,0 0-26 0,0 0-3 0,14 0-19 16,-6 8-2-16,1-1-8 0,1 3-8 15,2 1-1-15,-1 3-4 0,-3-1-3 0,0 1-4 16,-2 1 52-16,-1 1 48 0,-1 0 31 15,-4 2 13-15,-4-3-2 0,-3 1-17 0,-1-1-20 16,0 0-18-16,-7-1-20 0,-1 2-14 0,1-4-13 16,3 0-20-16,2-1-81 0,-3-2-116 0,3-1-133 15,2 0-112-15,8-8-79 0,-13 12-171 0,13-12-458 16,0 0-763-16</inkml:trace>
  <inkml:trace contextRef="#ctx0" brushRef="#br1" timeOffset="-152860.28">17418 8671 891 0,'4'-15'884'0,"2"2"-170"16,2 1-123-16,-4 3-52 0,-4 9-67 0,9-18-114 16,-9 18-52-16,6-11-67 0,-6 11 0 0,0 0-32 15,0 0-4-15,-11 12-3 0,3 0 4 0,0 1-72 16,-2 7 5-16,1-1-56 0,-5 2 15 15,1 1-45-15,-1 5-29 0,2-1-153 0,-3 1-164 16,-1-1-209-16,-3 0 32 0,7-4-102 0,-3-2-176 16,3-2-469-16,1-1-862 0</inkml:trace>
  <inkml:trace contextRef="#ctx0" brushRef="#br1" timeOffset="-152592.96">17153 8733 347 0,'-4'-28'735'0,"4"-2"-178"15,4 1-104-15,0 2-100 0,6-4-41 0,11-4-49 16,4 2-11-16,10 1-6 0,4 3-1 16,25-4-11-16,3 3-47 0,-7 14-33 0,-3 5-33 15,1 3-19-15,0 6-15 0,2 2-21 0,-2 3-11 16,-4 1 20-16,-5 3 2 0,-5 0 17 16,-11-1 6-16,-6 1 47 0,0 0 47 0,-11 0 118 15,-1 0 145-15,-11 0-13 0,-4-7-47 0,-4 16-61 16,-11-8-59-16,-1-1-48 0,-11 2-46 15,-4 0-83-15,-7-1-100 0,-1 0 0 0,2 0 0 0,2-1 0 16,-2 1 0-16,1-1-268 0,10 1-310 16,3 0-174-16,-4 1-109 0,8 1 204 0,7 1-57 15,-2 0-669-15,5-1-1055 0</inkml:trace>
  <inkml:trace contextRef="#ctx0" brushRef="#br1" timeOffset="-151939.92">17850 8678 803 0,'0'0'601'0,"4"-11"-105"16,-4 11-74-16,0 0-49 0,0-16-39 0,0 16-51 0,-4-10-48 15,4 10-29-15,0 0-34 0,-13-8-47 16,13 8-20-16,0 0-31 0,-18-2 0 0,18 2-22 16,-11 5-12-16,11-5-13 0,-16 7-11 0,16-7-5 15,-15 9-3-15,15-9 0 0,-12 11 0 16,12-11-2-16,-11 14 1 0,11-14-5 0,-8 15 2 15,8-15-5-15,-8 11 0 0,8-11-4 0,0 0 1 16,-4 12-4-16,4-12 0 0,0 0 0 16,0 0 8-16,0 0-2 0,0 0 6 0,4 12 10 15,-4-12 3-15,0 0-5 0,16 1-4 16,-16-1-4-16,0 0 2 0,15-1 2 0,-15 1-2 0,0 0 4 16,17-3-1-16,-17 3-7 0,0 0 12 15,10-5-1-15,-10 5-7 0,0 0 0 0,12-8 0 16,-12 8 3-16,0 0 1 0,0 0-3 0,11-7-1 15,-11 7 2-15,0 0 3 0,0 0-9 0,0 0-1 16,0 0-5-16,8-6 2 0,-8 6 4 16,0 0 1-16,0 0-1 0,0 0-4 0,0 0 3 15,0 0 5-15,0 0 5 0,0 0 24 16,0 0 13-16,8-6 13 0,-8 6 9 0,0 0-11 16,0 0-14-16,0 0-9 0,0 0-17 0,6-8-4 15,-6 8-4-15,9-7-2 0,-9 7-8 0,14-6 5 16,-14 6-4-16,21-8 3 0,-7 5 0 0,-1 0-10 15,1 0 10-15,-2 1-9 0,3 0 1 16,-3-2 1-16,-1 4-5 0,-11 0 2 0,22-3-4 16,-22 3 5-16,17-1-1 0,-17 1-2 0,0 0-1 15,14 2 6-15,-14-2 8 0,0 0 5 16,13 10-2-16,-13-10-6 0,0 0 6 0,0 14-5 16,0-14 4-16,0 0-13 0,0 17 7 0,0-17 1 15,0 0-5-15,4 16 5 0,-4-16-3 16,0 0 3-16,2 15 3 0,-2-15 5 0,8 7 4 15,-8-7 12-15,9 5 12 0,-9-5 2 0,14 4 1 16,-14-4-1-16,12 1-14 0,-12-1 1 16,19-4-5-16,-19 4-5 0,15-4-4 0,-15 4-4 15,16-4-4-15,-16 4-5 0,0 0-34 0,15-4-50 16,-15 4-72-16,0 0-68 0,0 0-88 0,12-2-61 16,-12 2-89-16,0 0-171 0,0 0-362 0,0 0-647 15</inkml:trace>
  <inkml:trace contextRef="#ctx0" brushRef="#br1" timeOffset="-150802.22">18393 8710 201 0,'0'0'690'0,"-8"-9"-141"16,8 9-95-16,-10-11-27 0,10 11-82 15,-13-7-29-15,13 7-56 0,-14-6-37 0,14 6-37 16,-17 0-34-16,17 0-30 0,-18 3-32 0,18-3-14 15,-19 9-16-15,11-3-15 0,-3 1-9 16,3 0-8-16,4 1-4 0,-4 0-14 0,2 1 6 16,6-9-1-16,-5 17-17 0,5-17 16 15,0 14-7-15,0-14-2 0,9 10 11 0,-9-10-6 16,14 10 1-16,-14-10-5 0,19 3 0 0,-19-3 2 16,22-1 0-16,-9-2 1 0,1-1-10 0,-1-2 5 15,1 0 3-15,-1-1-4 0,-3 0 4 16,-2 0 8-16,1 0 42 0,-9 7 27 0,18-11 8 15,-18 11-8-15,8-8-14 0,-8 8-17 0,0 0-15 16,11-6-16-16,-11 6-5 0,0 0-2 0,0 0-3 16,0 0-9-16,0 0 1 0,0 0-7 15,-6 12 0-15,6-12-4 0,0 0 0 0,0 0-8 16,0 18-7-16,0-18 3 0,0 0-1 0,6 12 5 16,-6-12 7-16,8 6 10 0,-8-6-6 15,0 0 4-15,19 0-2 0,-19 0 9 0,16-6-5 16,-6 0 2-16,3 0-2 0,-5-1 1 0,2 1 8 15,-1-3 8-15,1 1 9 0,-2-2 6 0,1 1-5 16,-1 1 0-16,-2-1 2 0,2 3 10 16,-8 6 4-16,11-14-6 0,-11 14-9 0,8-9-7 15,-8 9-11-15,0 0-3 0,8-10 1 0,-8 10-6 16,0 0-1-16,0 0 0 0,0 0 2 0,0 0-2 16,0 0 3-16,0 0 10 0,-4 15-15 15,4-15 8-15,-8 18-1 0,4-9 8 0,-3 1 9 16,-1 1-2-16,0 1 2 0,2-1 6 15,-3 1 3-15,1-1 0 0,4-1-5 0,-6 1 7 16,6-1 5-16,-5-2 24 0,9-8 20 0,-10 14 11 16,10-14-7-16,-8 11-3 0,8-11-1 0,0 0-7 15,-4 8-7-15,4-8-21 0,0 0-10 16,0 0-8-16,12-10-8 0,-6 1-2 0,2-1-5 16,1 0-3-16,5-2-2 0,-1-1-9 0,1-2-2 15,-2 1-5-15,7 1-2 0,-4-1 4 0,1 2-3 16,-1 1-35-16,1 2 35 0,-6 0-2 15,3 3-6-15,1-1-2 0,-5 3 3 0,-9 4 4 16,18-3 6-16,-18 3-1 0,0 0 1 0,13 6 5 16,-13-6 1-16,0 0 0 0,4 16 1 0,-4-16 2 15,-4 15-3-15,4-15 3 0,-9 18-2 16,9-18 0-16,-8 19 2 0,8-19-8 0,-6 15 7 16,6-15-3-16,-8 16-1 0,8-16 4 0,-5 9-9 15,5-9 3-15,0 0 0 0,0 0 0 16,0 0 3-16,0 0 1 0,13 4 0 0,-3-10-9 15,3-1-10-15,1-3-16 0,3-3-8 0,1-1 2 16,1-1 6-16,4-1 6 0,-1 1-1 0,-5 3 5 16,1 0 3-16,-3 2 2 0,-3 2 2 15,3 0-11-15,-7 2-3 0,-8 6 2 0,19-8 6 16,-19 8 12-16,0 0 0 0,0 0-1 0,8 6 7 16,-8-6-2-16,0 0 3 0,0 15-6 15,0-15 3-15,0 14 2 0,0-14 0 0,0 0-2 16,0 19 5-16,0-19-2 0,0 0 6 0,4 15 2 15,-4-15 9-15,0 0 8 0,10 6-8 0,-10-6 5 16,13-4-5-16,-13 4 2 0,18-11-3 0,-9 4-3 16,3-3-1-16,-2 0 0 0,-1-1-6 15,1-1 7-15,2-1-4 0,-3 0 3 0,-3 1 2 16,2 0-3-16,0-1-31 0,-1 4 32 16,-3-3-34-16,-4 12 30 0,8-17-41 0,-8 17 25 15,8-12-32-15,-8 12 31 0,0 0 2 0,0 0 6 16,15 6-4-16,-11 3 13 0,4 3-12 15,-2 2 19-15,3 1-15 0,3 5 26 0,-2 2 58 16,-1-2 84-16,1 2 38 0,-6-3 46 0,4 0 5 16,-4-3-15-16,3 0-10 0,-3 0-38 15,-4-2-25-15,4 0-42 0,-4-2-30 0,0-12-96 16,0 26 0-16,0-26 0 0,-8 20 0 0,1-9-300 16,-1-3-381-16,0 1-236 0,-2-3-33 0,-3 2-736 15,-1-1-1431-15</inkml:trace>
  <inkml:trace contextRef="#ctx0" brushRef="#br1" timeOffset="-150639.22">18689 9004 1021 0,'-23'7'749'0,"-4"-1"-132"0,11 0-76 15,1 0 79-15,7-1-8 0,8-5-9 0,0 0-15 16,19 14 44-16,7-12 48 0,14 2-83 0,22-3-101 16,33 1-98-16,4 0-361 0,9-2-37 0,-1 0 0 15,0-4 0-15,-7 0 0 0,-1-1 0 0,-10-3 0 16,-17 0 0-16,-14 1-542 0,-6-1-306 15,-5 1-156-15,-14-2 182 0,-2 2-750 0,-12 0-1291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31:07.32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17885 3419 573 0,'6'-13'633'0,"-2"-2"-95"0,0 2-30 0,0 2-47 16,-4 11-9-16,9-19-20 0,-9 19-31 16,4-14-61-16,-4 14-30 0,0 0-72 0,2-12-32 15,-2 12-59-15,0 0 0 0,0 0-5 0,0 0 64 16,8 9 14-16,-8-9-18 0,4 14-12 0,-4-14 3 16,13 16 49-16,-7-9 26 0,6 1 43 15,3-3-17-15,1 0 3 0,7-5-57 0,4-3-240 16,10-4 0-16,6-6 0 0,7-3 0 15,0-4 0-15,22-11 0 0,-8-1 0 0,-2-1 0 16,-8 5 0-16,-13-1 0 0,3 2 0 0,-7-2 0 16,2 1 0-16,-8 1 0 0,2 2 0 0,-10 7 0 15,-2-1 0-15,-3 4 0 0,-3 1 0 0,-3 3 0 16,3 1 0-16,-7 2 0 0,0 2 0 16,-8 6 0-16,6-9-165 0,-6 9-581 0,0 0-59 15,-10 9-33-15,-2 0 256 0,-3 3-2 0,-4 4-59 16,-1 3-572-16,-9 6-858 0</inkml:trace>
  <inkml:trace contextRef="#ctx0" brushRef="#br0" timeOffset="299.81">18075 3517 247 0,'-15'12'565'0,"3"-2"-116"16,6-3-63-16,-2 2-27 0,8-9 0 0,-15 15 25 15,15-15 72-15,0 0 56 0,10 16-9 0,-10-16 9 16,23 3-7-16,-6-5-10 0,10-3 134 15,6-4-50-15,6-4-64 0,11-3-63 0,-5-3-168 16,5-1-284-16,20-11 0 0,-2 1 0 16,-14 5 0-16,-5 4 0 0,-3 1 0 0,-1 0 0 15,-5 3 0-15,1-2 0 0,-10 6 0 0,-4 0 0 16,-4 3 0-16,-5 1 0 0,3 2 0 16,-7 1 0-16,-1-1 0 0,1 2 0 0,-5 0 0 15,1-1 0-15,-10 6 0 0,16-6 0 0,-16 6 0 16,15-5 0-16,-15 5 0 0,0 0 0 0,0 0-492 15,0 0-163-15,0 0-46 0,0 0 8 0,0 0 196 16,0 0 9-16,-4 19 12 0,4-19-44 16,-15 14 9-16,7-6-477 0,0 1-642 0</inkml:trace>
  <inkml:trace contextRef="#ctx0" brushRef="#br0" timeOffset="14544.69">15607 8753 349 0,'0'0'509'15,"-17"-8"-96"-15,7 1-65 0,2 0-34 0,-3-3-52 16,5-1-45-16,0-1-34 0,-2-2-17 15,3-3-10-15,1 0-24 0,2-4-5 0,2 0-16 16,0 0-8-16,4-3-6 0,3 0-8 0,-3-3 5 16,4 1 1-16,2 3 0 0,-1 1-21 15,1 1-16-15,-2 5-18 0,0 3 0 0,-1 2-16 16,1 2 3-16,-8 9-9 0,14-2 7 0,-14 2-1 16,13 14 21-16,-5-2-7 0,-4 2 6 0,0 2-6 15,1 1 11-15,-1 2-4 0,2 0 3 0,-2-1-9 16,0 1-6-16,0 0-2 0,0 0 1 15,3-3-5-15,-3 0 1 0,4-1-5 0,0-3-6 16,3 1 6-16,-1-4-2 0,2-2 0 0,3-2-6 16,1-1 4-16,-1-4 0 0,1-4-5 15,-1-2 1-15,1-2 11 0,3-5 20 0,0-2 23 16,-5-2 28-16,3-1 7 0,-5 2 31 16,-2 0 2-16,-1 2 21 0,1 2 47 0,-2 0-13 0,-4 4-40 15,-4 8-34-15,9-13-31 0,-9 13-13 0,0 0 24 16,0 0-15-16,-5 21 37 0,1-2-9 15,-4 3 30-15,-2 5 11 0,1 6 6 16,-3 2 19-16,2 7-3 0,-3 1 7 0,-1 0-13 16,-1-1-14-16,3 1-154 0,4-1 0 0,-7-7 0 15,3-1 0-15,1-1 0 0,-1-3 0 0,2-6 0 16,1 0 0-16,-3-3 0 0,0-1 0 16,1-5 0-16,1-2 0 0,-2-1 0 0,-1-4 0 15,3-1 0-15,-3-4 0 0,13-3 0 0,-26-3 0 16,15-2 0-16,-3-1 0 0,1-3 0 15,5 0 0-15,-6-2 0 0,5 0-251 0,-1-1-569 16,4 0-83-16,0 0 53 0,1-2 78 0,-1 2-683 16,6-1-1145-16</inkml:trace>
  <inkml:trace contextRef="#ctx0" brushRef="#br0" timeOffset="15183.83">15706 8224 302 0,'-4'-7'587'0,"4"7"-123"0,0 0-58 15,0 0-44-15,-8-9-68 0,8 9-52 0,0 0-47 16,0 0-33-16,4-19-30 0,0 8-27 0,4 2-17 15,2-5-15-15,7-1-17 0,2-1-19 0,3-3 11 16,1 0-21-16,0 0 26 0,-3 0-18 16,-1 4 15-16,0 2-22 0,-5 2 11 15,3 1-25-15,-7 2 12 0,2 0-3 0,-3 2-26 16,-9 6 22-16,18-6 20 0,-18 6 25 0,13 4 16 16,-13-4 16-16,14 13-4 0,-10-3-2 0,0 1-3 15,3 2-13-15,-3 0 0 0,0 0-17 16,0 2-12-16,0-1-5 0,0 1-4 0,3 1-12 15,-3-1 3-15,0-1-8 0,0 0 5 0,2-1-34 16,2-1-52-16,-3 0-88 0,3 1-82 16,-6-3-80-16,4 2-130 0,0-1-147 0,-2-2-357 0,1 2-603 15</inkml:trace>
  <inkml:trace contextRef="#ctx0" brushRef="#br0" timeOffset="18763.77">17035 8869 274 0,'0'0'524'16,"-12"4"-69"-16,12-4-75 0,0 0 11 0,-15 6-32 15,15-6-8-15,0 0-8 0,0 0-9 0,-8 3-2 16,8-3-23-16,0 0-13 0,0 0-24 15,6-5 4-15,7-1-39 0,1 1 9 0,3-1-42 16,9-2 61-16,-3 2-37 0,8-2-18 16,0 1-73-16,2 0 0 0,7 3-56 0,-9-1 14 15,2 2-49-15,-2-2 23 0,0 3-39 0,0 0 18 16,-4 0-32-16,-5 1 18 0,1 0-31 16,0-1 30-16,-9 1-36 0,3 0 32 0,1-1-53 15,-18 2-4-15,23-2-53 0,-23 2-85 0,21-1-163 16,-21 1-163-16,0 0 1 0,10-6 11 0,-10 6-18 15,0 0-44-15,0 0-127 0,0 0-347 0,0-14-669 16</inkml:trace>
  <inkml:trace contextRef="#ctx0" brushRef="#br0" timeOffset="19171.86">17058 8646 369 0,'-13'-5'421'0,"1"0"-61"15,2-3-59-15,-3 1-16 0,3-3-24 16,-2 1-30-16,1-4-20 0,3-1-25 0,-2 1-25 16,1-4-10-16,5 1-29 0,0 0-16 0,0-1-27 15,4 0-2-15,0-1-24 0,0 1 1 16,8 1-11-16,-4 1-6 0,5 0 0 0,1 0-2 15,0 2-3-15,7 2 4 0,-7 1-1 0,7 3-6 16,-3 0 3-16,3 5-1 0,-3 2 15 16,3 2 10-16,-3 3 24 0,1 2 11 0,-3 1 20 15,3 2 1-15,1 0 8 0,-6 1 13 0,3 1 16 16,1-2 10-16,-1-1-2 0,5 2 20 0,-5-3-8 16,5 0 21-16,1-3-30 0,-3-1 86 0,7-1-75 15,-4-4 19-15,4-3-71 0,3-1 14 16,-3-2-55-16,4-4-16 0,0-4-13 0,-4-2-2 15,-1 0-38-15,-1-3-22 0,-2 1-107 0,-5 3-70 16,3-1-142-16,-7 4-132 0,-2 0 72 16,1 2-71-16,-3 3-90 0,-6 8-99 0,12-12-489 15,-12 12-788-15</inkml:trace>
  <inkml:trace contextRef="#ctx0" brushRef="#br0" timeOffset="20221.7">18232 8457 339 0,'0'0'425'0,"0"0"-58"0,-14-2-53 0,14 2-31 15,0 0-24-15,-17-7-37 0,17 7-27 0,-10-7-18 16,10 7-15-16,-9-11-13 0,9 11-32 15,-10-15-12-15,10 15-31 0,-8-20 0 0,8 20-14 16,0-24 8-16,0 24-4 0,0-25-5 0,4 12-3 16,0-2-2-16,0 1-4 0,2-1-2 15,-1 1-8-15,7 1 3 0,-6 0-9 0,7 1-2 16,-3 0-6-16,2 3-9 0,-3 0 0 0,1 3-8 16,2 2 2-16,-12 4 5 0,15-1 5 0,-15 1 14 15,16 8 2-15,-16-8-3 0,11 16 27 16,-11-3 16-16,4 0 12 0,0 2-7 0,-4-3-5 15,0 2-5-15,4 1-12 0,-4-2-4 0,4 1-8 16,-4-1-4-16,6-1-9 0,-6-1 1 0,4 0-4 16,5-1-2-16,-5-1-7 0,6-2-3 15,-2-2 6-15,-8-5-6 0,27 1-1 0,-14-5-6 16,1-2-1-16,5-8 5 0,-1-1-11 16,3-4 8-16,-2-2-6 0,-1-4 1 0,-1 0 1 15,-3-1-7-15,-1 4 3 0,-3-1 9 0,2 4 45 16,-5 3 17-16,1 2-9 0,-4 1-15 15,0 2-18-15,-4 11-5 0,8-11-8 0,-8 11-1 16,0 0 2-16,-4 14 9 0,-4 0 2 0,4 4 38 16,-4 8 25-16,-3 5 85 0,3 5-13 0,-2 7 45 15,1 1 16-15,-3 4 27 0,6 1 3 0,-7-1-23 16,9 0-17-16,-6 0-29 0,2-9-8 16,4 0-27-16,-5-1-4 0,3-3-149 0,-2-3-3 15,0-3 0-15,-3-4 0 0,3-2 0 0,0-2 0 16,2-4 0-16,-3-3 0 0,-3-2 0 15,2-2 0-15,-3-6 0 0,3-1 0 0,10-3 0 16,-23-3 0-16,11 0 0 0,-1-2 0 0,3-2 0 16,-3-1 0-16,3 0 0 0,2-1 0 15,0 2 0-15,1 1 0 0,7 6-268 0,-12-13-397 0,12 13-98 16,-10-12-81-16,10 12 208 0,-9-11-95 16,9 11-628-16,0 0-1026 0</inkml:trace>
  <inkml:trace contextRef="#ctx0" brushRef="#br0" timeOffset="21592.38">20123 8298 333 0,'0'0'757'0,"0"0"-183"0,-18-1-119 15,18 1-107-15,0 0-63 0,0 0-48 0,0 0-35 16,0 0-25-16,0 0-29 0,8-15-27 16,7 10-22-16,1-2-19 0,-1 2-17 0,3 1-40 15,3-2-83-15,-3 3-75 0,1 1-70 16,0 1-70-16,-7 2-88 0,-12-1-45 0,19 4-366 16,-19-4-368-16</inkml:trace>
  <inkml:trace contextRef="#ctx0" brushRef="#br0" timeOffset="21715.84">20204 8370 540 0,'-19'12'493'0,"-3"0"-39"15,3-2-60-15,-4 1-10 0,3 0-67 0,5-3-8 16,-1 0-42-16,1-1-44 0,5 0-39 0,-3-2-31 16,13-5-24-16,-8 11-17 0,8-11-24 0,13 6-16 15,-13-6-15-15,22 2-12 0,-3-2-20 16,4-1-87-16,-1 0-88 0,3-1-108 0,4 0-104 16,-2-2-174-16,4-1-363 0,-4 3-540 0</inkml:trace>
  <inkml:trace contextRef="#ctx0" brushRef="#br0" timeOffset="22695.66">21465 8004 653 0,'4'-18'522'0,"-4"2"-80"15,0 1-26-15,-2 1-53 0,-2 0-33 16,-2 2-22-16,0 2-54 0,-3 0-9 0,-3 1-45 16,4 3-19-16,-7 2-46 0,5 3-12 0,-7-1-24 15,3 4 8-15,-3 0 11 0,-1 2 23 16,-1 1-14-16,-2 4 7 0,1 1-15 0,-5 1 3 16,6 2-16-16,-8 5 12 0,5-1-23 0,-3 5 5 15,0-2-12-15,2 2 8 0,1 1 1 0,1-1-19 16,-2 1-16-16,11-3-7 0,-3 1-42 0,7-1 22 15,-2-1-24-15,6 1 27 0,4-1-29 16,0-3 27-16,4-1-3 0,6 1-6 0,-2-4-4 16,7-1-38-16,1-2 35 0,1-2-32 15,1-1 33-15,-3-1-31 0,6-2 38 0,-3-2-40 16,-3 0 34-16,3-3-36 0,3 0 36 0,-2-1-31 16,-5-1 32-16,5-2-35 0,-7 0 35 0,5 0-2 15,-7 0-8-15,2-1 7 0,-1 1-8 0,-3 1 2 16,-8 5-5-16,14-10-1 0,-14 10-4 15,9-6-4-15,-9 6-3 0,0 0-3 0,0 0 0 16,0 0-4-16,0 0-1 0,0 0 4 0,0 0-21 16,0 0 24-16,-11 6-28 0,11-6 32 15,-8 15-26-15,8-15 32 0,-8 18-32 0,8-18 39 16,0 17-33-16,0-17 32 0,4 17-24 0,-4-17 34 16,10 16 0-16,-10-16-3 0,13 13-6 15,1-9 8-15,-6 0-6 0,-8-4 1 0,27 1-4 16,-12-1-1-16,-3-4 0 0,3 1-30 0,-3-1 38 15,0-2-35-15,-1-2 35 0,-1-2-3 16,-2 2 0-16,1-2-4 0,-1-1-6 0,-2-1-5 16,-2-1 15-16,0 0-14 0,-4 1 11 0,0-1-19 15,0 13 11-15,0-23-13 0,0 23 7 0,-4-20-11 16,4 20 8-16,-12-15-14 0,12 15 13 0,-19-5-4 16,19 5 8-16,-25 0-16 0,9 3 5 15,6 1-4-15,-7 3 2 0,9-1 2 0,-3 2 0 16,1-1-28-16,4 0 35 0,6-7-25 15,-6 16 39-15,6-16-30 0,6 14 40 0,-6-14-39 16,18 7 36-16,-3-5-8 0,-1-3-12 0,5-2-10 16,0-2-13-16,-1-1 20 0,3-4-24 0,2 0 21 15,-5-3-10-15,3-1 22 0,-3-1-22 0,1-2 23 16,-2-1-20-16,-3-2 25 0,-2-2-15 16,1-1 15-16,-3-1-19 0,-4 2 29 0,5 0-15 15,-5 3 26-15,0 1-12 0,-2 2 18 0,0 4-21 16,1-3 7-16,-1 4-27 0,-4 11-1 15,6-18-12-15,-6 18 0 0,0 0 5 0,14 3 25 16,-7 5-20-16,1 3 12 0,-2 4-8 0,11 4 33 16,-3 6 19-16,5 2 63 0,1 5 61 15,3 1 62-15,0-1 29 0,-5-3-4 0,1-2 6 16,-2-1-30-16,-7-4-11 0,2-1-103 0,-1-4-120 16,-7 1 0-16,4-5 0 0,-4 2 0 0,-2-2 0 15,-2-13 0-15,-2 20 0 0,2-20 0 0,-8 14 0 16,8-14 0-16,-10 3 0 0,10-3 0 15,-21-4 0-15,13-2 0 0,-3-2 0 0,1 0 0 16,2-1 0-16,-1 1-69 0,1-1-672 0,2-1-61 16,0 0-74-16,2-1 249 0,-3 1-25 15,7 10-124-15,0-21-378 0,0 21-800 0</inkml:trace>
  <inkml:trace contextRef="#ctx0" brushRef="#br0" timeOffset="23092.72">22315 7876 143 0,'0'0'692'0,"4"-21"-130"0,-4 21-40 16,0-15-44-16,0 15-36 0,0 0-38 16,-4-16-58-16,4 16-57 0,0 0-48 0,0 0-1 15,0 0 4-15,0 0-13 0,0 0-18 16,-15 12-9-16,11 1-8 0,-4 2 5 0,4 2 70 15,-3 1 10-15,-1 4-40 0,0 0-21 0,2-1-24 16,-3 3-36-16,3-2-35 0,0-3-20 16,2 0-17-16,-2 1-21 0,1-2 2 0,-1 0-51 15,0-1-107-15,4 0-165 0,0-2-231 0,-2-2-180 16,2-1 12-16,2-12 59 0,-6 21-104 16,6-21-589-16,-7 11-937 0</inkml:trace>
  <inkml:trace contextRef="#ctx0" brushRef="#br0" timeOffset="23247.72">22073 8183 671 0,'-9'-7'646'0,"9"7"-43"0,-14-11-57 0,14 11-8 16,-12-10-27-16,12 10-87 0,0 0-70 0,-7-11-62 15,7 11-13-15,13-8-39 0,-3 2-21 0,9 0-45 16,-1 0-30-16,7 0 4 0,2 0-1 16,0 1-36-16,0-2-14 0,2 1-45 0,0-1-96 15,0 1-159-15,-3 0-181 0,1-2-9 0,-2 5-104 16,-2-4-8-16,-5 1-114 0,1 1-502 0,-4-2-769 15</inkml:trace>
  <inkml:trace contextRef="#ctx0" brushRef="#br0" timeOffset="23620.68">22831 7767 633 0,'0'0'557'0,"7"-19"-79"0,-7 19-34 16,8-16-59-16,-8 16-31 0,8-14-21 0,-8 14-11 16,6-13-15-16,-6 13-37 0,0 0-33 0,6-13-55 15,-6 13-22-15,0 0-49 0,0 0-5 0,0 0 20 16,0 0 59-16,0 0 18 0,0 0-6 16,0 0 45-16,5 19 20 0,-7-7 0 0,-3 3-9 15,3 2-23-15,-2 1-28 0,-2 3-6 0,2 3-10 16,-2 1-22-16,-1 1-14 0,1 2-20 15,2-1-17-15,-2 1-8 0,2 0-17 0,0 0-70 16,-3 0-18-16,7-1 0 0,-4-3 0 16,2-2 0-16,0 1 0 0,0-1 0 0,2-2 0 15,-2-1 0-15,2-1 0 0,-2 0 0 0,2-4 0 16,-2 1 0-16,2-15 0 0,0 25 0 0,0-25 0 16,-2 19 0-16,2-19-316 0,-2 14-107 15,2-14-204-15,0 0-128 0,-6 13 92 0,6-13 95 0,0 0-28 16,0 0-44-16,0 0-499 0,0 0-785 15</inkml:trace>
  <inkml:trace contextRef="#ctx0" brushRef="#br0" timeOffset="24145.85">22616 8254 104 0,'0'0'526'0,"-6"-12"-108"0,6 12-54 0,0 0-18 0,-4-13-16 15,4 13-38-15,0 0-14 0,0 0-22 0,-2-14-21 16,2 14-30-16,0 0-35 0,0 0-35 16,0 0-28-16,0 0-13 0,0 0 42 0,0 0 65 15,0 0 26-15,0 0-17 0,0 0 15 16,0 0-20-16,6 16 6 0,-6-16-21 0,8 21 9 15,-3-9 68-15,1-1-4 0,2 1-6 0,-2 1-2 16,3-2-9-16,1-1-1 0,0 2-8 0,1-3 8 16,1-1 7-16,0-2-2 0,3 1-240 15,-1-3-10-15,3-2 0 0,-1-1 0 0,1-1 0 16,-1-2 0-16,1 1 0 0,-5-1 0 0,7-2 0 16,-5-1 0-16,1 1 0 0,-3-2 0 0,3 0 0 15,-5 0 0-15,2 0 0 0,-1-1 0 16,-1 1 0-16,-2-1 0 0,3 0-109 0,-5 0-667 15,2 0-127-15,-8 7-28 0,11-16 149 0,-11 16-702 16,10-17-1182-16</inkml:trace>
  <inkml:trace contextRef="#ctx0" brushRef="#br0" timeOffset="25500.82">15735 10634 87 0,'0'0'457'0,"-19"-5"-73"16,19 5-66-16,-18-10-53 0,9 4-30 0,-1-1-48 15,2-4 3-15,0 0-41 0,-1-2 6 16,3-2-29-16,2-1 8 0,-2-1-32 0,2-1 11 16,4 0-25-16,-2-1 27 0,4 1-28 0,2 0 23 15,2 0-22-15,-2-1 12 0,2 5-9 16,3-4-13-16,3 7-7 0,-4-3-14 0,3 3-12 15,1 3-11-15,-4 1-19 0,7 4 16 0,-15 3-24 16,18 1 30-16,-9 4-11 0,-1 3 24 0,2 2-8 16,-2 1 17-16,-3 1-11 0,1 2 20 15,2 0-7-15,-4 0-7 0,0 0-9 0,3 0-11 16,1-1-2-16,-4 1-2 0,4-2-4 0,-2-1-8 16,3 0 0-16,1-2 1 0,2-2 3 15,1-2-6-15,1-1-3 0,-1-3 0 0,5-2 5 16,-5-4-1-16,1-2 9 0,1-4 25 0,3-4 9 15,-1-3 5-15,-3-4 16 0,3 2 19 0,-5-3 18 16,-1 3 2-16,1 1 10 0,-2 2 7 16,-1 2 5-16,-5 2-14 0,2 1-1 0,2 3-37 15,-8 9-22-15,8-13-17 0,-8 13-8 0,0 0 16 16,5 16 22-16,-5 0 25 0,-3 5 8 0,1 7 19 16,2 4 17-16,-4 6 7 0,0 4 30 15,-4 8 11-15,4 0-9 0,2 1 26 0,-2-1-15 16,-1 0-20-16,1-1-180 0,-2-5 0 0,0 5 0 15,0-7 0-15,2-2 0 0,-7 1 0 16,3-4 0-16,-4-1 0 0,-1-2 0 0,3-3 0 16,-7-2 0-16,1-4 0 0,3-4 0 15,-5-5 0-15,1-2 0 0,-1-5 0 0,1-2 0 16,3-2 0-16,-5-5 0 0,0-2 0 0,3-3 0 16,1-4 0-16,3-1 0 0,-3-5 0 0,1-3-582 15,2-2-199-15,3-1-69 0,1-5 132 16,4 1 78-16,-2-4-23 0,6-2-595 0,-4-2-901 0</inkml:trace>
  <inkml:trace contextRef="#ctx0" brushRef="#br0" timeOffset="25916.82">15778 10066 447 0,'0'0'443'0,"4"-15"-73"0,-4 15-60 16,0-13-28-16,0 13-40 0,3-21-32 0,1 9-20 15,-2-2-9-15,4 1-9 0,2-3-20 0,-2 0-19 16,3 0-6-16,3 1-13 0,-2-2-3 0,3 0-13 15,1 1 5-15,-1 3-5 0,-3 1-14 0,2 3-19 16,-3-2-16-16,-1 2-11 0,2 2-5 16,-10 7 5-16,11-8 23 0,-11 8 28 0,0 0 31 15,20 6 8-15,-20-6 18 0,11 14-4 0,-11-14-1 16,12 19-14-16,-8-9-9 0,0 2-27 16,3 1 0-16,1 1-30 0,0-2 5 0,-2 0-27 15,3 2 12-15,-1-3-24 0,0 0 17 0,2-1-25 16,-1-1 12-16,-1-1-13 0,2 0 20 15,-1-1-26-15,1-2-36 0,-2 1-89 0,2 0-78 16,-10-6-87-16,21 11-63 0,-13-8-53 0,3 2-54 16,-3 1-123-16,0-1-496 0,3 0-716 15</inkml:trace>
  <inkml:trace contextRef="#ctx0" brushRef="#br0" timeOffset="26433.79">17240 10606 501 0,'0'0'771'0,"-19"-4"-135"15,19 4-78-15,-18-2-7 0,18 2-11 0,-13-2-47 16,13 2-64-16,0 0-41 0,-14-3-45 16,14 3-64-16,0 0 9 0,0 0 11 0,8-11-15 15,2 7-57-15,7-3-19 0,6-1-37 0,3 0-35 16,8-1-27-16,5-2-15 0,2-1-22 15,3 2-12-15,1-1-9 0,1 0-19 0,-7 3-79 16,-2 2-73-16,-2 0-147 0,-8 2-158 16,-4 1-145-16,-1 2-2 0,-7 3 112 0,-3 3-45 0,-12-5-73 15,4 13-165-15,-8-2-271 0,-6 2-665 16</inkml:trace>
  <inkml:trace contextRef="#ctx0" brushRef="#br0" timeOffset="26633.73">17260 10842 546 0,'-18'12'722'15,"5"-3"-112"-15,-1 1-100 0,2-4-59 0,3 2-22 16,9-8-24-16,-10 7-10 0,10-7-24 16,0 0 9-16,19 0-49 0,-7-2-20 0,11-2-50 15,-1 1 62-15,12-6-83 0,5 2-23 0,-4-1-62 16,2-1-9-16,2 0-42 0,-1 1 2 0,-3 0-45 16,0 1 12-16,-8 1-78 0,-2 0-55 0,-1 1-111 15,-5-1-72-15,0 3-113 0,-3-1-108 16,-1 0 34-16,-3 0-22 0,-2 0-55 0,-10 4-105 15,15-10-611-15,-15 10-861 0</inkml:trace>
  <inkml:trace contextRef="#ctx0" brushRef="#br0" timeOffset="26967.43">17291 10312 728 0,'-4'-14'613'0,"-4"5"-115"0,4-1-49 16,4 10-73-16,-8-16-58 0,8 16-47 0,-7-13-37 15,7 13-29-15,0 0 59 0,0 0 12 16,0 0 42-16,0 0 7 0,19 13-5 0,-7 1-5 16,3 5 68-16,4 5 91 0,-3 5-30 0,3 5-19 15,-1 3-49-15,5 2-36 0,-2 4-101 16,-3 1-239-16,5 3 0 0,0-2 0 0,4 3 0 15,-5-2 0-15,5-1 0 0,-4 1 0 16,4-4 0-16,0 0 0 0,-5-4 0 0,1 0 0 0,-2-4 0 16,-3-8 0-16,-3 1 0 0,-3-8 0 15,-1 0 0-15,1-4 0 0,-4-2 0 0,-3-1-218 16,5 0-536-16,-6-5-159 0,-4-7 26 0,8 14 124 16,-8-14-710-16,0 0-1170 0</inkml:trace>
  <inkml:trace contextRef="#ctx0" brushRef="#br0" timeOffset="28504.93">18470 10583 57 0,'0'0'474'0,"-4"-9"-105"0,4 9-43 0,-11-10-26 0,11 10-49 15,-8-17-4-15,8 17-47 0,-10-19-10 16,6 9-30-16,-1-3 1 0,1-1-38 0,4 1 8 16,0-3-37-16,0 0 10 0,4-2-23 0,1 0 13 15,1 0-15-15,-2 0 21 0,4 1-19 16,0 0 12-16,3 1-24 0,-3 1 12 0,2 2-31 16,-1 1 6-16,-1 1-27 0,2 1 8 15,-2 3-24-15,-8 7 18 0,13-9-22 0,-13 9 19 16,0 0-10-16,18 6 19 0,-18-6 2 0,9 15 15 15,-9-15-11-15,6 22 11 0,-2-9 3 0,-4 1-10 16,4-1-9-16,0 2 6 0,0-1-18 16,-4 1 5-16,7-1 0 0,1 0-6 0,-4 0 14 15,0-3-10-15,7 1-4 0,-3-1-2 0,4-1 5 16,-1-1-5-16,1-3-5 0,7 0 1 0,-5-2 0 16,3-4 0-16,-3 0 5 0,3-3 11 15,-3-3 30-15,5 0-2 0,-3-6 23 0,3-3-16 16,-5-2 17-16,3-2-11 0,1-5 14 0,-1 0-15 15,-3 0 22-15,-1 1 50 0,-3 3 3 16,-2 4 15-16,1 1-18 0,-3 2-21 0,2 1-28 16,-4 1-34-16,-4 11-21 0,11-12-10 0,-11 12-2 15,0 0-1-15,0 16 2 0,0 0 14 0,-5 5 25 16,3 7 26-16,-2 3 26 0,0 7 59 0,4 4 23 16,-4 3 3-16,4 8 29 0,-4 0-6 15,4 2-178-15,0-2-53 0,0-1 0 0,-4-6 0 16,2-2 0-16,0 1 0 0,-5-4 0 0,-1-1 0 15,4-2 0-15,-6-3 0 0,-3-2 0 16,-1-3 0-16,-3-5 0 0,3-6 0 0,-5-2 0 16,-1-4 0-16,1-7 0 0,0-1 0 15,3-6 0-15,-7-3 0 0,9-2 0 0,-5-3 0 16,2-4 0-16,-1-1 0 0,5 2 0 0,3-3 0 16,2 0 0-16,0 0 0 0,5-1 0 0,-1-1 0 15,0 2-514-15,4-1-164 0,4 0-72 0,3 1 33 16,-3-1 151-16,4 1-33 0,4-2-69 15,3 0-503-15,-1 1-817 0</inkml:trace>
  <inkml:trace contextRef="#ctx0" brushRef="#br0" timeOffset="28818.63">20185 10368 155 0,'0'0'591'0,"0"0"-145"15,-8-11-102-15,8 11-54 0,0 0-41 0,0 0-36 16,0 0 2-16,0 0-1 0,8-11-5 0,-8 11-12 15,19-6-24-15,-7 4-28 0,1-1-30 16,1-2-19-16,5 1 4 0,-3 0-45 0,3 0 13 16,-4-1-36-16,3 2 14 0,-1 0-50 0,-3 0-56 15,5 0-83-15,-7 2-80 0,-12 1-56 0,19-3-99 16,-19 3-518-16,0 0-534 0</inkml:trace>
  <inkml:trace contextRef="#ctx0" brushRef="#br0" timeOffset="29000.67">20185 10508 401 0,'0'0'668'0,"-10"10"-167"0,10-10-82 0,0 0-75 15,-12 9-51-15,12-9-32 0,0 0-21 16,0 0 7-16,0 0-35 0,12 7-26 0,-12-7-49 16,23 0-21-16,-23 0-33 0,27-1-10 0,-13 0-81 15,1 0-40-15,1 0-81 0,-1-1-56 0,3 1-68 16,-5-1-77-16,1 0-61 0,-1 0-496 15,-13 2-523-15</inkml:trace>
  <inkml:trace contextRef="#ctx0" brushRef="#br0" timeOffset="30941.63">21533 10143 7 0,'11'-8'439'0,"-11"8"-99"0,12-11-45 0,-12 11-45 16,4-12-17-16,-4 12-17 0,0 0 5 15,0-16-41-15,0 16 4 0,-4-12-22 0,4 12 3 16,-10-12-26-16,10 12 3 0,-23-6-25 15,6 4 8-15,5 3-26 0,-7 1 21 0,-3 2-18 16,-1 4 15-16,0 1-13 0,-8 5 15 0,4 2-23 16,-8 5 6-16,4 3-17 0,-2 3 7 0,2 3 10 15,0 2 0-15,0 2-2 0,2-1-10 16,4 2-1-16,0-3-18 0,3 1-3 0,5-4-17 16,-1-1 2-16,5 1-15 0,3-4 3 0,2-1-17 15,3 1-6-15,3-4 5 0,2-2 0 0,2 0-3 16,3 0-4-16,5-1 2 0,0-8-2 15,7 4-3-15,-1-7 2 0,7 0-1 0,-2-6-1 16,3 0-4-16,-1-2 1 0,4-3 14 0,0 0-18 16,-2-3 10-16,-2 1-12 0,-1-1 15 15,-3 0-19-15,-3 3 17 0,1-6-17 0,-5 5 14 16,1-3-9-16,-1 3 38 0,-2-1 7 0,-10 6 33 16,17-9-12-16,-17 9 35 0,12-6-12 0,-12 6 2 15,0 0-26-15,13-8-17 0,-13 8-16 16,0 0 4-16,0 0-23 0,0 0 4 0,0 0-19 15,0 0 12-15,0 0-21 0,0 0 13 0,0 0-15 16,4 11 7-16,-4-11-6 0,0 0 20 0,0 14-22 16,0-14 18-16,4 10-8 0,-4-10 12 15,10 12-17-15,-10-12 22 0,17 11-20 0,-5-7 15 16,-1-2-12-16,1 1 18 0,3-2-18 16,-15-1 20-16,22 0-17 0,-22 0 16 0,27-3-16 15,-12 0 3-15,-7-1 2 0,6-3-6 0,-3-1 9 16,-5-1 12-16,4 0-21 0,-4-2 10 0,-1 0-8 15,-3 0 11-15,-2 11-1 0,4-24-4 0,-4 24-16 16,-4-21 9-16,4 21 8 0,-9-20-11 16,3 12-1-16,-2-1-13 0,2 3 9 0,6 6-2 15,-21-7-3-15,21 7-16 0,-27 1 4 0,19 2 6 16,-7 1 19-16,5 3-23 0,-2 0 19 16,1 2-17-16,3 1 21 0,0 0-17 0,0 1 20 15,3-1-21-15,1 1 23 0,4-11-17 0,-2 21 19 16,2-21-12-16,9 17 16 0,-3-10-16 15,6-3 8-15,-2-1-3 0,7-2 2 0,-3-1 4 16,5-3 9-16,-2-1-13 0,1-2 13 16,-1-2-19-16,3-4-5 0,-1 0 16 0,-2-4-1 0,-1 0 0 15,-1-2 0-15,1-1-15 0,-4-2 10 0,1 0 1 16,-5-2-4-16,3 4-2 0,-3 1-7 16,0 2 12-16,-4 0-11 0,2 3 6 0,1 1 0 15,-3 2-24-15,-2-1 13 0,-2 11-6 0,8-14 0 16,-8 14 4-16,0 0 7 0,12-2-4 15,-12 2-1-15,15 13 6 0,-5-4-2 0,-1 4 3 16,5 4-1-16,-2 0-2 0,5 1 2 16,-3 2 17-16,1-1 25 0,1 1 63 0,-1-1 2 15,-3 0 23-15,-1-3 14 0,1 0 29 0,-4-2 23 16,-2-1 31-16,3 0 9 0,-5 0 15 0,-4-13 17 16,4 20-189-16,-4-20-74 0,-6 18 0 0,6-18 0 15,-11 14 0-15,11-14 0 0,-16 7 0 16,16-7 0-16,-21 2 0 0,21-2 0 0,-22-1 0 15,9-1 0-15,13 2 0 0,-21-5 0 0,21 5 0 16,-18-5 0-16,18 5 0 0,-19-7-302 16,19 7-430-16,-10-5-82 0,10 5 2 0,0 0 206 15,-4-10-2-15,4 10-50 0,0 0-499 0,6-12-805 16</inkml:trace>
  <inkml:trace contextRef="#ctx0" brushRef="#br0" timeOffset="31325.82">22232 10163 120 0,'0'0'697'0,"2"-20"-135"0,-2 20-72 0,4-13-52 16,-4 13-56-16,0 0-39 0,0 0-55 0,2-16-31 16,-2 16 20-16,0 0 18 0,0 0 14 0,-6 13-28 15,2-3-22-15,0 5-1 0,0 2-16 16,-1 4 12-16,-1 3 64 0,2 3 3 0,-2 0-67 15,0 1-48-15,-1 1-31 0,-1 0-29 0,4-2-39 16,0 1-14-16,0-2-15 0,0 1-13 16,2-4-23-16,-3-1-128 0,5-1-126 0,0-1-228 15,-4-1-211-15,4-3-27 0,0-1 95 16,0-15-76-16,0 21-690 0,0-21-1010 0</inkml:trace>
  <inkml:trace contextRef="#ctx0" brushRef="#br0" timeOffset="31492.45">22050 10530 270 0,'0'0'655'0,"-2"-18"-123"0,2 18-59 0,-2-13-44 16,2 13-61-16,4-18-23 0,6 9-7 0,1 0-2 15,5-1-39-15,1 0-36 0,8 0-49 0,-1 1-19 16,3 1-60-16,6-1-6 0,0 0-56 16,-2 0-78-16,2 2-161 0,-6 0-105 0,0 1-76 15,0 0-101-15,-4 0-75 0,2-1-500 0,-7 1-678 16</inkml:trace>
  <inkml:trace contextRef="#ctx0" brushRef="#br0" timeOffset="31776.82">22838 10116 274 0,'6'-10'676'0,"-6"10"-112"0,8-18-40 0,-8 18-40 16,8-13-17-16,-8 13-32 0,4-11-61 15,-4 11-33-15,0 0-80 0,7-9-28 0,-7 9-59 16,0 0 28-16,0 0 8 0,0 0 2 16,4 13-10-16,-4-13 73 0,2 23 23 0,0-8 13 0,-2 1-11 15,0 2-31-15,-2 3 7 0,2 0-9 16,0 2-46-16,0 1-37 0,-2 1-29 0,2 0-153 16,-2 0-2-16,2-1 0 0,-2 0 0 0,2-2 0 15,-2 0 0-15,2 1 0 0,-3-3 0 16,3-1 0-16,-2-1 0 0,2 1 0 0,-2-2 0 15,2-6-399-15,-2 3-266 0,2-14-137 0,-2 22-62 16,2-22 155-16,0 0-794 0,0 0-1206 16</inkml:trace>
  <inkml:trace contextRef="#ctx0" brushRef="#br0" timeOffset="32216.72">22918 10160 46 0,'2'-14'672'0,"-2"14"-139"0,0-22-60 16,0 22-29-16,0-18-49 0,0 18-39 16,0 0-51-16,-2-18-39 0,2 18-47 0,0 0-6 15,0 0-34-15,-18 3-17 0,9 3-22 0,-1 4-14 16,0 1-9-16,-3 3 32 0,1 1-29 16,-3 2 10-16,3 1-31 0,-3 0 7 0,3 2-32 0,-2-2 8 15,1 1-27-15,1-1 8 0,1-3-27 16,1-2 8-16,2-1-21 0,-2-1 10 0,3 0-15 15,1-2 32-15,6-9-18 0,-12 15 43 0,12-15 4 16,-6 9 18-16,6-9-42 0,0 0 9 16,0 0-34-16,0 0 11 0,6-15-41 0,0 4 35 15,0-2-24-15,4 1-5 0,3-2-2 0,-1-2-17 16,3-3 15-16,1 2-2 0,1-2 0 0,3 0 0 16,1 1-2-16,0 2-1 0,-3 1 0 15,3 1-7-15,-2 2 23 0,-1 2 9 0,1 3 17 16,-3 0 16-16,1 3 19 0,2 1-1 0,-3 2 8 15,3 1-6-15,-3 1-13 0,-1 2-9 0,1 1-6 16,-1 2-10-16,-1 0-2 0,-1 0-8 16,1 3 25-16,-4-3-37 0,5 3-19 0,-3-2-126 15,1 2-111-15,-3-2-253 0,0 0-82 0,1 2 43 16,-3-3-74-16,0 1-119 0,0 0-438 0,1 0-809 16</inkml:trace>
  <inkml:trace contextRef="#ctx0" brushRef="#br0" timeOffset="90769.68">2416 3580 637 0,'5'-9'654'15,"-5"9"-69"-15,0 0-49 0,0 0-34 16,0 0-32-16,6-9-51 0,-6 9-32 0,0 0-67 15,0 0-7-15,0 0-5 0,-2 17 12 0,2 0 58 16,-4 3 74-16,2 8-27 0,-1 9-32 16,-1 3-28-16,0 3-40 0,2 8-27 0,-4 2-194 15,4 3-104-15,-2-1 0 0,2 0 0 0,0 0 0 16,0 0 0-16,-1-2 0 0,1-7 0 16,0-1 0-16,2-2 0 0,0-3 0 0,-2-5 0 15,2-2 0-15,0-3 0 0,0-1 0 0,0-6-245 16,0-1-631-16,0-3-140 0,-4-2 165 0,2-4-10 15,-2-3-516-15,4-10-1048 0</inkml:trace>
  <inkml:trace contextRef="#ctx0" brushRef="#br0" timeOffset="91220.68">1924 3972 664 0,'-12'-45'601'15,"0"1"-83"-15,1-1-59 0,5 6-34 0,4-2-83 16,2-2-42-16,6-7-13 0,7-3 5 16,3 3-20-16,5 0-8 0,16-13-17 0,4 5-49 15,7 8-17-15,6 4-52 0,8 8-29 0,-6 14 5 16,-3 8-33-16,5 5 0 0,0 6-23 0,0 5-7 16,-2 6-6-16,-5 4-16 0,-5 6 28 15,-5 4-16-15,-6 6 32 0,-6 5 0 0,-8 3 36 16,-7-1-1-16,-7 4 7 0,-7 4-15 0,-9 7-20 15,-3 1 4-15,-9-1-16 0,-10 14-17 0,0-10 1 16,2-11-11-16,-2 0 5 0,0-6-10 16,0-2-2-16,2-5 6 0,5-7 21 0,1-3 16 15,2-5-11-15,7-5-7 0,-3-1-19 0,5-3-9 16,12-4-7-16,-21 0-14 0,21 0-5 0,-8-6-3 16,8 6-5-16,0 0 2 0,6-21-2 15,0 14-3-15,5 0 8 0,1 1-7 0,2 3 9 16,1 1 9-16,1 3 0 0,-1 2 8 0,4 3 22 15,1 4 18-15,1 3 13 0,2 3 7 0,-1 3 29 16,1 3-27-16,-2 2-14 0,-1 1-7 16,1 2-8-16,0-1-14 0,-1-1 5 0,-1 1-12 15,0-3-54-15,-5-3-95 0,1 0-119 16,-1-2-164-16,1-3-187 0,-5-3-36 0,2-1 90 16,1-2-36-16,-3-5-92 0,-10-4-529 0,25-1-842 15</inkml:trace>
  <inkml:trace contextRef="#ctx0" brushRef="#br0" timeOffset="91539.66">3283 3480 281 0,'2'-29'818'0,"-4"1"-185"0,-5 3-91 16,-1 3-55-16,-4 4-37 0,-5 3-42 0,3 5-71 15,-3 3-33-15,-1 3-44 0,-1 4-50 16,0 5-19-16,1 3-51 0,1 7-5 0,3 6-42 15,5 4-1-15,3 4-18 0,8 3-10 0,5 5-10 16,7 8-8-16,5-3 63 0,3 0 60 0,1-3 65 16,0-2 38-16,-7-8 45 0,-1-1 48 15,-5-4 73-15,-2-1 57 0,-5-2-322 0,-6 0-173 16,-3-2 0-16,-4 2 0 0,-7-1 0 0,-1 2 0 16,-5-3 0-16,-2-4 0 0,5-1 0 15,-3-4 0-15,2-2 0 0,5-3 0 0,-1-2 0 16,3-2 0-16,14-1 0 0,-21-5-940 0,21 5-199 15,0 0 202-15,2-22 11 0,8 10-423 16,5-3-1011-16</inkml:trace>
  <inkml:trace contextRef="#ctx0" brushRef="#br0" timeOffset="91788.66">3613 3322 667 0,'0'-16'718'0,"-6"5"-147"0,-4 1-95 0,-1 4-49 16,-5 4-42-16,-1 4-46 0,-1 2-15 0,-3 4-64 15,0 6-15-15,3 3-49 0,-1 5-13 16,5 3-48-16,5 2-11 0,5 1-19 0,6 3 10 16,5 5-4-16,5 5 16 0,5 0 14 0,1-2 73 15,1-1 35-15,-3-7 14 0,1-4 28 0,-7-3 41 16,-2-1 40-16,-1-3 52 0,-5 1-27 16,-4-1-397-16,-7 2 0 0,-3 1 0 0,-9-1 0 15,-1 0 0-15,-3-3 0 0,-4-3 0 0,2-3 0 16,2-3 0-16,0-1 0 0,1-5 0 15,3-2 0-15,0-2-50 0,5-1-869 0,3-3-120 16,1-2 151-16,6-2 88 0,2-3-624 0,4 11-1107 16</inkml:trace>
  <inkml:trace contextRef="#ctx0" brushRef="#br0" timeOffset="92160.72">3646 2907 358 0,'-18'-48'583'0,"-11"6"-99"0,-17-9-54 0,1 16-64 0,-21 5-68 16,4 13-34-16,0 11-14 0,-35 9 2 16,-9 12 63-16,-8 12-31 0,-61 33 34 0,9 11-38 15,13 15-4-15,7 11-42 0,3 14-10 0,11 11-24 16,6 14-17-16,14 2 41 0,11 1-13 0,14-2-30 16,33-30-20-16,19-17-24 0,12 2-27 0,11 3-14 15,14-18-28-15,19 11 1 0,16-6-11 16,21-8-2-16,18-14-6 0,67 15 0 0,-11-38 7 15,60-13-21-15,-28-23 2 0,61-27-7 0,4-22 6 16,-3-19-10-16,-13-13-16 0,-13-12-16 16,-22-9 16-16,-23-7 16 0,-27-14-7 0,-27-6 11 15,-41 23-24-15,-24 8-7 0,-16-6 1 0,-14-3 13 16,-12-1-3-16,-14 7 22 0,-16 6-10 0,-9 9 1 16,-13 11-21-16,-8 11 6 0,-15 11-23 0,-8 10 22 15,-6 10-50-15,-4 9-62 0,-2 12-60 16,-1 6-111-16,3 10-106 0,4 6-209 0,4 7 44 15,11 7 51-15,9 6-63 0,22-2 5 0,14 2-95 16,6-2-339-16,8 7-640 0</inkml:trace>
  <inkml:trace contextRef="#ctx0" brushRef="#br0" timeOffset="92439.71">2421 3235 1194 0,'-36'-20'750'0,"5"4"-140"0,9 3-179 16,3 2-54-16,7 4-123 0,12 7-6 0,0 0-98 16,20 2-29-16,11 10-25 0,17 10 22 0,30 20 21 15,9 11 46-15,54 40 1 0,1 6 14 16,3 3-33-16,0-1-10 0,0-1-38 0,-7-7-8 15,-6-1-26-15,-32-23-14 0,-20-12 17 0,1-2-10 16,-7-3-46-16,-6 0-108 0,-3-6-141 0,-10-5-53 16,-11-10-137-16,-9-8-77 0,-10-8-128 0,-5-5-628 15,-5-7-881-15</inkml:trace>
  <inkml:trace contextRef="#ctx0" brushRef="#br0" timeOffset="92675.62">4035 2602 1260 0,'-10'-18'723'15,"-3"8"-177"-15,-1 8-117 0,-9 11-78 0,-10 17-70 16,-21 29-48-16,-2 18-27 0,-39 55 5 16,4 10 44-16,0 4 29 0,3 10 33 0,-3 4-23 15,2 1-20-15,-2 1 72 0,0 0-31 0,0-4-37 16,0-5-65-16,4-7-35 0,23-36-41 0,10-21-15 15,3-1-27-15,1-1-6 0,0-6-28 16,5-4-53-16,4-4-105 0,1-5-120 0,11-14-189 16,5-13-191-16,3-3-57 0,2-7 88 0,5-10-86 15,-3-2-717-15,5-8-1039 0</inkml:trace>
  <inkml:trace contextRef="#ctx0" brushRef="#br1" timeOffset="140589.59">14898 12077 472 0,'0'0'431'0,"0"-25"-83"16,0 25-56-16,2-23-30 0,-2 23-24 0,6-21-28 15,-6 21-29-15,6-19-15 0,-6 19-31 16,8-14-22-16,-8 14-19 0,7-11-16 0,-7 11-1 15,0 0-6-15,16-4 17 0,-16 4 8 0,15 7 5 16,-7-3 6-16,4 0-7 0,-3 3 2 0,1 0 5 16,0 0 1-16,1 1-13 0,-1 0-11 15,0 0-4-15,3-2-6 0,-7 0-7 0,6 0-8 16,-3-2-1-16,1 2-4 0,-10-6 0 0,23 4 12 16,-23-4 4-16,22-2 5 0,-9-3 2 0,-1-2-9 15,-1-2 4-15,1-2-2 0,-2-3-19 16,3-3 18-16,-1-1-14 0,-2-4 24 0,3 4-13 15,-9 2 16-15,4 0-2 0,-2 2 5 16,1 3-8-16,-1 1-1 0,-6 10-35 0,10-16 0 16,-10 16-24-16,0 0 18 0,0 0-14 0,4 16 19 15,-4 0-4-15,0 1 44 0,0 5 21 16,0 2 32-16,0 6 30 0,-4 0 28 0,4-1 22 16,-6 5-6-16,2 0 3 0,-2 2-7 0,-1-2-10 15,-1-2-8-15,-2 1-29 0,2-1-51 0,-5-2-105 16,7-5 0-16,-9-1 0 0,3-1 0 15,0-2 0-15,-3-4 0 0,1 1 0 0,1-6 0 0,-1-4 0 16,1-3 0-16,-3 0 0 0,1-5 0 0,1-5 0 16,2 0 0-16,-1-1 0 0,3-2 0 15,-1-3 0-15,1 2-128 0,4-1-295 0,0 1-131 16,6 9-117-16,-6-18-44 0,6 18 164 0,4-16-1 16,-4 16-52-16,12-16-665 0,-2 10-915 15</inkml:trace>
  <inkml:trace contextRef="#ctx0" brushRef="#br1" timeOffset="140897.63">15392 12457 31 0,'0'0'828'0,"-15"7"-158"0,15-7-107 16,-8 5-57-16,8-5-31 0,0 0-51 15,-12 5-42-15,12-5-73 0,0 0-25 0,0 0-54 16,0 0 1-16,0 0-19 0,0 0-17 0,0 0-45 16,16 0-26-16,-1-4-7 0,-5 3-3 0,2-4-23 15,1 1-21-15,1-1-75 0,1 0-96 16,1 1-135-16,-3-1-39 0,1 1-110 0,-1-4-58 15,1 2-45-15,-4-2-104 0,3 0-506 0,-3 0-745 16</inkml:trace>
  <inkml:trace contextRef="#ctx0" brushRef="#br1" timeOffset="141416.71">15640 12145 436 0,'-8'-16'575'0,"8"16"-103"0,-5-12-51 0,5 12-60 16,0 0-56-16,-6-12-41 0,6 12-32 16,0 0-19-16,0 0-16 0,-4-11-31 0,4 11-30 15,0 0-21-15,0 0 28 0,0 0 28 0,0 0 14 16,-6 14 16-16,6-14-5 0,0 26-4 16,0-26-30-16,0 29-1 0,0-12-37 0,0 1-4 15,2 0-28-15,-2 3 10 0,4-3-24 0,-4 2 7 16,0 0-27-16,4-1-1 0,-4-1-26 15,4 0 14-15,-4-1-23 0,2-1 9 0,0 0-25 16,1-4 12-16,-3-12-29 0,4 24 13 0,-4-24-14 16,2 18 22-16,-2-18-12 0,0 0-2 0,2 13-10 15,-2-13 16-15,0 0-22 0,0 0 21 0,-4-11-14 16,0 0 16-16,-1-2-17 0,-1-2 21 16,2-2-21-16,-2 0 21 0,2-5-21 0,0-1 21 15,-1 0 1-15,1 0-17 0,4-3 18 0,-4 3-5 16,4-3-16-16,0-2 20 0,4 0-23 0,0 2 5 15,1-1 0-15,1-1 21 0,6 5-26 0,-4 1 22 16,7-2-17-16,-3 4 19 0,7 1-22 16,0 3 20-16,-3 0-16 0,7 4 2 0,-5 0 2 15,-1 5 14-15,0 4-17 0,-1-3 24 0,-16 6-6 16,27 2 23-16,-19 3 29 0,-2 2 48 16,-6-7 7-16,5 22-4 0,-8-9-3 0,-1 2-9 15,0 2-18-15,-4-1-14 0,-4 2-12 16,1 2-12-16,-1-2-8 0,1-1-5 0,-3-1-18 15,4 0-60-15,-1-4-109 0,1 1-125 0,2-2-166 16,-1-1-95-16,1-1 92 0,2 1-39 16,6-10-16-16,-8 12-90 0,8-12-527 0,0 0-767 0</inkml:trace>
  <inkml:trace contextRef="#ctx0" brushRef="#br1" timeOffset="142369.64">15811 12249 325 0,'0'0'514'0,"0"0"-122"0,0 0-92 16,0 0-56-16,0 0-54 0,0 0-36 0,5 12-6 15,-5-12-6-15,0 0-14 0,0 0-5 0,0 0-20 16,12 4-11-16,-12-4 3 0,0 0 28 0,0 0 37 16,0 0 25-16,0 0 9 0,14-2-14 15,-14 2-12-15,0 0-20 0,0 0-10 0,5-10-10 16,-5 10-11-16,0 0-10 0,4-11-32 0,-4 11-13 15,0 0-14-15,4-16-14 0,-4 16-5 16,6-16-8-16,-6 16-4 0,8-14-7 0,-8 14-4 16,13-16 1-16,-13 16-7 0,10-10 0 0,-10 10-3 15,12-10-5-15,-12 10 8 0,0 0-8 0,9-9 5 16,-9 9 4-16,0 0 42 0,0 0 57 16,0 0 26-16,0 0-1 0,8 5-6 0,-8-5-7 15,0 0-18-15,6 12-12 0,-6-12-7 16,0 0 3-16,4 14-8 0,-4-14-13 0,9 12-13 0,-9-12-7 15,10 12-11-15,-10-12-15 0,12 10 16 16,-12-10-65-16,13 12-32 0,-13-12-72 0,14 7-71 16,-14-7 10-16,11 4-19 0,-11-4-2 0,0 0 6 15,16 4 15-15,-16-4 22 0,0 0 29 16,15-4 28-16,-15 4 17 0,0 0 24 0,8-9 16 16,-8 9 12-16,6-9 11 0,-6 9 9 0,4-11 16 15,-4 11 12-15,2-12 30 0,-2 12 40 16,0 0 17-16,2-16 11 0,-2 16 9 0,0 0 14 15,0 0 12-15,-2-14 5 0,2 14-7 0,0 0-16 16,0 0-9-16,-2-12-23 0,2 12-13 0,0 0-14 16,0 0-10-16,0 0-9 0,0 0-14 15,0 0-1-15,0 0-14 0,0-16 8 0,0 16-7 16,0 0 4-16,0 0 4 0,0 0-1 0,8-4 1 16,-8 4-1-16,0 0-3 0,15-2 1 15,-15 2-4-15,16-5 5 0,-16 5 1 0,15-8-4 16,-15 8-2-16,16-8-1 0,-16 8 4 0,19-10 5 15,-11 5-8-15,-8 5-1 0,15-10 0 16,-15 10 3-16,14-11-8 0,-14 11 9 0,13-8-5 16,-13 8 0-16,8-5 5 0,-8 5-7 0,0 0 9 15,0 0-5-15,10-7 7 0,-10 7 13 0,0 0-7 16,0 0 0-16,0 0-4 0,0 0-6 0,0 0 0 16,0 0-6-16,-6 16 0 0,6-16 1 15,-8 16 0-15,-1-7-3 0,5 1 7 0,0 3-7 16,2 0 4-16,-2-5-5 0,4-8 2 15,-4 24 2-15,4-24 11 0,0 22-27 0,0-22 21 16,4 18-11-16,-4-18 19 0,10 13-17 0,-10-13 18 16,17 7-10-16,-17-7 10 0,12 2-2 0,-12-2 46 15,17-7-4-15,-17 7 32 0,16-14-5 0,-7 7 45 16,-3-5 7-16,-2-2 6 0,4 0-7 16,-4-4 19-16,-4-1 5 0,5-1-7 0,-5-4 0 15,0-1-1-15,0-5 7 0,-5-2-17 16,5 0 20-16,-8 1 10 0,8 3 43 0,-6 1 20 15,2 5-32-15,0 4-200 0,-1-1 0 0,1 3 0 16,4 2 0-16,-4 2 0 0,4 12 0 0,-6-11 0 16,6 11 0-16,0 0 0 0,-8 14 0 15,8-3 0-15,-4 4 0 0,4 3 0 0,0 3 0 16,0 0 0-16,0 3 0 0,4-1 0 0,-4 1 0 16,0 0 0-16,2-1 0 0,-2 3-182 15,2-2-606-15,-2 1-159 0,2 2 53 0,-2-2 103 0,2-1-662 16,0-3-1143-16</inkml:trace>
  <inkml:trace contextRef="#ctx0" brushRef="#br1" timeOffset="143375.68">18577 11681 376 0,'0'0'483'0,"-8"-11"-87"0,8 11-35 15,-6-14-53-15,6 14-27 0,-9-18-67 16,9 18 9-16,-4-22-34 0,4 22 0 0,0-23-39 15,4 10 10-15,-4-1-32 0,5 2 10 0,-1 0-31 16,-4 1 3-16,0 11-35 0,10-19-5 16,-10 19-33-16,4-11 8 0,-4 11-22 0,0 0 25 15,0 0-17-15,19 5 21 0,-19-5-9 0,4 20 25 16,0-6 11-16,-4 0 8 0,4 3-3 0,-4 0-15 16,0 0-7-16,4 1-16 0,-4-1-6 0,4-1-6 15,-1 0-5-15,-3 0-14 0,4-4 11 16,4 0-2-16,-4-2 3 0,6-2-6 0,-1-4 2 15,3-1-8-15,-12-3 1 0,29-4-3 16,-17 1 0-16,3-6-2 0,1-2 1 0,-1-3 1 16,1-2 27-16,-5-1 22 0,5-2 40 0,-5 0-9 15,1-1 21-15,-2 3 13 0,-1 2 57 0,-1 1 31 16,-2 2-12-16,2 1-45 0,-3 3-31 16,-5 8-37-16,8-16-13 0,-8 16-14 0,0 0 10 15,0 0 18-15,0 0 20 0,0 20 9 0,-4-5 46 16,0-1 7-16,-1 5 4 0,-3 0 14 0,2 3-14 15,-2-1 8-15,-1 2-177 0,3-2-8 16,-2 2 0-16,0 0 0 0,-3-2 0 0,3-1 0 16,-4 1 0-16,1-2 0 0,-1-2 0 0,2-1 0 15,1-3 0-15,-3-1 0 0,-3-2 0 16,3-1 0-16,2-2 0 0,-3 1 0 0,3-6 0 16,-2 3 0-16,12-5 0 0,-19 3 0 0,19-3 0 15,-15 2-90-15,15-2-679 0,0 0-104 0,0 0-23 16,0 0 233-16,0 0-53 0,0 0-612 15,0 0-988-15</inkml:trace>
  <inkml:trace contextRef="#ctx0" brushRef="#br1" timeOffset="143582.68">19040 11852 601 0,'0'0'714'15,"17"-2"-148"-15,-17 2-89 0,0 0-48 0,14-2-8 16,-14 2 3-16,19-4 13 0,-19 4-41 0,23-4-26 15,-11 4-54-15,7-6-59 0,-1 3-54 0,-1 0 5 16,1 1-21-16,1-1-29 0,-3 0-37 16,-1-1-22-16,4 2-40 0,-7-1-67 0,5 1-121 15,-17 2-114-15,22-2-137 0,-22 2 32 0,19-5-49 16,-19 5-56-16,14-5-39 0,-14 5-120 0,13-10-452 16,-13 10-713-16</inkml:trace>
  <inkml:trace contextRef="#ctx0" brushRef="#br1" timeOffset="143890.81">19489 11466 296 0,'0'0'642'0,"0"-16"-93"0,0 16-45 0,0 0-38 16,0-19-15-16,0 19-20 0,0 0-45 15,0 0-33-15,4-14-66 0,-4 14-30 0,0 0-62 16,0 0-27-16,0 0-44 0,0 0 56 0,0 0 14 16,0 0 18-16,0 0 74 0,4 17 9 15,-4-17-2-15,2 27-18 0,-2-13-21 0,0 3-23 16,-2 3-65-16,2-1-15 0,-4-1-29 0,4 1-15 16,0-1-18-16,-4 1-30 0,4-1-12 0,0 1-42 15,-4 0-117-15,4-3-153 0,0 0-191 16,-4 0-180-16,-1-3-104 0,5 0 102 0,-2 0 30 15,-2-3-127-15,4-10-500 0,-8 15-875 0</inkml:trace>
  <inkml:trace contextRef="#ctx0" brushRef="#br1" timeOffset="144082.65">19346 11637 576 0,'0'0'599'15,"-6"-16"-132"-15,6 16-49 0,-4-14-89 0,4 14-20 16,0 0-45-16,8-18 7 0,-2 11-33 0,7-1 7 15,-3 2-27-15,7-3-41 0,-3 4-28 0,5-4-31 16,-3 4-17-16,7-2-24 0,-4 2-7 16,-1-2-23-16,3 3-5 0,-3-1-25 0,-1-1-75 15,-3 3-67-15,1 0-84 0,1-1-65 0,-5 3-41 16,-11 1-28-16,20 1-45 0,-20-1-42 16,0 0-383-16,11 9-424 0</inkml:trace>
  <inkml:trace contextRef="#ctx0" brushRef="#br1" timeOffset="144471.62">19553 11726 235 0,'-4'9'401'0,"4"-9"-79"0,-6 18-63 15,6-18-33-15,-5 18-34 0,5-18-12 16,0 12-25-16,0-12-1 0,5 12-13 0,-5-12-4 16,6 8-2-16,-6-8 18 0,0 0 0 0,12 10 17 15,-12-10 18-15,0 0 2 0,0 0-11 16,0 0-4-16,0 0-26 0,15-4-16 0,-15 4-20 15,0 0 2-15,4-14-23 0,-4 14-2 0,0 0-13 16,0-19-11-16,0 19-21 0,0-14-3 0,0 14-10 16,4-18-4-16,-4 18-8 0,4-15-13 15,4 4 9-15,-4 2-16 0,3-2 9 0,1 3-8 16,0-1 2-16,0 0-2 0,3 2-2 0,-3-2-2 16,0 4-1-16,-8 5 1 0,15-12-2 0,-15 12-4 15,10-8 1-15,-10 8 13 0,0 0 16 16,0 0 24-16,17-1 23 0,-17 1 24 0,0 0 6 15,8 10 14-15,-8-10-25 0,6 12 5 0,-6-12-20 16,4 15 2-16,-4-15-31 0,4 17 10 16,-4-17-25-16,0 18 14 0,0-18-16 0,5 19 15 15,-5-19-29-15,0 16-10 0,0-16-100 16,4 16-64-16,-4-16-79 0,2 12-77 0,-2-12-44 16,0 0-31-16,4 16-25 0,-4-16-83 0,0 0-525 15,0 0-679-15</inkml:trace>
  <inkml:trace contextRef="#ctx0" brushRef="#br1" timeOffset="145108.65">19807 11619 394 0,'0'0'380'0,"4"-18"-60"0,-4 18-48 15,6-16-23-15,-6 16-22 0,5-15-18 0,-5 15-18 16,4-14 6-16,-4 14-2 0,0 0 2 15,4-14 1-15,-4 14 2 0,0 0 8 0,0 0 14 16,6-11-15-16,-6 11-27 0,0 0-21 0,0 0-28 16,0 0-27-16,0 0-14 0,0 0 18 15,0 0 3-15,0 0 6 0,0 0-17 0,-6 19-3 16,6-19-9-16,-4 22 6 0,4-22-31 0,0 26 10 16,0-26-24-16,0 23-2 0,0-23-15 15,0 26 11-15,0-26-26 0,4 21 13 0,-4-21-14 16,4 20 10-16,-4-20-3 0,6 17 8 0,-6-17 1 15,4 16 9-15,-4-16-4 0,9 9 36 16,-9-9-10-16,0 0 24 0,14 5-19 0,-14-5 7 16,0 0-21-16,12-3 1 0,-12 3-23 0,15-11 2 15,-15 11-10-15,12-16-10 0,-5 7 2 0,-1 1-6 16,0-3 17-16,-2 1-18 0,0 0 9 0,-4 10-10 16,9-17 4-16,-9 17 4 0,6-13 12 15,-6 13-16-15,0 0 1 0,4-13-19 0,-4 13 8 16,0 0-9-16,0 0 12 0,0 0-15 0,0 0 5 15,0 0 0-15,0 0 11 0,4 9-11 16,-4-9 14-16,0 0-9 0,8 15 15 0,-8-15-12 16,11 11 11-16,-11-11-3 0,22 8 12 0,-9-4-11 15,1-2 7-15,-1-2-11 0,5 0 8 16,-1-2-8-16,-3-3 3 0,5 0-3 0,-3 1 1 16,-1-5 5-16,1 1 0 0,-1-1 8 0,-5 0 1 15,3-3 26-15,-5 0 27 0,-2 1 16 16,-2 0 14-16,0-1-4 0,-4 12 1 0,0-20-2 15,0 20 1-15,0-13-25 0,0 13-27 0,0 0-8 16,-10-9-16-16,10 9 11 0,0 0-13 0,-17 11-13 16,17-11-11-16,-4 19 3 0,0-7 10 15,4-12 0-15,-2 28-8 0,4-14 2 0,-2 1-5 16,4-1-19-16,0-1-102 0,5 1-133 0,-1-1-195 16,-2-1-204-16,7-3-108 0,-3 0 124 0,-2-4-181 15,7 1-491-15,-3 0-958 0</inkml:trace>
  <inkml:trace contextRef="#ctx0" brushRef="#br1" timeOffset="16614.27">1282 6882 125 0,'0'0'466'0,"-15"4"-98"16,15-4-22-16,0 0-15 0,-16 3-10 0,16-3-10 16,0 0-5-16,-15 1 14 0,15-1 13 0,0 0-48 15,0 0 36-15,-12-4-106 0,12 4 2 0,-6-10-82 16,6 10 11-16,0-25-72 0,6 7 29 0,0-6-63 15,6-8 0-15,5-7 29 0,1-4-50 16,7-3 31-16,8-19-53 0,0-2 39 0,5 2-35 16,-3 2 41-16,0 1-54 0,-6 13 42 0,-4 7-34 15,-3 5 5-15,-1 3 8 0,-4 7 18 0,-3 6 17 16,-4 2 2-16,1 3-10 0,-5 2-9 16,2 3-10-16,-2 1-12 0,-6 10-5 0,9-8 8 15,-9 8 21-15,4 14-30 0,-4 2 28 0,0 5-31 16,0 10 29-16,-2 0-30 0,0 9 29 0,-2 2-42 15,4 2 42-15,-3 0-30 0,3-1 5 0,0 2-12 16,0-1 18-16,0-1-3 0,0-2-4 16,3 1 5-16,-1-4 32 0,2-1-43 0,-2-5 30 15,2-2-29-15,0-3 32 0,-2-5-29 0,0 0 25 16,0-4-29-16,0-2 33 0,0 0-19 0,1-4 70 16,-3-12 37-16,2 24 99 0,-2-24-28 0,-5 13-33 15,5-13-36-15,0 0-21 0,-20 0-23 16,7-5-14-16,-3-1-17 0,-7-5-4 0,-4-1-15 15,-2-4-2-15,-6-4-8 0,-4 1-7 0,-2 0-8 16,-3-2-4-16,-1 3 11 0,-3-1 12 0,1 3-19 16,-3 2 16-16,0-1-22 0,5 1 16 15,-3 2-26-15,1 1 26 0,10 3-6 0,1 2 21 16,10-1-33-16,1 2 35 0,4 0-23 0,2 1 10 16,3 1-22-16,4-1 16 0,12 4-24 0,-15-6 22 15,15 6-13-15,0 0 19 0,19-7-11 16,1 4 13-16,15-3-8 0,15-1 17 0,6-2-34 15,4-1 36-15,29-4-22 0,4-1 4 0,-2-1 5 16,2 1-4-16,0-1 18 0,-2 1-22 0,-7 0 5 16,-17 2-13-16,-14 4 9 0,-3 0 3 0,-11 3-1 15,-6 0-3-15,-4 2 7 0,-8-1 8 16,0 3 33-16,-5 0 35 0,-1 0 34 0,-1 1 14 16,-14 1 29-16,12 4 5 0,-12-4 1 0,-6 14-13 0,-6-5-20 15,-7 5-12-15,-8 5-6 0,-8 5-73 16,-4 1-42-16,-2 3 0 0,-19 9 0 0,0 4 0 15,0-4 0-15,10-5 0 0,9-4 0 16,-1 2 0-16,1-3 0 0,4 2 0 0,0-2 0 16,4-1 0-16,2-2 0 0,6-3 0 0,0-3 0 15,6-2 0-15,3-2 0 0,1-3 0 0,3 0 0 16,2-2-202-16,-1 0-164 0,3-2-51 0,0 1-132 16,0-2-34-16,8-6 13 0,-13 11 108 0,13-11-48 15,-8 11-6-15,8-11 29 0,-6 9-52 16,6-9-394-16,0 0-584 0</inkml:trace>
  <inkml:trace contextRef="#ctx0" brushRef="#br1" timeOffset="43425.62">2381 10106 410 0,'0'-15'459'0,"-2"2"-63"16,2 13-47-16,0-24-29 0,0 24-35 0,0-20-45 15,0 20-32-15,-2-13-27 0,2 13-30 0,0 0-30 16,0 0-24-16,0-16-28 0,0 16-2 16,0 0 42-16,-2 21 44 0,0-4 31 0,2 4 6 0,-4 8 2 15,0 7 20-15,0 1-41 0,0 2 15 16,-1 1-32-16,-1 1 6 0,0-1-32 0,0 1 8 16,2-1-22-16,-5-1-16 0,3-3-14 0,2 0 3 15,-2-2-7-15,0-5 5 0,2 0-16 16,-1-5-6-16,1-2-20 0,0-3 8 0,0-3-4 15,2-1 8-15,0 0 30 0,2-15 26 0,-4 22 32 16,4-22 22-16,-2 17 3 0,2-17-51 0,0 0-11 16,0 0-13-16,0 0-21 0,2-17-24 15,0 3-6-15,2-2-21 0,2-2 7 0,0-1-10 16,3-4-8-16,1 0 0 0,0-1-5 0,5-3-4 16,1 0-6-16,1 0 16 0,-1 2-17 0,1 3-7 15,-1 3 0-15,-3 3-3 0,-1 3 11 0,1 2-13 16,-3 1-8-16,2 2 5 0,-1 2-7 0,-1 2 20 15,-10 4-13-15,19-1 5 0,-19 1 7 16,16 8-4-16,-16-8 14 0,15 16-9 0,-9-6 1 16,-2 3 1-16,0 3 6 0,-2 0 2 15,2 2 3-15,-4 1 15 0,2 3-11 0,-4 0-2 16,2 1 21-16,-2 1-14 0,0 3 4 0,-2-2 4 16,2 2-5-16,0-4 7 0,0 0-1 0,0 0-19 15,-2-2 9-15,4 0 16 0,-5-1-18 0,5-2-13 16,-2 0 4-16,0 0 3 0,2-4-10 15,-2 1-62-15,2-1-104 0,0-14-91 0,-2 22-162 16,2-22-92-16,0 14-32 0,0-14 74 0,0 0-62 16,4 15 7-16,-4-15-127 0,0 0-374 15,0 0-683-15</inkml:trace>
  <inkml:trace contextRef="#ctx0" brushRef="#br1" timeOffset="43925.9">2890 10723 533 0,'0'0'429'15,"0"0"-58"-15,0 0-91 0,-11-7-2 0,11 7-45 16,-10 8-5-16,10-8-16 0,-14 13 4 16,5-5-15-16,1 3-18 0,0-1-20 0,-2 1-31 15,1 5-10-15,-1-3-25 0,2 1 4 0,-1 2-23 16,1-1 10-16,2 2-32 0,0 0 17 15,0-3-35-15,3 2 22 0,-1-1-29 0,4-1 23 16,0 1-33-16,2-2 27 0,3-2-31 16,-1 2 35-16,4-6-39 0,0-1 39 0,3 1-33 0,1-4 46 15,2 0-36-15,1-3 38 0,-1 0-51 16,1-5 8-16,-1 1 11 0,3-2 8 0,-5-1 9 16,3 0 14-16,-3-3 11 0,1 0 1 0,-1-2-5 15,-4 1-20-15,3-5 23 0,-5 0-29 0,2 0 10 16,-2-1-12-16,-2-1 21 0,-2 0 2 15,0 3 14-15,1-3 14 0,-3 4 49 0,-3-2-12 16,-1 3 2-16,0 0-17 0,-2 0-8 0,-2 3-15 16,-1 1-19-16,-1 2-8 0,-2 0-11 15,-1 2-10-15,3 1 1 0,-2 0-20 0,12 4 0 16,-23 0-8-16,23 0-5 0,-19 4-9 0,19-4 5 16,-18 9-6-16,11 0-7 0,1-1 8 0,0 2 6 15,6-10-2-15,-4 20 0 0,4-20-3 16,2 20 5-16,-2-20-2 0,8 21 2 0,-2-13-4 15,3 2-5-15,-1-5-38 0,2 1-55 0,1-1-119 16,-1-1-119-16,-10-4-180 0,23 2 43 16,-23-2-50-16,25-2-63 0,-13-1-147 0,0 0-370 15,1-2-744-15</inkml:trace>
  <inkml:trace contextRef="#ctx0" brushRef="#br1" timeOffset="44347.9">3374 10271 280 0,'0'0'514'15,"-11"-12"-135"-15,11 12-10 0,-12-11-43 0,12 11-28 16,-15-7-44-16,15 7-11 0,-16-5 1 0,16 5-22 16,-17-4-14-16,17 4-25 0,-16 1-28 15,16-1-14-15,-21 8-13 0,11-1-6 0,-1 2-2 16,1 2-2-16,0 2-8 0,1 4 8 0,-1 3 9 15,2 1-7-15,2 1-14 0,-3 2-12 16,7-2-17-16,0-1-13 0,2 4-16 0,2-4-15 0,2 4 11 16,3-2-19-16,1 1 2 0,4-3-67 15,1 0-78-15,1-1-70 0,3-2-82 0,1-2-56 16,3-2-72-16,0-3-135 0,1-2-545 0,1-3-728 16</inkml:trace>
  <inkml:trace contextRef="#ctx0" brushRef="#br1" timeOffset="44793.12">3572 10428 525 0,'0'0'539'0,"-8"-14"-114"0,8 14-49 0,-6-9-76 16,6 9-64-16,0 0-58 0,-5-14-28 0,5 14-40 15,0 0-10-15,0 0-19 0,7-8-2 0,-7 8-19 16,0 0-5-16,18 4-10 0,-18-4 17 15,15 8 9-15,-15-8 23 0,10 14 47 0,-10-14 12 16,8 19 8-16,-8-19 5 0,2 22-9 0,-2-22-17 16,-4 22-20-16,0-9-16 0,0-1-19 15,0-1-17-15,-2 0-13 0,1-1-14 0,5-10 0 16,-8 16-3-16,8-16-3 0,-4 11-6 0,4-11-10 16,0 0-2-16,0 0-3 0,0 0-19 15,0 0-9-15,0 0-4 0,17-7-12 0,-9-1 8 0,0 0 1 16,0-2 9-16,3 0 3 0,-1-3 0 15,0 0-3-15,1-1 7 0,-1-1 0 0,-2 3 5 16,1-2 0-16,-1 2 7 0,-2 1 21 0,0 2 20 16,0 0 17-16,-6 9 14 0,9-15 10 15,-9 15-3-15,6-9-22 0,-6 9-3 0,0 0-10 16,0 0-16-16,0 0 1 0,0 0-4 16,0 0-1-16,0 0-9 0,0 0-3 0,0 20-1 15,0-20 4-15,2 21-16 0,-2-21 14 0,6 23-8 16,-2-13 4-16,0 2-8 0,3-1-78 0,-1 0-48 15,2-1-80-15,0-2-60 0,1 1-60 0,-1-2-49 16,2 2-24-16,-1-5-63 0,-9-4-87 16,18 6-409-16,-18-6-608 0</inkml:trace>
  <inkml:trace contextRef="#ctx0" brushRef="#br1" timeOffset="45077.11">3961 10220 395 0,'0'0'486'0,"4"-12"-113"0,-4 12-77 16,0 0-44-16,4-10 6 0,-4 10-4 0,0 0 21 16,16 3 10-16,-16-3 17 0,19 13 17 0,-11-5 7 15,3 2-19-15,-1 2-3 0,0 2-9 0,-1 1-24 16,-1 1-10-16,0 0-4 0,-2 1 39 16,-2 1 74-16,-2 0-5 0,-2 2-8 0,0 0-35 15,-4 1-46-15,0-2-35 0,-6 3-38 16,2 0-27-16,-5-2-107 0,1-1-69 0,-1 0 0 15,-1-2 0-15,-1-1 0 0,1-2 0 0,0-2 0 16,1-1 0-16,-1-5 0 0,1-1 0 16,-1 0-411-16,1-2-245 0,13-3-129 0,-22-3-30 15,22 3 182-15,-17-8-62 0,17 8-636 0,-10-10-994 16</inkml:trace>
  <inkml:trace contextRef="#ctx0" brushRef="#br1" timeOffset="45341.57">4653 10441 161 0,'0'0'809'0,"0"0"-200"0,0 0-112 16,10-7-99-16,-10 7-65 0,0 0-49 0,0 0-30 15,13-6-8-15,-13 6 25 0,18-7-2 16,-5 3-31-16,1-1-19 0,5 1-52 0,0 1-24 16,1-2-38-16,1 0-1 0,2 3-23 0,-1-2-16 15,-1 2-22-15,2-1-45 0,-3 0-78 16,1 0-95-16,-2 1-114 0,-3 0-83 0,-1 1-56 16,-1-2-127-16,1 1-513 0,-5-1-719 0</inkml:trace>
  <inkml:trace contextRef="#ctx0" brushRef="#br1" timeOffset="45594.87">4992 10246 371 0,'0'0'541'15,"-16"-8"-118"-15,16 8-82 0,-13-7-59 0,13 7-66 16,0 0-46-16,-8-4-20 0,8 4 7 0,0 0 13 16,0 0 2-16,0 0-16 0,21 4-20 15,-9 1-18-15,2-1-7 0,3 2 5 0,2 1 10 16,-3 0 19-16,3 3 6 0,-5-2 32 0,1 3 36 15,-3 0 37-15,-2 0 37 0,-3 3-1 0,-3 1-5 16,-4 0 60-16,-4 2-5 0,-5 0-63 16,-1 2-50-16,-4 1-44 0,-1 0-40 0,-6 0-19 15,3 1-43-15,-1-4-73 0,5 0-173 0,-1-1-200 16,1-4-268-16,3 1-101 0,1-5 51 0,2 0-147 16,0 0-422-16,8-8-890 0</inkml:trace>
  <inkml:trace contextRef="#ctx0" brushRef="#br1" timeOffset="46365.09">5606 10268 114 0,'-6'-9'471'0,"6"9"-115"0,-13-16-34 0,9 5-66 16,-2 0-8-16,2 0-43 0,2-1-3 15,-2-1-45-15,4 13 6 0,-2-24-33 0,4 10-4 16,-2 1-33-16,4 1-7 0,0-1-25 16,0 1 6-16,2 1-7 0,3 0-10 0,-3 2-8 15,2 1-9-15,0 2-5 0,-8 6-2 0,17-5-14 16,-17 5 20-16,12 1-4 0,-12-1 37 0,13 10-3 15,-13-10 32-15,10 14-1 0,-10-14 26 0,6 22-11 16,-6-22 26-16,4 23-15 0,-4-23 2 16,0 26-36-16,0-26-7 0,0 26-23 0,0-26-5 15,2 25-10-15,-2-25-3 0,5 22-7 0,-5-22-1 16,8 20-1-16,-8-20-6 0,12 14 2 16,-12-14-6-16,21 6-7 0,-21-6 2 0,23-3-1 15,-11-3-9-15,0-1-1 0,1-3 5 0,-1-1-6 16,1-2 9-16,-1-3-4 0,3 0-3 15,-5-2-3-15,2 3 6 0,-3 0-2 0,1 1 37 16,-4 1 30-16,2 2-2 0,-1 2-8 0,-1-1-17 16,-6 10-14-16,10-14-11 0,-10 14-3 15,0 0 7-15,8 5 19 0,-8-5 44 0,7 26 12 0,-7-9 26 16,2 6 26-16,-2 6 65 0,0 3 18 16,-2 1 22-16,0 6 26 0,-3 0 32 0,3 1-20 15,-2 0-14-15,0 1-18 0,-2-4-41 16,2 0-110-16,-3 0-110 0,1-1 0 0,-4-2 0 15,2-2 0-15,-3-2 0 0,3-5 0 0,-4-2 0 16,1-2 0-16,-3-3 0 0,-3-3 0 16,1-3 0-16,-1-5 0 0,1-1 0 0,-3-2 0 15,1-8 0-15,-1 1 0 0,2-3 0 0,1-3 0 16,1-2 0-16,1 0 0 0,4 1-191 0,1-4-447 16,3 2-115-16,4-2-87 0,2 14 203 0,4-24-10 15,2 9-66-15,5 2-483 0,1 2-840 16</inkml:trace>
  <inkml:trace contextRef="#ctx0" brushRef="#br1" timeOffset="46561.19">6077 10626 190 0,'15'8'774'0,"-15"-8"-163"16,8 6-134-16,-8-6-78 0,0 0-74 0,12 7-5 15,-12-7 11-15,13 4 51 0,-13-4 17 0,23 2-30 16,-9-2-39-16,1 0-62 0,3-1-41 0,1 0-53 15,-1-1-4-15,1-1-2 0,2 0-35 0,-3 0-30 16,3-1-18-16,-5 0-51 0,3-1-89 16,-2 2-178-16,-3-2-165 0,1 1-11 0,-3 0-97 15,-2-1-110-15,-1 0-672 0,-9 5-936 16</inkml:trace>
  <inkml:trace contextRef="#ctx0" brushRef="#br1" timeOffset="47865.37">6675 10220 290 0,'-2'-16'550'0,"0"2"-109"15,2 14-17-15,-2-23-52 0,2 23-40 0,-5-19-66 16,5 19-25-16,-2-13-52 0,2 13-14 0,0 0-55 15,-2-12-4-15,2 12 25 0,0 0 61 0,0 0 10 16,0 0 11-16,-2 20 21 0,0-7 12 0,2 3-2 16,-2 2-30-16,0 2 3 0,-2 1 13 0,0 5 49 15,2-1-48-15,-2 1-44 0,1 1-39 16,-1-1-8-16,0-1-33 0,2-2-28 0,0 0-11 16,0-1-18-16,0-2-15 0,0-1 0 15,2 0-7-15,-2-4-28 0,0-1-82 0,2-14-74 16,0 24-67-16,0-24-49 0,0 19-74 0,0-19-68 15,0 0 79-15,0 0 51 0,0 0 43 16,0 0 23-16,-2-14 40 0,0 0 31 0,-3-1 30 16,1-5 18-16,0-5 16 0,-4-3 16 0,2-6 33 15,0-2-12-15,-1-1 34 0,3-1-5 16,-2 1 30-16,4 4 0 0,0 1 15 0,2 0-7 16,2 2 4-16,0 3-10 0,2-2 0 0,2 4-14 15,3-1 17-15,-1 4-21 0,4 1 11 0,1 1-14 16,1 4 17-16,3 2-2 0,-3 5 14 0,5 1 12 15,-3 3 22-15,3 4 12 0,-3 1 1 16,1 2-1-16,-1 5 14 0,-1 0 24 0,-5 3 3 16,1 1-7-16,-3 2 3 0,-4 1 8 15,0 3-14-15,-2 0 12 0,-6 0 16 0,0 2-5 16,0 2-35-16,-4 1-16 0,-3 0-15 0,1 0 2 16,0-1-25-16,-1-1-1 0,1-1-16 0,4-3 2 15,-3-1-18-15,3-1 0 0,0-1-6 0,0-1 6 16,2-1-11-16,4-11 13 0,-2 20-12 15,2-20 7-15,2 15-11 0,-2-15 10 0,10 13-17 16,-10-13-2-16,12 9-1 0,-12-9 13 0,15 6-9 16,-15-6 8-16,12 4 4 0,-12-4 0 15,0 0-11-15,19 2 6 0,-19-2-11 0,0 0 5 16,16-2-16-16,-16 2 1 0,13-4-16 0,-13 4 16 16,10-6-19-16,-10 6 22 0,10-8-10 15,-10 8 21-15,11-8-16 0,-11 8 23 0,6-10-18 16,-6 10 22-16,4-9-18 0,-4 9 18 0,6-10-18 15,-6 10 22-15,7-9-24 0,-7 9 18 16,6-9-20-16,-6 9 12 0,10-11-23 0,-10 11 10 0,13-9-28 16,-13 9 1-16,14-9-12 0,-14 9 22 15,10-4-29-15,-10 4 34 0,0 0-22 0,15-4 35 16,-15 4-18-16,0 0 20 0,0 0-5 0,14 3 8 16,-14-3-6-16,0 0 20 0,6 10-11 15,-6-10 13-15,0 0-10 0,3 16 13 0,-3-16-12 16,0 0 20-16,4 16-20 0,-4-16 16 15,0 0-14-15,4 13 13 0,-4-13-13 0,0 0 17 16,10 11-13-16,-10-11 18 0,15 4-22 0,-15-4 15 16,18 2-16-16,-18-2 15 0,23-3-18 0,-23 3 19 15,21-4-20-15,-21 4 11 0,20-5-4 0,-20 5 21 16,15-7-19-16,-15 7 10 0,12-7-10 16,-12 7 17-16,0 0-17 0,13-8 13 0,-13 8-14 15,0 0 6-15,8-6-6 0,-8 6 12 0,0 0-17 16,10-6 13-16,-10 6-17 0,10-7 18 15,-10 7-19-15,15-9 17 0,-5 4-13 0,1 1 18 16,-1-1-24-16,0 0 18 0,1 0-15 0,-1 1 18 16,-10 4-17-16,19-7 22 0,-19 7-21 0,14-6 20 15,-14 6-8-15,10-3 11 0,-10 3-18 16,0 0 10-16,0 0 19 0,0 0-17 0,0 0 9 16,0 0-15-16,0 0 14 0,0 0-18 0,0 0 7 15,-4 9-8-15,4-9 14 0,-8 8-17 0,8-8 11 16,-8 11-11-16,8-11 13 0,-6 9-15 15,6-9 14-15,0 0-17 0,-3 16 23 0,3-16-22 16,0 0 19-16,5 13-16 0,-5-13 19 0,0 0-17 16,10 10 19-16,-10-10-14 0,0 0 15 15,16 3-15-15,-16-3 4 0,15-3-3 0,-15 3 13 16,16-8-15-16,-5 3 17 0,-3-3-19 16,-2 0 31-16,3-2-21 0,-1-1 27 0,0-1-8 15,0-2 7-15,-1-4 17 0,1-1 7 0,-2-4 11 16,0 0-13-16,0-1 45 0,1 4 18 0,-3 2 29 15,-2 1-9-15,2 1 31 0,0 2-37 16,-2 1-13-16,-2 13-49 0,4-21 0 0,-4 21-53 16,2-14 24-16,-2 14-28 0,0 0 17 0,0 0-20 15,0 0 19-15,-2 18-24 0,2-18 23 0,-2 26-35 16,0-11-18-16,0 2-105 0,2-1-132 16,0 2-149-16,0 0-159 0,0 2 36 0,2-1-8 15,2 1-80-15,0-1-691 0,7 3-971 0</inkml:trace>
  <inkml:trace contextRef="#ctx0" brushRef="#br1" timeOffset="47984.85">7593 10366 369 0,'0'0'756'0,"0"0"-166"15,0 0-87-15,10-7-67 0,-10 7-26 16,0 0-75-16,0 0-71 0,0 0-60 0,6-7-39 16,-6 7-74-16,0 0-88 0,0 0-140 0,10-8-143 15,-10 8-129-15,9-6-627 0,-9 6-688 16</inkml:trace>
  <inkml:trace contextRef="#ctx0" brushRef="#br1" timeOffset="48483.59">7948 10181 944 0,'0'0'687'0,"0"0"-112"0,0 0-65 0,-4-10-21 16,4 10-33-16,0 0-49 0,0 0-49 16,0 0-37-16,0 0-6 0,6-9-11 0,-6 9-21 15,21-2 58-15,-7 0-25 0,3 2-64 0,3-2-24 16,1 2-62-16,0-1-17 0,0-1-46 16,1 0-6-16,1 2-34 0,0-2-54 0,-3 0-134 15,1 1-78-15,-2-1-112 0,-3 1-112 0,1-1-68 16,-3 0 68-16,-3-2 12 0,1 1 16 0,-12 3 22 15,16-9 35-15,-16 9 39 0,9-13 32 0,-9 13 69 16,0-15 23-16,0 15 44 0,-4-18 26 16,4 18 39-16,-13-19 45 0,7 10 37 0,0 1 34 15,-2 1 28-15,8 7 20 0,-15-13 7 16,15 13 4-16,-12-9-6 0,12 9-14 0,-9-8-20 16,9 8-7-16,0 0 6 0,0 0 21 0,0 0 18 15,0 0 9-15,9 10-9 0,1-5 4 0,0 2-4 16,5 1-6-16,1 1 3 0,1 0 34 15,4 2 9-15,-3-2 19 0,1 3 7 0,-5-2 15 16,1-1-18-16,-3 1 27 0,-2 0 17 16,-1 0 53-16,-1 0 72 0,-4 0-18 0,-4-10-9 0,2 25-38 15,-4-13-37-15,-2-1-47 0,0 2-29 16,-2 0-48-16,-3 0-4 0,1 0-65 0,2-1-131 16,-2 0-211-16,1 0-197 0,1-4-246 0,0 2-65 15,6-10 73-15,-6 14-740 0,6-14-1173 16</inkml:trace>
  <inkml:trace contextRef="#ctx0" brushRef="#br1" timeOffset="49200.87">8949 9676 656 0,'4'-19'519'0,"2"1"-124"0,0 0-28 16,4-2-72-16,3 2-25 0,1-1-53 15,5 1-2-15,2-1-34 0,1 2 6 0,5 0-30 16,0 1-4-16,-2 3-38 0,0 3-5 0,-3 2-37 16,-3 2-2-16,0 2-21 0,-1 1 25 15,-1 2 4-15,-3 3 42 0,-1 2 37 0,-1 3 30 16,-2 1 24-16,-1 3-31 0,-3 2 0 15,0 1-27-15,0-1-10 0,-2 3-34 0,-2 0 4 16,3-1-10-16,-3 2-2 0,0-1-25 0,2 1-20 16,-2-1-112-16,2 1-161 0,-2-1-119 15,2 1-84-15,2 1-71 0,-1 0-99 0,1-1-677 0,4 2-912 16</inkml:trace>
  <inkml:trace contextRef="#ctx0" brushRef="#br1" timeOffset="53934.94">9029 10015 283 0,'0'0'307'0,"0"0"-51"0,-4-16-43 0,4 16 14 15,-4-12-32-15,4 12 4 0,-4-16-20 0,4 16 3 16,-4-17 1-16,4 17-32 0,-2-17 4 16,2 17-33-16,-2-18-14 0,2 18-12 0,0-19 1 15,0 19-1-15,2-20-1 0,-2 20 7 0,4-20-4 16,-4 20-8-16,4-15-12 0,-4 15-13 16,4-12-8-16,-4 12-14 0,0 0-9 0,2-13-6 15,-2 13-6-15,0 0-5 0,0 0 0 0,0 0 4 16,6-9 22-16,-6 9 11 0,0 0 11 0,0 0-6 15,13 9 11-15,-13-9-10 0,8 13-2 16,-8-13 1-16,8 15 3 0,-8-15-7 0,8 15-4 16,-8-15-7-16,11 14-2 0,-11-14-5 0,10 16 0 15,-2-6-5-15,1-5-3 0,1 2-9 16,0-3-2-16,1 1 2 0,1-1-4 0,0-2 3 16,-12-2-6-16,27 1-4 0,-12-2 6 0,-1-5-2 15,-1 0 4-15,1-3-9 0,1 0 10 16,-1-3 31-16,1-3 11 0,-3 2 17 0,0-4 3 0,-1 5 19 15,-1-3 11-15,-2 3 17 0,1 0 11 16,-3 0 37-16,0 3 0 0,0-1 36 0,-6 10-48 16,8-14 14-16,-8 14-47 0,7-10 7 15,-7 10-53-15,0 0 16 0,0 0-41 0,0 0 21 16,-9 16-12-16,3-1 22 0,-4 6 11 0,0 8-19 16,-3 2 40-16,1 4-2 0,-3 3 4 0,3 3-4 15,-3 0-20-15,-1 2 8 0,1 0-42 16,-1-1-66-16,-1-2 0 0,1 0 0 0,-3-3 0 15,1 0 0-15,1-8 0 0,0-1 0 0,1-2 0 16,1-6 0-16,1-2 0 0,2-1 0 16,-1-4 0-16,3-2 0 0,-3-3 0 0,3-2 0 15,10-6 0-15,-21 2 0 0,21-2 0 0,-16-8 0 16,8 2 0-16,8 6 0 0,-7-23 0 0,7 10 0 16,3-6 0-16,1 2 0 0,2-2 0 0,2-2 0 15,2-2 0-15,3 1 0 0,-1 1 0 16,3-1 0-16,-1 3 0 0,3 0 0 0,-3 2 0 15,3 1 0-15,-1 2 0 0,1 0 0 16,-5 5-158-16,3 0-250 0,-1 3-71 0,-1 1-101 16,-1 0-65-16,0 3 103 0,-12 2 31 0,23-1-38 15,-23 1-73-15,19 3-549 0,-19-3-815 0</inkml:trace>
  <inkml:trace contextRef="#ctx0" brushRef="#br0" timeOffset="91985.17">1017 12393 88 0,'-2'-21'303'0,"2"5"-65"0,-2-3-41 15,2 5-18-15,0 0-28 0,0 14-30 0,0-26-28 16,0 26-25-16,-2-16-13 0,2 16-12 0,0 0 7 16,0 0 27-16,0 0 4 0,0 0 9 0,12 5-4 15,-8 9 0-15,0 0 6 0,1 3-6 16,-1 0 16-16,0 0-32 0,0 4 25 0,0-3-32 16,0-1 12-16,2 4-9 0,-1-6-15 0,1 2-8 15,2-3-5-15,0 2-3 0,1-4-12 16,1-1 2-16,0-2-4 0,3 0-9 0,-1-4 15 15,1-2-15-15,-1-1 59 0,-12-2 3 0,23-3 55 16,-13-1-17-16,0-5 52 0,1 2-29 16,-1-3 25-16,-2-2 31 0,-2 2-32 0,3 2 59 15,-9 8-15-15,10-14-31 0,-10 14-28 0,8-11-34 16,-8 11-27-16,0 0-23 0,0 0-13 0,0 0-10 16,0 0-32-16,13 11 50 0,-13-11 16 15,0 28 6-15,0-10 7 0,-2 1-2 0,2 2 2 16,-2 2 44-16,0 0 1 0,-1-1 32 0,1 4-27 15,-2 0 45-15,2 0-19 0,-2-1-1 16,-2-1-11-16,0-1 2 0,2-3-21 0,-3-1-7 16,-1 2-19-16,0-4-8 0,-3 1-11 0,3-4-22 15,-2 0-2-15,0-3-18 0,-1 1 6 16,3-3-14-16,-2-4-67 0,-1-1-86 0,11-4-143 16,-16 2-130-16,16-2-232 0,-15-11-112 0,15 11 107 15,-6-21-48-15,8 5-32 0,2-1-434 0,2 1-789 16</inkml:trace>
  <inkml:trace contextRef="#ctx0" brushRef="#br0" timeOffset="92164.06">1484 12502 216 0,'0'0'725'0,"4"-12"-186"0,-4 12-112 15,0 0-97-15,9-12-74 0,-9 12-55 16,10-12-38-16,-10 12-33 0,12-11-32 0,-12 11-15 15,17-11-24-15,-7 8-33 0,-10 3-125 0,21-6-95 16,-21 6-43-16,18-3-77 0,-18 3 16 0,13 5-373 16,-13-5-229-16</inkml:trace>
  <inkml:trace contextRef="#ctx0" brushRef="#br0" timeOffset="92301.52">1588 12546 39 0,'-5'11'358'16,"5"-11"-37"-16,-10 16-87 0,10-16-14 0,-4 14-69 15,4-14-11-15,0 0-32 0,-2 14 21 0,2-14 21 16,0 0-12-16,8 10 0 0,-8-10-50 0,13 1 5 15,-13-1-35-15,20 0 2 0,-20 0-90 16,21-1-94-16,-9-2-39 0,-1-1-182 0,1-1-209 16,-2 0-115-16</inkml:trace>
  <inkml:trace contextRef="#ctx0" brushRef="#br0" timeOffset="92516.51">1889 12323 409 0,'0'-14'826'0,"0"14"-145"15,2-21-69-15,-2 21-53 0,0-13-70 0,0 13-79 16,0 0-71-16,0-16-45 0,0 16-43 0,0 0-45 16,0 0-40-16,0 0-27 0,0 0 12 0,0 0 12 15,0 0 87-15,-4 16-35 0,4-16 5 16,-4 25-60-16,2-11-7 0,0 4-51 0,0-2-15 16,-2 1 6-16,2 1-39 0,0 0 13 0,0-1-40 15,0 4 11-15,-1-5-119 0,1 3-121 16,0-1-180-16,0 1-269 0,0-1 24 0,2 3-54 15,-2-4-757-15,2 1-1121 0</inkml:trace>
  <inkml:trace contextRef="#ctx0" brushRef="#br0" timeOffset="94684.43">2561 12423 516 0,'0'0'393'15,"0"0"-5"-15,0 0-80 0,-12 5-7 0,12-5-46 16,0 0-24-16,0 0-22 0,0 0-16 0,0 0-25 16,-13 3-28-16,13-3-24 0,0 0-27 15,0 0-14-15,0 0-6 0,0 0 13 0,0 0-5 16,0 0 0-16,0 0-24 0,21-1-1 0,-21 1-16 15,19-2 0-15,-19 2-17 0,22-5 8 16,-22 5-14-16,25-5-2 0,-12 2-57 0,-13 3-73 16,20-4-97-16,-20 4-76 0,21 0-24 0,-21 0-33 15,14-2-67-15,-14 2-276 0,0 0-256 0</inkml:trace>
  <inkml:trace contextRef="#ctx0" brushRef="#br0" timeOffset="94870.38">2607 12569 109 0,'0'0'643'0,"-11"8"-163"0,11-8-58 0,0 0-78 16,-8 8-43-16,8-8-80 0,0 0-16 0,0 0-57 15,0 0-12-15,0 0-10 0,0 0-8 0,0 0-22 16,17-5-15-16,-7 0-17 0,-10 5-13 0,23-6-10 16,-11 0-8-16,0 2-11 0,3 0-42 0,-1 0-71 15,1-1-95-15,-1 0-78 0,3 0-32 0,-3 0-113 16,1 1-340-16,-1 0-337 0</inkml:trace>
  <inkml:trace contextRef="#ctx0" brushRef="#br0" timeOffset="95905.86">3357 12390 523 0,'0'0'599'0,"0"0"-122"16,0 0-57-16,0 0-82 0,0 0-63 0,0 0-41 15,0 0-38-15,0 0-23 0,0 0-31 0,0 0-17 16,0 0-34-16,0 0-11 0,0 0-22 0,0 0-4 16,0 0-19-16,0 0 7 0,10-5-17 0,-10 5 7 15,19-6-16-15,-19 6 8 0,23-5-13 16,-13 0 8-16,4 1-13 0,-1 2-23 0,-1-3-61 15,3 0-95-15,-1 2-58 0,-1 1-114 0,1 0-46 16,1 0-473-16,-15 2-492 0</inkml:trace>
  <inkml:trace contextRef="#ctx0" brushRef="#br0" timeOffset="97110.86">3651 12497 302 0,'0'0'511'0,"0"0"-170"0,-9 9-38 0,9-9-106 16,0 0-5-16,0 0-82 0,0 0 27 0,0 0-63 15,0 0 36-15,0 0-42 0,19-2 30 16,-7-1-48-16,3-4 20 0,-1-1-12 0,1-2-34 16,3 0 32-16,1-1-10 0,-1-3 20 0,-1 1-4 15,2-4 21-15,-3 1-5 0,1-3 3 0,1-4 3 16,-1 0-7-16,-1-3-8 0,1-1-6 15,-5-3-7-15,1-2-1 0,-1 1-8 0,-2-4-11 16,-1 1 0-16,-1 1-4 0,-2 5 9 0,-2-2-2 16,3 4 7-16,-5 3 13 0,0 3 20 15,0 0 12-15,-2 2 18 0,2 2 3 0,-2 16-4 16,0-25-9-16,0 25-21 0,-4-20-16 0,4 20-19 16,-9-8-3-16,9 8-19 0,-14 2 2 15,4 3-7-15,-1 2-4 0,-1 3 40 0,2 4-51 16,-5 1 39-16,3 6-52 0,1 0 43 0,-1 0-45 15,2 3 40-15,1 0-46 0,1 2 46 0,2 0-44 16,2 1 41-16,0-1-41 0,4-3-3 16,0 0 9-16,2-2 1 0,2 2 3 0,0-2 6 15,4 0-6-15,3-3 4 0,1-2 7 0,4-1-4 16,-1-4 9-16,1-3-2 0,1-2 1 0,2-4-2 16,-1-1-2-16,1-2 0 0,-1-1 0 15,1-3 1-15,0 1 3 0,-5-1 37 0,1-2-45 16,-1 3 42-16,-4-3-47 0,1 2 42 0,-11 5-28 15,16-11 26-15,-16 11-45 0,9-8 37 16,-9 8-45-16,0 0 49 0,0 0-52 0,0 0 40 16,0 0-41-16,0 0 37 0,0 0-38 0,0 0 39 15,0 0-50-15,0 0 4 0,-9 5 8 0,9-5 8 16,-4 12-5-16,4-12 2 0,0 0 1 16,2 20 5-16,-2-20 6 0,4 14 7 0,-4-14-2 15,13 14 0-15,-13-14 0 0,14 8 3 0,-14-8 4 16,21 2-7-16,-21-2 7 0,21-2 1 15,-21 2-1-15,22-6 2 0,-11 2-3 0,-1-3 41 16,0 1-40-16,-1-2 35 0,-1 1-44 0,-2-2 37 16,-2-1-45-16,0-1 43 0,-4 11-50 15,4-19 49-15,-4 19-49 0,-2-20 40 0,2 20-38 16,-6-17 37-16,6 17-42 0,-10-14 40 0,10 14-48 16,-17-8 45-16,17 8-43 0,-20-4 50 0,20 4-48 15,-25 0 42-15,25 0-40 0,-23 6 40 16,23-6-46-16,-21 5 44 0,21-5-46 0,-16 9 59 15,16-9-58-15,-10 11 47 0,10-11-48 0,-5 12 7 16,5-12 5-16,7 9 2 0,-7-9 9 0,14 7 2 16,-2-3 3-16,-12-4 40 0,29 0-46 15,-12-1 43-15,-1-2-52 0,3-1 44 0,0 1-46 16,-1-4 49-16,3-2-63 0,0-1 57 16,1 1-45-16,-1 0 47 0,-2-3-44 0,1 0 43 15,-3 2-47-15,-3 0 49 0,1 1-43 0,-3 1 45 16,-1 2-44-16,-1-1 41 0,-10 7-42 15,14-9 40-15,-14 9-49 0,0 0 44 0,0 0-42 16,0 0 43-16,0 0-45 0,0 0 45 0,-6 19-50 16,-2-13 51-16,2 3-50 0,-3 0 48 0,1 3-43 15,2-2 46-15,-2-1-42 0,4 2 42 0,4-11-51 16,-11 16 5-16,11-16 0 0,-4 15 4 16,4-15 14-16,0 0-3 0,0 0 8 0,4 14-2 15,-4-14 47-15,0 0-54 0,13 0 50 0,-13 0-47 16,12-8 40-16,-12 8-43 0,14-11 38 15,-5 2-40-15,-3-1 45 0,2 3-46 0,-2-3 46 16,1 2-46-16,-7 8 55 0,8-14-35 0,-8 14 39 16,8-12-39-16,-8 12 33 0,0 0-53 0,0 0 41 15,0 0-39-15,0 0 44 0,0 0-28 16,6 16 48-16,-6-2-6 0,0 2 37 0,-2 3 4 16,2 3 17-16,0 2 5 0,0 0 13 0,0 3 40 15,-2 3-6-15,2-2 0 0,0 1-5 0,-2 1 3 16,0-3 10-16,-2-1 8 0,2 1 7 0,-4-3-2 15,-1 0-16-15,-1 0-3 0,2-5-29 0,-2-1 16 16,-1-2-48-16,-1-2-17 0,0-2-14 16,-3-3-10-16,1 1-5 0,0-4-23 0,-3-1 8 15,1-3-33-15,-1-2-48 0,1-2-48 0,-1-3-112 16,3 1-96-16,-1-3-84 0,3-3-189 0,4-3-90 16,0-2 97-16,2-1 52 0,6-4-50 0,2-6-10 15,4 1-110-15,6-8-256 0,5-3-595 16</inkml:trace>
  <inkml:trace contextRef="#ctx0" brushRef="#br0" timeOffset="97359.08">4891 11683 221 0,'0'0'626'0,"0"-22"-135"0,0 22-61 15,-11-14-37-15,11 14-42 0,-18 0-41 0,8 2 5 16,-3 6-19-16,-1 3 5 0,-1 7-20 0,1 1-36 15,-3 8-17-15,3 2-3 0,1 5-45 16,1 1-9-16,4 2-38 0,-1 1-7 0,5-2-35 16,2-3-4-16,2 1-40 0,2-2 4 15,4 3-6-15,3 0-12 0,3-3 12 0,3-2-26 16,3-2-7-16,1-5-106 0,4-1-56 0,-5-6-110 16,5-2-121-16,0-6-136 0,-3 0-47 15,3-6-638-15,-2-2-843 0</inkml:trace>
  <inkml:trace contextRef="#ctx0" brushRef="#br0" timeOffset="97793.16">5091 12012 142 0,'-6'-10'669'0,"2"-1"-128"0,4 11-85 0,-6-17-67 15,6 17-88-15,-8-13-65 0,8 13-49 0,0 0-42 16,-5-13-37-16,5 13-14 0,0 0-19 0,0 0-10 15,0 0-14-15,11 7-12 0,-11-7-4 0,10 12-8 16,-10-12-3-16,12 13-2 0,-12-13 0 16,15 11 1-16,-15-11 1 0,14 11-4 0,-14-11 1 15,15 10-7-15,-15-10 4 0,16 8-5 0,-16-8 5 16,15 3-7-16,-15-3 6 0,16-3-5 16,-16 3 3-16,17-8 8 0,-17 8 42 0,14-10-14 15,-14 10 38-15,13-14-11 0,-13 14 64 0,10-15-35 16,-10 15 59-16,10-14-24 0,-10 14 29 15,7-8-39-15,-7 8 8 0,0 0-46 0,4-10-3 16,-4 10-39-16,0 0 13 0,0 0 1 0,0 0 39 16,0 0 12-16,-2 22 45 0,0-8-22 0,0 1 27 15,-3 3 6-15,1 0-5 0,0 2 3 16,0 1 1-16,0-1-19 0,0 0-7 0,2 5-33 16,-2-7-5-16,-1 2-45 0,3-1 12 0,-2 0-16 15,2-1-15-15,0-1 5 0,-2-1-9 0,2-5 11 16,0 3-34-16,-2-4-75 0,4-10-122 15,-6 18-168-15,6-18-183 0,-11 6-161 0,11-6 37 16,0 0 77-16,-18-3-65 0,18 3-664 16,-11-15-962-16</inkml:trace>
  <inkml:trace contextRef="#ctx0" brushRef="#br0" timeOffset="98031.51">5114 11825 166 0,'0'-14'541'0,"0"14"-120"0,4-21-65 0,-4 21-53 16,2-17-54-16,-2 17-55 0,2-14-37 16,-2 14-23-16,0 0-9 0,7-13-5 0,-7 13-9 15,8-7-1-15,-8 7 9 0,12-5 1 0,-12 5-7 16,13-1-2-16,-13 1-6 0,16 2-3 16,-16-2-15-16,19 7-10 0,-19-7 4 0,20 8-30 15,-11-3 8-15,1 3-30 0,-2 0 13 0,1 0-25 16,-1-2-11-16,0 3-71 0,0-4-75 0,-8-5-67 15,15 14-107-15,-15-14-16 0,12 5-118 16,-12-5-369-16,0 0-428 0</inkml:trace>
  <inkml:trace contextRef="#ctx0" brushRef="#br0" timeOffset="98279.79">5482 11540 451 0,'0'0'460'0,"10"-12"-76"0,-10 12-18 15,15-7-2-15,-15 7-15 0,23-2-1 0,-23 2 32 16,24 4 17-16,-11 1-18 0,1 1-15 0,1 5-35 16,-1 2-3-16,1 3-27 0,1 3-2 0,-1 2 33 15,-3 2 50-15,-2 3-40 0,1-1-48 16,-5 3-9-16,-2 2-20 0,-2-1-56 0,-2 3-52 16,-2-3-17-16,-2 2-35 0,0 1-27 15,-4 0-7-15,-1-2-31 0,-3 0-114 0,2-1-151 16,-5-4-168-16,-1 0-239 0,1-4-154 0,1 1 33 15,-3-4 89-15,0-4-159 0,1 1-381 16,-1 0-849-16</inkml:trace>
  <inkml:trace contextRef="#ctx0" brushRef="#br0" timeOffset="100431.08">6394 11971 285 0,'0'0'450'15,"0"0"-151"-15,0 0 17 0,0 0-90 16,0 0 14-16,-11-4-59 0,11 4 1 0,0 0-55 16,0 0 10-16,0 0-25 0,6-16 17 15,-6 16-13-15,15-14 10 0,-5 6-5 0,1-1 6 16,3-2-1-16,1 1 0 0,1-1-5 0,3-3-6 15,-1 2-6-15,3-2-4 0,0 0-9 0,3-2 4 16,3 0-17-16,-2 1-3 0,0 1-21 0,-2 0 11 16,-3 3-25-16,1-2 14 0,-2 4-13 15,-1-3-4-15,-3 3 2 0,1 0-3 0,-1 1-5 16,-3 1-7-16,0 2-6 0,-1-3-3 0,-3 3-4 16,-8 5 2-16,19-10-6 0,-19 10-7 15,12-6 3-15,-12 6-4 0,10-7-1 0,-10 7-6 16,0 0 0-16,11-5 0 0,-11 5-12 0,0 0-29 15,0 0-26-15,10-5-49 0,-10 5-28 16,0 0-43-16,0 0-17 0,0 0-61 0,0 0-29 16,0 0-53-16,-2 12-59 0,2-12-435 0,-8 14-462 15</inkml:trace>
  <inkml:trace contextRef="#ctx0" brushRef="#br0" timeOffset="103454.54">7347 11378 216 0,'0'0'552'0,"0"0"-124"0,0 0-85 16,0 0-35-16,-13 3-47 0,13-3-51 0,0 0-34 15,0 0-21-15,0 0-17 0,0 0-17 16,0 0-18-16,0 0 17 0,0 0 17 0,0 0 14 16,8 5 16-16,-8-5 14 0,29-1-3 15,-10-2 17-15,2 2 6 0,3-5-12 0,3 2 5 16,0-1-3-16,0-1-10 0,0 3-26 0,-2-4-18 16,0 2-27-16,-5 3-20 0,-3-2 5 0,-1 1 13 15,-1-1 25-15,-3 2-12 0,1 1 6 16,-13 1-17-16,20-5-10 0,-20 5-19 0,15-2-6 15,-15 2-20-15,0 0-3 0,16-4-20 0,-16 4 1 16,0 0-13-16,0 0-2 0,15-2-12 0,-15 2-40 16,0 0-98-16,0 0-107 0,0 0-175 15,0 0-19-15,0 0 21 0,0 0-35 0,0 0-22 16,-2 14-50-16,2-14-58 0,-5 11-384 0,5-11-616 16</inkml:trace>
  <inkml:trace contextRef="#ctx0" brushRef="#br0" timeOffset="105022.58">7994 11466 3 0,'0'0'477'0,"0"0"-141"16,0 0-61-16,0 0-61 0,-9 7-45 16,9-7-54-16,0 0 15 0,0 0-6 0,0 0 3 15,0 0-6-15,0 0-7 0,0 0-14 0,19-4-12 16,-9-1-8-16,3 2 4 0,1-4-5 16,3-2 7-16,1-2-11 0,1-1 10 0,2-2-3 15,1-2-6-15,1-4-15 0,0 1 4 0,-1-5-10 16,3-6 7-16,0-1-6 0,-2-1-2 0,0-2-3 15,-3-1 1-15,1 1 0 0,-2-3 21 16,-5 5-33-16,-2 1 20 0,1-2 7 0,-3 2-17 16,-2 4 22-16,-3 3-17 0,1 2 14 0,-4 3-2 15,2 3 4-15,-2-2-14 0,0 2 4 16,-2 3-19-16,0 13 4 0,-2-21-24 0,2 21 10 16,-8-18-15-16,8 18 2 0,-13-9-2 0,13 9-8 15,-18 1 0-15,7 4-4 0,-1 3-8 16,0 2 13-16,-1 3-4 0,-1 4-1 0,-3 2-4 15,-1 4 17-15,1 3-13 0,-2 2 11 0,3 0-9 16,-1 2 7-16,1 1-9 0,1-1 11 0,3 1-14 16,2-1 13-16,-1-4-17 0,7 0 11 0,0 0-11 15,2-4 13-15,2-1-12 0,2-1 12 16,2 1-6-16,4-3 1 0,3 1 3 0,1-4 6 16,5 0-9-16,1-3 5 0,3-3 1 0,2 0 0 15,-1-6-10-15,1 1 5 0,0-3-3 16,0-1 2-16,-1-1 2 0,1-1-4 0,-2-1 1 15,-3-1 4-15,1-2-2 0,-2 0 0 16,-1 2 4-16,-1-3-7 0,-3 4 8 0,-2-3-3 16,-1 1-1-16,-9 5-2 0,16-10-4 0,-16 10 4 15,8-5-1-15,-8 5-4 0,0 0 3 0,7-8-8 16,-7 8 4-16,0 0-5 0,0 0-1 0,0 0 1 16,0 0-1-16,-17 2-2 0,17-2 8 0,-8 6-8 15,8-6 2-15,-9 8-2 0,9-8 6 16,-4 11 3-16,4-11-12 0,0 0 8 0,4 13 9 15,-4-13-4-15,13 10 5 0,-13-10-2 16,18 4-10-16,-18-4 10 0,23 2 6 0,-23-2-5 16,23-2-6-16,-23 2 4 0,23-4 1 0,-13 2 5 15,0-3-1-15,1 0-2 0,-3 1-3 16,0-5-1-16,1 2 0 0,-3 0 5 0,0-2-4 16,-6 9 0-16,10-18 0 0,-10 18 7 0,4-19-16 15,-4 19 0-15,2-19 4 0,-2 19 5 0,-2-14-13 16,2 14 5-16,-8-14 1 0,8 14-1 0,-16-10-3 15,16 10 7-15,-21-3-11 0,21 3 1 16,-21-2 8-16,21 2-4 0,-20 2-3 0,20-2-3 16,-17 7 13-16,17-7-13 0,-14 9 8 0,14-9 1 15,-9 13 0-15,9-13-4 0,0 0 7 16,2 19-2-16,-2-19 3 0,11 14 7 0,-3-9-12 16,2 1 14-16,3-1-18 0,1-3 17 0,1 0-7 15,-1 0-2-15,3-2 5 0,-1-1 2 16,1-1 1-16,-1-1-1 0,1 1-2 0,-1-5 3 15,-1 2 1-15,-1 0-7 0,1-1 0 0,-3 1 0 16,-2-2 11-16,1 2-7 0,-11 5 5 0,16-9-9 16,-16 9 4-16,13-5-4 0,-13 5-2 15,0 0-10-15,8-6 4 0,-8 6-1 0,0 0-3 16,0 0 4-16,0 0-2 0,0 0-2 0,0 0-1 16,-6 9 2-16,6-9 0 0,0 0 3 15,0 0-1-15,-6 9 2 0,6-9-3 0,0 0 3 16,0 0-3-16,0 0 5 0,0 0 0 0,0 0 6 15,0 0 0-15,0 0 2 0,0 0 0 0,0 0 6 16,0 0-8-16,0 0-5 0,14-2 0 16,-14 2 8-16,8-7-2 0,-8 7 1 0,7-10-2 15,-7 10 0-15,0 0-3 0,8-12 3 0,-8 12-2 16,0 0-10-16,0 0 4 0,6-8-2 0,-6 8-1 16,0 0 18-16,0 0 36 0,0 0 21 15,-4 20 26-15,4-20-3 0,-4 23 33 0,0-8 2 16,-1-1 10-16,1 3-11 0,0 0 35 0,-2 2 29 15,2 2-4-15,0-2-23 0,-2 0-17 16,1 1-9-16,-1 0 5 0,2-1-18 0,-2 1 30 16,0 1-35-16,-3 2 19 0,3-6-22 15,-2 0-15-15,0-1-20 0,-1 0-12 0,1-2 2 16,0-1-13-16,2-2-15 0,-5-1 2 0,5-1-6 16,-4-2-23-16,10-7-62 0,-17 7-76 0,17-7-86 15,-16-4-110-15,16 4-108 0,-15-14-92 0,11 6-48 16,4 8 165-16,-6-23-28 0,6 23-8 15,0-28 9-15,4 13-72 0,0-2-49 0,2-2-349 16,5-1-542-16</inkml:trace>
  <inkml:trace contextRef="#ctx0" brushRef="#br0" timeOffset="105273.59">9358 10859 177 0,'8'-14'529'0,"-2"4"-122"15,-6 10-47-15,4-15-43 0,-4 15-10 0,0 0-60 16,-8-11 3-16,8 11-28 0,-16 4 12 0,3 3-11 16,1 2-32-16,-1 4 11 0,-1 4-11 15,0 3-5-15,-3 5-8 0,2 1-12 0,1 1-6 16,2 2-16-16,-1 0-5 0,5-3-35 16,2 1-12-16,0-2-16 0,1-2-18 0,5-2-4 15,0 2-8-15,2-4-25 0,5 0-51 0,-1-1-94 16,2-2-121-16,2-2-93 0,3 0-62 15,1-7-96-15,1 2-153 0,1-6-286 0,1-1-589 16</inkml:trace>
  <inkml:trace contextRef="#ctx0" brushRef="#br0" timeOffset="105473.58">9534 11077 23 0,'6'-13'671'0,"-6"13"-126"0,6-17-107 15,-6 17-17-15,6-17-70 0,-6 17-22 0,4-11-43 16,-4 11-9-16,0 0-34 0,4-12-21 15,-4 12-48-15,0 0-37 0,0 0-11 0,0 0 36 16,0 0 27-16,0 0-14 0,0 0 6 0,5 15-30 16,-5-15-7-16,-3 16-38 0,3-16-10 0,-2 23-29 15,2-23-4-15,-4 26-19 0,2-15-1 16,-2 3-67-16,2 0-90 0,0-3-123 0,0 0-106 16,2-11-73-16,-4 21-48 0,4-21-115 0,-2 12-520 15,2-12-749-15</inkml:trace>
  <inkml:trace contextRef="#ctx0" brushRef="#br0" timeOffset="105723.58">9691 10845 210 0,'10'-16'587'0,"-4"5"-162"16,2-1-71-16,3 3-48 0,-1 1-17 0,0 2-38 16,3 3 5-16,-1 0-11 0,-12 3 23 0,27 4 17 15,-12 2 7-15,-1 3-14 0,-2 2-25 16,3 3-8-16,-3 0-10 0,1 3-27 0,-3 1 9 15,-2-1-20-15,-1 1-5 0,-3 0 38 0,0 2 12 16,-4 1-32-16,-2-1-35 0,-2 3-33 16,-3-1-15-16,-1 2-33 0,-4-2-21 0,-1 1-14 15,-1-3 1-15,-3-1-43 0,1 0-84 0,-3-1-126 16,3-3-142-16,-3-1-171 0,3-1-24 16,-1-3 8-16,3-2-47 0,-3-1-157 0,3-2-403 15,1-2-776-15</inkml:trace>
  <inkml:trace contextRef="#ctx0" brushRef="#br0" timeOffset="111969.11">10455 10985 76 0,'0'0'497'0,"-12"-9"-108"0,12 9-33 0,-10-7-40 16,10 7 1-16,0 0-49 0,-11-9 6 0,11 9-8 16,0 0-11-16,0 0-29 0,-8-6-18 0,8 6-34 15,0 0-17-15,0 0-15 0,0 0-6 16,10-14 9-16,-10 14 2 0,19-8-3 0,-7 4-9 15,5-3-12-15,0 2-24 0,1-2-16 0,5 2-16 16,0-4-11-16,-1 3-14 0,3-2-7 0,-2 2-15 16,2-1-56-16,-3 0-60 0,1-1-58 15,0 0-57-15,-4 2-41 0,-3-2-33 0,-1 3-33 16,-1-1-41-16,-2-2-36 0,-1 2 12 16,-1-3-54-16,-10 9-268 0,13-16-277 0</inkml:trace>
  <inkml:trace contextRef="#ctx0" brushRef="#br0" timeOffset="112204.12">10821 10701 221 0,'0'0'460'0,"-10"-10"-76"0,10 10-57 16,-8-8-14-16,8 8-51 0,0 0-35 0,-8-8-67 16,8 8-21-16,0 0-49 0,0 0 28 0,0 0 21 15,0 0 15-15,0 0 8 0,18 0-15 0,-1 2 7 16,-1 2-14-16,5 1-15 0,2 2-26 16,1 1 5-16,1 1-17 0,-2 2 5 0,0 0 1 15,-3 1 18-15,-1 0 4 0,0-2 6 0,-7 1 14 16,0 1 25-16,-3-1 10 0,-5 1 13 15,-4-12-15-15,-2 25-27 0,-5-13-25 0,-3 1-3 16,-2-2-2-16,-7 3-22 0,3-5-22 0,-1 0-17 16,1 1-66-16,-3-3-100 0,4 1-116 0,1-2-26 15,0-1-77-15,3 0-94 0,11-5-42 16,-12 8-44-16,12-8-52 0,0 0-403 0,0 0-628 16</inkml:trace>
  <inkml:trace contextRef="#ctx0" brushRef="#br0" timeOffset="112511.12">11423 10806 344 0,'21'-20'661'0,"-7"1"-138"0,-2 1-62 16,-3 3-70-16,-3 2-36 0,-4-2-25 0,-2 15-1 15,-6-24 8-15,-2 13 0 0,-5 4-15 0,-1 1 3 16,-3 4-48-16,-1-1-11 0,-1 3-67 0,0 3-10 16,3 2-23-16,1 1 12 0,1 3-60 0,3 1 36 15,5 5-46-15,4-1 32 0,4 2-22 16,9 0 8-16,5-1-26 0,11 3 15 0,4-4-19 15,15-2 34-15,3-5 4 0,3 0-17 0,2-6-11 16,-9-2-14-16,5-5 4 0,-11-1 6 16,-4-3 50-16,-6-4-13 0,-2-1-81 0,-11-1-58 15,-5-4 0-15,-7 2 0 0,-4-1 0 16,-8-1 0-16,-7-2 0 0,-8-1 0 0,-8-1 0 16,-6 2-256-16,-4 3-201 0,-5 2-172 0,-1 4-111 15,-3 3 63-15,3 5 106 0,3 4-53 0,1 2-141 16,-7 6-329-16,3 3-744 0</inkml:trace>
  <inkml:trace contextRef="#ctx0" brushRef="#br0" timeOffset="114295.62">1817 13027 174 0,'0'0'345'15,"-12"0"-84"-15,12 0 20 0,0 0-21 0,-15 0-5 16,15 0 40-16,0 0-38 0,0 0-6 16,0 0-49-16,-16 0 3 0,16 0-66 0,0 0 0 15,0 0-53-15,0 0 14 0,0 0-23 0,0 0 52 16,0 0-36-16,0 0 39 0,16-12-38 15,-6 8 51-15,7-1-64 0,0-2 59 0,3-2-56 16,3 0 48-16,2 0-54 0,0-1-6 16,-1 0-10-16,-1 0-6 0,0 2-10 0,-2-1-8 15,-3 2-3-15,-3 3-5 0,-1-1 9 0,-4 2 31 16,3-3 28-16,-13 6 30 0,16-5 6 0,-16 5-12 16,0 0-24-16,0 0-15 0,0 0-11 0,-10 7 9 15,-4 0 32-15,-3-2 10 0,-4 4-2 0,-3 0-6 16,-1 1-2-16,-4 1-10 0,0 1-6 15,0 1-4-15,2-6-1 0,4 3-14 0,3 0 14 16,1-4-31-16,5 0-4 0,-1 1-30 16,3-2 5-16,12-5-35 0,-19 8 17 0,19-8-15 15,0 0 23-15,0 0-27 0,0 0 18 0,19 0-15 16,-3-5 23-16,9 0-25 0,0-1 23 16,8-4-13-16,2-2 17 0,-2 3-29 0,0-2 17 15,-2 1-11-15,-4 3 23 0,-4-2-31 0,-3 4 26 16,-3 1-23-16,0 0 31 0,-3 0-12 0,-14 4 16 15,17-4-17-15,-17 4 16 0,0 0-8 0,0 0 1 16,-11 19-22-16,-1-10 17 0,-7 3-17 16,-4 1 35-16,-3 1-17 0,-3 2 20 0,0 0-16 15,-2-1 19-15,0 1-30 0,2 0 27 0,2-2-29 16,4-2 36-16,5-4 8 0,1 0-42 16,5-1-12-16,-1 1 13 0,3-5-37 0,10-3 25 15,-10 5-12-15,10-5 26 0,0 0-27 16,20-12 21-16,-1 3 25 0,8-3-29 0,2-4-12 15,8-4 16-15,0-4-11 0,0 3 17 0,0 1-14 16,-1-4 19-16,-1 3-16 0,-6 3 1 0,-2 2-4 16,-3 0 1-16,-5 4 5 0,-3 1 15 0,-1 3 8 15,-3 0 38-15,-1 0 51 0,-3 4-2 16,-8 4-15-16,6-10-71 0,-6 10-30 0,0 0 0 16,-14 0 0-16,1 5 0 0,-3 0 0 0,-3 1 0 15,-6 2 0-15,1 1 0 0,-10 4 0 16,3-1 0-16,-2 2 0 0,0 0 0 0,2-2 0 15,2-1-32-15,7-1-183 0,1-1-109 0,2-2-126 16,5 0-214-16,-1-1-82 0,7 0 128 0,8-6-28 16,0 0-14-16,0 0-558 0,0 0-860 15</inkml:trace>
  <inkml:trace contextRef="#ctx0" brushRef="#br0" timeOffset="116078.83">9443 11355 39 0,'0'0'423'0,"0"0"-50"16,0 0-118-16,0 0 18 0,0 0-43 0,0 0-17 16,0 0-13-16,0 0-20 0,0 0-11 0,0 0-14 15,8-8-15-15,-8 8-5 0,0 0-12 16,14-3-16-16,-14 3-3 0,15-3-8 0,-15 3-3 15,18-4-2-15,-18 4-3 0,23-5 2 0,-23 5-10 16,21-3-8-16,-21 3-8 0,18-4-4 0,-18 4 5 16,13-2 18-16,-13 2 18 0,0 0 8 0,0 0 13 15,0 0-2-15,0 0-15 0,0 0-1 16,0 0-4-16,-11 16 4 0,-1-12-4 0,-2 2 2 16,-3 2-4-16,1-3-10 0,-3 2 8 0,0-2-5 15,3 2-7-15,-3-1-17 0,5-1 1 16,-1-1 5-16,3-1 12 0,2 2-28 0,10-5-8 15,-19 6-11-15,19-6 5 0,0 0-14 0,0 0 15 16,0 0-21-16,0 0 12 0,14 3-19 0,1-6 11 16,3 1-18-16,3-3 10 0,2-1-17 15,4-1 19-15,-2-1-23 0,1 2 21 0,1-1-18 16,-2 0 16-16,0 2-24 0,-4 1 20 0,-5-2-19 16,1 2 6-16,-3 2 11 0,-1-2 38 15,-13 4 9-15,18-4 18 0,-18 4-8 0,0 0-8 16,0 0-6-16,0 0-5 0,0 0-1 0,-18 10 1 15,3-6-4-15,1 2 0 0,-1-2-6 16,-1 1 1-16,-1 2-7 0,1-3-9 0,3 1 0 16,1-1 2-16,1 0-8 0,11-4-17 0,-16 6 3 15,16-6 0-15,0 0 5 0,0 0 3 16,0 0-4-16,10 9 7 0,-10-9 0 0,29 0-6 16,-10-3 1-16,1 1 1 0,3 0 0 0,4-2-7 15,-4 0 0-15,2 0-1 0,-5 3 12 0,-1-4-7 16,-3 2 3-16,-1 1 22 0,-3 0 39 0,-12 2 17 15,21-3 13-15,-21 3-15 0,0 0-26 16,0 0-11-16,0 0-26 0,0 0 3 0,0 0-90 16,0 0-126-16,-10 10-145 0,10-10-179 0,-11 11-148 15,11-11 54-15,-6 12 42 0,6-12-105 16,0 15-657-16,6-5-984 0</inkml:trace>
  <inkml:trace contextRef="#ctx0" brushRef="#br0" timeOffset="118551.83">6414 11945 274 0,'0'0'379'0,"0"0"-121"16,-14-2 25-16,14 2-94 0,0 0 51 0,0 0-63 15,0 0 45-15,-17 0-45 0,17 0 1 0,0 0-29 16,0 0 16-16,0 0-2 0,-8 10 13 16,8-10 25-16,4 16-25 0,2-7 14 0,3 4-26 15,1 0 41-15,4 3-63 0,5 2 11 0,4 3 7 16,2 1 33-16,6 4-34 0,2 1 12 15,4-3-22-15,2 2-1 0,2 0-7 0,19 11-2 16,-8-7-19-16,-9-5 42 0,3 1-20 0,-1-1-5 16,-1-1-23-16,1 0-20 0,-1-2-13 0,-1-1-5 15,-2-1-13-15,-1 1-9 0,-5-2-14 16,-2-3-3-16,-4-2-7 0,2 2-7 0,-4-3-5 16,-4-1-14-16,-3-2 13 0,1 1-1 0,-5-3-5 15,1-1-1-15,-3 0 4 0,-1-1-16 0,-3 1-54 16,1-2-39-16,-11-5-73 0,18 8-35 0,-18-8-146 15,15 4-22-15,-15-4-5 0,0 0-37 16,14-3 11-16,-14 3-40 0,6-7 45 0,-6 7-27 0,6-12 16 16,-6 12 5-16,7-18-317 0,-7 18-295 15</inkml:trace>
  <inkml:trace contextRef="#ctx0" brushRef="#br0" timeOffset="118815.08">7541 12455 381 0,'-2'-11'434'0,"2"11"-116"0,-6-19 30 0,6 19-46 0,-7-16 4 16,7 16-59-16,-4-12-19 0,4 12-34 0,0 0-21 15,-2-14-23-15,2 14 4 0,0 0 11 16,0 0-20-16,8-7-18 0,-8 7-15 0,15 6 4 16,-5-3-9-16,3 5 6 0,-1 1 15 0,3 4 15 15,-1 1 4-15,0 1 26 0,-1 1 14 0,-1 0 20 16,-1 2-8-16,-3-2 15 0,-4 1 22 16,0 2 74-16,-4-2 1 0,-4 5 18 0,-4-1-58 15,-7-1-30-15,-5 6-32 0,-7 2-20 0,-4-5-41 16,-2 0-29-16,0-2-25 0,2-5-11 0,2-1-32 15,0-2 10-15,4 0-40 0,2-3-84 0,0-3-118 16,7 0-120-16,-1 0-107 0,3-1-249 16,1-3-153-16,13-3 120 0,-12 5 27 0,12-5-72 15,0 0-431-15,0 0-811 0</inkml:trace>
  <inkml:trace contextRef="#ctx0" brushRef="#br0" timeOffset="119131.86">8130 12726 132 0,'0'0'402'0,"-10"-5"-11"16,10 5-109-16,0 0 50 0,0 0-8 0,0 0 14 0,0 0-12 16,0 0-6-16,0 0 28 0,0 0-37 15,0 0 4-15,0 0 7 0,0 0-68 0,0 0 9 16,0 0-43-16,12-2-14 0,-12 2-45 0,17-2-18 16,-17 2-41-16,22-2-8 0,-22 2-41 0,27-5 19 15,-12 4-108-15,-1 1-52 0,1-2-165 0,-1 0-109 16,1 2-83-16,-1-2-89 0,-2 0-103 15,-12 2-418-15,25 2-706 0</inkml:trace>
  <inkml:trace contextRef="#ctx0" brushRef="#br0" timeOffset="120268.79">8494 13021 350 0,'-11'11'708'15,"11"-11"-185"-15,-8 9-105 0,8-9-87 0,0 0-49 0,-6 7-49 16,6-7-41-16,0 0-8 0,0 0 9 16,0 0-34-16,17 0 5 0,-1-5-59 0,1-1 3 15,5-6-45-15,7 0 10 0,2-4-36 0,6-5 18 16,-1 1-32-16,-1-4 20 0,-2-1-30 0,0-3 15 16,-2-2-32-16,-2-1 32 0,-2-3-30 0,0-1 0 15,-5-7 3-15,-1-1 17 0,0-3-17 16,-5-1-6-16,1-2 5 0,-3 1 35 0,-1 2-20 15,-3 1 69-15,-4 8-30 0,-2 8 30 0,-2-2 20 16,0 8 0-16,-2 2-7 0,-4 0-13 0,0 3-17 16,0 3-14-16,-4 2-12 0,-3 6-9 15,-1 1-6-15,-2 4 1 0,-1 2 2 0,-1 6 10 16,-1 2 10-16,0 4 7 0,-1 4-3 16,-3 8 0-16,1 2 1 0,-3 6 3 0,2 4 21 15,0 2 24-15,5 1-5 0,-1 1-2 0,7-6-30 16,0 3 6-16,1-2-25 0,3 0 4 0,4-2-28 15,2-2 22-15,2 0-34 0,2-3 27 0,5 1-17 16,1-5 8-16,4 0-17 0,7-2 11 16,-2-6-14-16,3-4 16 0,1-3-39 0,2-2 41 15,2-4-27-15,-4-3 16 0,3-3-13 0,-1 0 12 16,0-6-17-16,-2 0 22 0,-2 0-24 0,-5-1 18 16,-1 1-13-16,-3-2 16 0,-2 4-16 0,1-2 17 15,-3 2-18-15,-8 7 13 0,8-14-18 16,-8 14 0-16,0 0 12 0,2-14-33 0,-2 14 19 15,0 0 13-15,0 0-20 0,-18 2 19 0,18-2-19 16,-17 10 12-16,17-10-13 0,-14 13 15 0,7-3-17 16,1-1 21-16,6-9-15 0,-8 19 13 0,8-19-17 15,0 20 18-15,0-20-16 0,6 17 18 0,0-8-13 16,3-4 21-16,3-1-19 0,2 0 17 16,3-4-13-16,0 0 12 0,1-2-15 0,3-2 22 15,-3-1-24-15,3-4 20 0,0-3-15 0,-1 3 19 16,-1-5-37-16,-2 0 35 0,-1 0-12 0,-3-2-3 15,-3 5 7-15,0-3-5 0,-2 0-1 0,-1 0-1 16,-3 2 2-16,-2 1-2 0,-2 11-11 0,2-22 9 16,-2 22 2-16,-8-14-5 0,8 14-3 15,-13-10 2-15,13 10-5 0,-18-3 3 0,18 3 2 16,-23 5-2-16,13 1 21 0,-1 0-29 0,-1 3 22 16,4 0-20-16,-1 0 17 0,1 3-13 0,4-1 13 15,0 0-22-15,4-11 20 0,-4 22-18 16,4-22 17-16,8 21-24 0,-2-12-8 0,4-2-26 15,1-3 0-15,3-1-29 0,1-1 26 0,-1-2-22 16,1-5 46-16,1 1-21 0,1-1 34 0,-3-4-16 16,3 2 28-16,-3-3-17 0,-1-1 30 0,1 0-24 15,-4 1 8-15,1 1 3 0,-1 0 7 16,-2-1-7-16,1 3 10 0,-9 7 0 0,10-13-4 16,-10 13 1-16,8-7-11 0,-8 7 11 0,0 0-1 15,0 0 19-15,0 0-21 0,0 0 23 0,0 0-28 16,-2 16 26-16,2-16-24 0,-4 18 24 0,4-18-29 15,0 17 27-15,0-17-25 0,2 14 26 16,-2-14-24-16,4 18 25 0,-4-18-22 0,8 12 23 0,-8-12-16 16,11 6 21-16,-11-6-21 0,12 1 21 15,-12-1-12-15,15-3 27 0,-15 3 7 0,14-9 46 16,-14 9-14-16,15-7 48 0,-15 7-4 0,12-9 0 16,-12 9-4-16,0 0-7 0,10-5-4 0,-10 5-14 15,0 0-11-15,0 0 49 0,0 0 85 16,9 11 35-16,-9-11 31 0,-4 26 18 0,-3-7-2 15,1 2-239-15,-2 4-53 0,-3 5 0 0,-3 2 0 16,-5 5 0-16,-1 3 0 0,-1-1 0 0,-6 1 0 16,2-1 0-16,-4-4 0 0,3 2 0 0,-3-6 0 15,2 0 0-15,4-7 0 0,2-2 0 0,3-5 0 16,3-1 0-16,3-4 0 0,-1-1 0 16,3-4 0-16,10-7 0 0,-12 0 0 0,12 0 0 15,-4-16-741-15,8 2-135 0,0-4-8 0,6-7 242 16,5-4 29-16,3-9 16 0,3-1-86 0,2-7-304 15,12-16-641-15</inkml:trace>
  <inkml:trace contextRef="#ctx0" brushRef="#br0" timeOffset="120484.78">9961 12226 556 0,'17'-25'493'0,"-3"8"-62"0,-3 1-52 15,-3 2-38-15,-2 5-34 0,-6 9-13 0,0 0 47 16,0 0 8-16,0 0 17 0,-18 13-12 0,3 7-19 15,-3 8-19-15,-5 9-26 0,2 4 2 16,3 5 3-16,-1 2 62 0,4 3-19 0,3 2-67 16,4 1-40-16,6-5-44 0,4-3-39 0,6 0 15 15,4-2-70-15,7-2-13 0,4-5-84 0,2-4-127 16,4-5-132-16,0-3-127 0,-1-4-234 0,-1-5-31 16,2-3 83-16,-4-3-28 0,-2-5-69 15,0-4-502-15,-1-1-817 0</inkml:trace>
  <inkml:trace contextRef="#ctx0" brushRef="#br0" timeOffset="121002.15">10174 12628 325 0,'0'0'254'0,"-6"-13"-30"0,6 13-65 16,0 0 11-16,0-16-56 0,0 16 54 0,0 0-66 15,4-19 57-15,-4 19-70 0,7-9 55 0,-7 9-64 16,8-12 60-16,-8 12-17 0,12-8 2 0,-12 8 2 16,15-8 3-16,-15 8 0 0,14-7-2 15,-14 7-2-15,17-2-6 0,-17 2-9 0,12-3-2 16,-12 3-10-16,0 0-1 0,19 5-16 0,-19-5 9 15,10 3-17-15,-10-3 17 0,8 7-25 0,-8-7 20 16,6 9-29-16,-6-9 23 0,0 0-42 0,5 14 23 16,-5-14-41-16,0 0 27 0,0 0-40 15,-2 14 42-15,2-14-49 0,0 0 36 0,0 0-37 16,0 0 39-16,0 0-37 0,0 16 36 0,0-16-55 16,0 0 41-16,0 0-46 0,0 0 5 0,8-10-3 15,-8 10 7-15,10-14 6 0,-4 6-1 16,1-2 6-16,1-1 9 0,-2 1-13 0,0-2 17 15,0 1-16-15,1 2 21 0,-7 9 9 0,8-16 36 16,-8 16 11-16,6-12 6 0,-6 12 14 0,0 0-37 16,0 0 13-16,0 0-4 0,0 0 23 0,0 0-12 15,-8 10 7-15,8-10-9 0,-6 22-11 0,6-22 12 16,-2 26-34-16,2-26 8 0,2 27-26 16,2-15 2-16,0 2-120 0,4-2-74 0,0 0-116 15,5-1-71-15,-1-2-36 0,5-2-91 0,-1-3-78 16,3-1-429-16,2 0-646 0</inkml:trace>
  <inkml:trace contextRef="#ctx0" brushRef="#br0" timeOffset="121239.86">10730 12277 210 0,'0'0'689'0,"0"-14"-179"0,0 14-133 15,0 0-54-15,0 0-14 0,0 0 12 0,0 0 46 16,0 0 7-16,9 14 7 0,-5-3-5 15,0 5-33-15,0 3-5 0,0 0-44 0,0 2-32 0,-2 1-16 16,0 2 35-16,1-1-51 0,-3 2-41 16,0 3-29-16,-5 0-37 0,1-2-23 0,-2 2-16 15,-2-3-21-15,-3 0-36 0,3-4-75 0,-4-1-79 16,-1 2-67-16,1-6-148 0,-2 0-88 16,1-5-20-16,1 1 2 0,-3-2-17 0,1-4-49 15,-1-3-48-15,3-1-507 0,12-2-719 0</inkml:trace>
  <inkml:trace contextRef="#ctx0" brushRef="#br0" timeOffset="121603.84">11127 12563 135 0,'0'0'441'0,"0"0"-142"0,0 0 43 16,13-2-93-16,-13 2 37 0,0 0-44 0,0 0-9 15,0 0-35-15,10-4-16 0,-10 4-23 0,0 0-17 16,10-4-23-16,-10 4-10 0,13-3-20 16,-13 3-12-16,18-7-23 0,-7 3-2 0,1 1-13 15,3 1-10-15,-1-3-4 0,1 3-3 0,-1-3-8 16,0 3-40-16,1-3-52 0,-3 3-54 0,3-3-43 16,-1 3-64-16,-3-3-81 0,1-2-75 15,0 3-294-15,-1-1-254 0</inkml:trace>
  <inkml:trace contextRef="#ctx0" brushRef="#br0" timeOffset="121921.56">11452 12372 541 0,'-2'-12'470'0,"2"12"-92"16,0 0-58-16,0 0-48 0,-4-12-50 0,4 12-36 15,0 0 12-15,0 0 11 0,0 0-3 0,0 0-14 16,20 1-23-16,-9 3-17 0,1 3-16 16,3 0-9-16,1 0-4 0,-1 1 8 0,5 1-14 15,-3 1-2-15,1 0-6 0,-3 0 6 0,-1-1 21 16,-1 2 15-16,-3-2 1 0,-2 3 11 0,-4-2 1 16,-4-10-10-16,0 24-17 0,-6-12-21 15,-2 0 19-15,-2 2-33 0,-3-5-8 0,-1 3-15 16,-3 2-17-16,1-5-15 0,-1 2-8 0,3-1-25 15,-1-1-86-15,1 0-99 0,-1-2-158 0,5 0 13 16,-2 0-51-16,3-3-32 0,9-4-62 0,-14 10 25 16,14-10-79-16,0 0-476 0,0 0-645 15</inkml:trace>
  <inkml:trace contextRef="#ctx0" brushRef="#br0" timeOffset="127164.54">12078 12295 279 0,'0'0'404'16,"-10"-7"6"-16,10 7-111 0,0 0 11 15,-8-5-47-15,8 5-16 0,0 0-36 0,0 0-10 16,0 0-33-16,-9-6-2 0,9 6 8 0,0 0-1 16,15-6-4-16,-3 4-11 0,5 0-17 15,1-2-16-15,1 2-25 0,4-4-21 0,-3 4-15 16,3 1-13-16,4-4-8 0,-2 1-10 0,0 0-29 15,1 2-50-15,-3-2-54 0,-2 1-72 16,-3 1-113-16,1 0-7 0,-4-3-95 0,-1 3-105 16,-4-3-294-16,-10 5-386 0</inkml:trace>
  <inkml:trace contextRef="#ctx0" brushRef="#br0" timeOffset="127381.54">12262 12163 84 0,'-16'0'617'0,"16"0"-185"15,0 0-68-15,-17 0-66 0,17 0-23 0,0 0-67 16,0 0-15-16,-14 3-36 0,14-3-6 0,0 0-28 16,0 0-2-16,-11 6 40 0,11-6 28 15,-6 12 1-15,6-12-8 0,-4 22-5 0,2-9-15 16,0 1-11-16,0 2-21 0,0 0-20 0,2 0-25 16,-2 3 3-16,0-2-28 0,-1 0-5 0,1 2-16 15,0 0-15-15,0-1-61 0,2-1-106 16,-2-1-83-16,2 2-119 0,2-2-31 0,0-1-132 0,0 1-491 15,5-3-653-15</inkml:trace>
  <inkml:trace contextRef="#ctx0" brushRef="#br0" timeOffset="127707.69">12533 12194 689 0,'2'-16'527'0,"0"4"-69"0,-2 12-71 0,0-24-74 15,0 24-68-15,2-16-52 0,-2 16-38 0,0 0-18 16,0 0 28-16,0 0 1 0,0 0 26 0,0 0-39 16,4 22 43-16,-4-7-60 0,0 2 6 15,0 1 7-15,0-1 6 0,0 3-11 0,0 0 10 16,0-3-23-16,0 4 9 0,0-4-28 0,0-1-2 16,0 0-28-16,2-2-7 0,-2-14 5 0,0 23-17 15,0-23 43-15,7 18 20 0,-7-18 8 0,10 10 0 16,-10-10-10-16,16 0-27 0,-5-5-17 15,-1 0-19-15,0-4-3 0,1-1-17 0,-1-1-1 16,0-3-48-16,-1 3-30 0,1-3-54 0,-2 0-64 16,-1 2-91-16,1 1-104 0,-2-1 21 15,-2 1-8-15,-4 11-35 0,13-15-71 0,-13 15 47 16,8-11-44-16,-8 11 29 0,12-5 0 0,-12 5-408 16,15 0-431-16</inkml:trace>
  <inkml:trace contextRef="#ctx0" brushRef="#br0" timeOffset="128016.83">12893 12261 363 0,'12'2'491'0,"-12"-2"-129"16,0 0-3-16,0 0-30 0,15 2-10 0,-15-2-30 16,0 0-17-16,0 0-21 0,0 0-22 15,0 0-25-15,0 0-38 0,16 0-26 0,-16 0-25 16,12-4-26-16,-12 4-15 0,19-8-20 0,-19 8-2 16,21-8-10-16,-21 8-11 0,18-8-3 15,-18 8-4-15,17-9 3 0,-17 9 31 0,14-12 30 16,-14 12 11-16,13-14 28 0,-13 14 14 0,6-18 10 15,-6 18 1-15,0-16-11 0,0 16-16 16,-6-18-12-16,6 18-19 0,-13-12-14 0,13 12 14 16,-20-2-10-16,7 3-3 0,-1 4 5 15,-3 3 13-15,-1 5 13 0,-1 2-4 0,3 3-5 16,-3 2-15-16,0 6 1 0,5-3-11 0,1 0-5 0,3 1-8 16,2-2-7-16,4 0-10 0,4-2-4 15,4 1-8-15,4-1-2 0,2 0-3 0,9-2-9 16,6-3-80-16,6-3-109 0,4-2-226 0,2-1-255 15,13-2-26-15,-7-5-54 0,9-1-680 16,2 1-1088-16</inkml:trace>
  <inkml:trace contextRef="#ctx0" brushRef="#br0" timeOffset="130355.63">13618 12040 167 0,'0'0'352'0,"4"-12"-22"0,-4 12-91 0,0 0 30 15,4-15-100-15,-4 15 55 0,0 0-60 0,0 0 23 16,5-12-55-16,-5 12-3 0,0 0-40 15,0 0 8-15,0 0 6 0,0 0 52 0,0 0 13 16,6 16 4-16,-6-3 5 0,0 2-16 0,0 6 23 16,0-3-32-16,0 5-3 0,-2 1-7 0,2 3 4 15,-2 1-5-15,0 0-2 0,0 0-25 16,-1-2-7-16,3-1-15 0,0-1-13 0,-4-4-3 16,4 3-23-16,-2-1-7 0,2-5-10 0,-2 0-8 15,2-1-3-15,-2-2-1 0,2-14 2 0,0 25 2 16,0-25-5-16,0 19-6 0,0-19 15 15,0 0-13-15,0 14-17 0,0-14-27 0,0 0-12 0,0 0-6 16,0 0-8-16,2-22 15 0,-2 22-3 16,2-27 7-16,0 11 2 0,2-5-1 0,-4 0 4 15,3-2 6-15,-1-5-7 0,0 0 8 0,2-2 5 16,-2-1-2-16,0 3 15 0,2-1-6 16,-2 1 4-16,0 5-1 0,0 0 2 0,-2 4 2 15,2 0 16-15,-2 1 5 0,2 3 6 16,-2 15-9-16,0-26-3 0,0 26-6 0,0-19-5 15,0 19-9-15,0 0 4 0,-6-12 1 0,6 12 10 16,-10 4 2-16,10-4 40 0,-13 11-27 0,1-1 20 16,4 1-34-16,-3-2 32 0,1 2-33 0,0 1 32 15,2-3-27-15,-3 1 21 0,3-2-33 16,0 2 33-16,8-10-30 0,-13 14 29 0,13-14-25 16,-8 12 30-16,8-12-30 0,-8 7 35 0,8-7-26 15,0 0 13-15,0 0-24 0,0 0 21 16,6-10-28-16,-6 10 20 0,12-13-22 0,-3 5 19 15,-1-3-24-15,0 1 21 0,2 1-22 0,-1 0 18 16,3-1-24-16,-2 2 4 0,3 0 18 0,-3 2-26 16,1 1 6-16,-11 5-10 0,22-3 10 15,-22 3 24-15,21 8-25 0,-11-4-3 0,1 3-1 16,-1 3-54-16,-4 1-106 0,0-2-98 0,3 5-79 16,-3 0-49-16,-2 0-97 0,0 0-123 15,-2 0-331-15,2-1-613 0</inkml:trace>
  <inkml:trace contextRef="#ctx0" brushRef="#br0" timeOffset="141869.18">15698 4424 136 0,'0'0'390'0,"0"0"-55"15,-15-4-57-15,15 4-24 0,0 0-26 0,-16-2-22 16,16 2 10-16,0 0-23 0,-15-3 22 15,15 3-23-15,0 0 15 0,-16-4-25 0,16 4-23 16,-11-9-25-16,11 9-25 0,-8-15-10 0,8 15-18 16,-6-19-9-16,6 19-16 0,2-26-7 0,2 13-14 15,0-2-3-15,0 1-3 0,3-2-3 0,1 1-11 16,4 3-3-16,-3-2-4 0,5 4-2 16,-6-2 0-16,3 3-1 0,1 2-6 0,-4 2-2 15,3 0 2-15,-11 5 0 0,18-1 1 0,-18 1 4 16,17 12 7-16,-9-1 24 0,-2 3 19 15,-2 1 11-15,0 4 3 0,-4 1-4 0,0 2 1 16,0 2-15-16,0-1 2 0,0 3-6 0,0-3-11 16,0 2-9-16,0-3 1 0,0 0-6 15,3 0-4-15,1-3 1 0,0-1-4 0,0-1-5 16,0-1 6-16,4-3 3 0,-4-1-9 0,7-3 8 16,-3-2 4-16,-8-7-12 0,19 8 8 0,-19-8-11 15,16-4 5-15,-5-1 2 0,-3-4 0 0,0-3 10 16,2 0 2-16,-1-3 12 0,-1 0 13 15,2-1 9-15,-6-1 6 0,3 2 10 0,-3 1 0 16,4 0 6-16,-4 2 3 0,-4 12-7 16,4-19-16-16,-4 19-16 0,4-15-11 0,-4 15-12 15,0 0-10-15,0 0 2 0,0 0-1 0,0 0 4 16,0 0 15-16,0 0-12 0,-4 25 19 16,4-11-13-16,-4 3 32 0,4 1-8 0,-4 1 37 15,4 1-4-15,-4 1 26 0,2 3 10 0,0-2 11 16,0 2-3-16,-2 2 6 0,4 0-18 15,-5 1 44-15,1-2 9 0,-4-1 11 0,2 0 3 0,-2-1-16 16,-1-1-1-16,-1-1-10 0,-2-2-39 16,1 0-1-16,-1-3-115 0,-3-4 0 0,3-1 0 15,-5-1 0-15,3-3 0 0,-5-2 0 0,3 1 0 16,1-4 0-16,1-1 0 0,-5-2 0 16,7-1-244-16,-3-4-181 0,3 1-141 0,2-3-121 15,1-3-21-15,5-1 136 0,4-1-51 0,0-3-51 16,2 0-496-16,7-1-812 0</inkml:trace>
  <inkml:trace contextRef="#ctx0" brushRef="#br0" timeOffset="142075.65">16155 4500 486 0,'0'0'685'0,"10"-5"-169"16,-10 5-66-16,0 0-110 0,10-10-39 0,-10 10-87 15,17-8-21-15,-17 8-56 0,14-11-11 0,-1 7-26 16,-3-2-21-16,2 1-49 0,1 2-67 0,1 0-89 16,-3 1-56-16,-11 2-63 0,20 0-100 0,-20 0-74 15,19 5-310-15,-19-5-305 0</inkml:trace>
  <inkml:trace contextRef="#ctx0" brushRef="#br0" timeOffset="142198.65">16223 4657 212 0,'-9'8'512'0,"9"-8"-110"0,-10 16-59 15,10-16-50-15,-4 11-7 0,4-11-62 0,0 0 6 16,0 0-46-16,0 0-9 0,2 13-49 16,-2-13-12-16,17-2-35 0,-17 2-15 0,22-5-85 15,-9 3-73-15,1-2-87 0,3-2-119 0,1-1-117 16,-3 1-290-16,3-1-277 0</inkml:trace>
  <inkml:trace contextRef="#ctx0" brushRef="#br0" timeOffset="142527.45">16636 4507 413 0,'0'0'642'0,"-4"-16"-121"16,4 16-19-16,-16-14-89 0,5 7-16 0,3 2-47 15,-2 1-17-15,1 1-28 0,-5 0-45 16,14 3-41-16,-27 3-29 0,15 1-33 0,-1 2-29 16,-1 2-22-16,1 1-15 0,3 3-16 0,-2 1-12 15,5 2-10-15,-1-3-7 0,4 4-8 0,0-1 0 16,4 0-3-16,4-1-2 0,0 0-5 15,4-2 2-15,7-2-1 0,-3-2 24 0,7-2-8 16,-1-3 29-16,3 0 34 0,2-3 22 0,0-3 25 16,-5-1 37-16,5 1 24 0,-7-4 51 0,3-2 8 15,-4-1 4-15,-7-1-61 0,2-2-15 16,-2-1-53-16,-8-1-22 0,0-1-37 0,-4 1-8 16,0 0-54-16,-2 2-29 0,-2 1 0 15,-5-1-9-15,3 3-178 0,2 2-189 0,-7 0-141 16,3 3-162-16,1 3-74 0,11 2 184 0,-22 1-11 15,22-1-25-15,-17 8-640 0,7 0-886 16</inkml:trace>
  <inkml:trace contextRef="#ctx0" brushRef="#br0" timeOffset="146669.83">7816 9456 397 0,'0'0'404'0,"0"0"-58"16,-17 1-36-16,17-1-14 0,0 0-11 0,0 0-19 15,0 0-3-15,-14 3-5 0,14-3-1 0,0 0-19 16,0 0-6-16,0 0-17 0,0 0-12 16,0 0-18-16,0 0 13 0,0 0 9 0,0 0 12 15,0 0-21-15,10 6 5 0,-10-6-36 0,27 3 2 16,-10-1-33-16,1-1 67 0,7 2-27 16,4-1 21-16,6-2 31 0,6 1 14 0,7-1-8 15,8 0-12-15,4-1-31 0,-2 0-35 0,1 0-26 16,-1-1-24-16,0 1-16 0,-4 0-8 0,-11 1-24 15,-1-2 17-15,-3 1 10 0,-6 1-26 0,-4 0-54 16,-4 0-5-16,-2-1 0 0,-3 0 0 16,-1 1 0-16,-3 0 0 0,-1 0 0 0,-1 0 0 15,-14 0 0-15,23-1 0 0,-23 1 0 0,19 0 0 16,-19 0 0-16,0 0 0 0,20-1 0 16,-20 1 0-16,0 0 0 0,13 0 0 0,-13 0 0 15,0 0 0-15,0 0 0 0,0 0 0 16,16 0 0-16,-16 0 0 0,0 0 0 0,0 0 0 15,0 0-665-15,0 0-177 0,0 0-9 0,0 0 222 16,0 0 37-16,0 0-32 0,-16 3-41 0,16-3-379 16,-19 8-695-16</inkml:trace>
  <inkml:trace contextRef="#ctx0" brushRef="#br0" timeOffset="148135.83">17306 4487 243 0,'0'0'657'0,"0"0"-130"15,0 0-88-15,0 0-38 0,-4 12-54 0,4-12-47 16,0 0-50-16,0 0-24 0,-8 11-2 16,8-11 1-16,-3 10-16 0,3-10-5 0,-8 15-7 15,8-15-15-15,-8 18-27 0,0-8-19 0,1 0-27 16,-1-1-19-16,-4 1-19 0,1-1-6 0,-1 0-20 16,2-1-2-16,1-1-13 0,-5-1-38 0,6 0-68 15,-5-3-84-15,13-3-80 0,-18 4-75 16,18-4-76-16,-15 1-96 0,15-1-139 0,0 0-332 15,0 0-616-15</inkml:trace>
  <inkml:trace contextRef="#ctx0" brushRef="#br0" timeOffset="148591.41">17835 4403 116 0,'0'0'530'0,"0"0"-112"0,0 0-44 0,-8-6-56 16,8 6 6-16,0 0-54 0,0 0 12 0,0 0-12 16,-13-4-18-16,13 4-23 0,0 0-25 0,0 0-11 15,0 0-7-15,0 0-4 0,0 0-8 16,0 0 0-16,0 0 15 0,0 0 44 0,0 0 38 16,0 0-2-16,0 0 68 0,17-8 64 15,-17 8-20-15,19-3-44 0,-7 1-48 0,2 0-42 16,-1-1-31-16,-3 2-44 0,3-1-33 0,1 0-27 15,-14 2-20-15,23-2-82 0,-23 2-10 16,23-4 0-16,-23 4 0 0,20-3 0 0,-20 3 0 16,15-3 0-16,-15 3 0 0,14-3-131 0,-14 3-176 0,0 0-134 15,17-2-128-15,-17 2-100 0,0 0 42 16,0 0 84-16,10 0 3 0,-10 0-48 0,0 0-610 16,8 6-840-16</inkml:trace>
  <inkml:trace contextRef="#ctx0" brushRef="#br0" timeOffset="150057.87">18244 4639 156 0,'0'0'464'0,"-8"5"-90"16,8-5-55-16,0 0-46 0,-10 6-7 16,10-6-40-16,0 0-16 0,0 0-40 0,-8 7-4 15,8-7-26-15,0 0 4 0,0 0-24 16,0 0 14-16,0 0-32 0,0 0 7 0,0 0-28 15,0 0 30-15,0 0-27 0,10-7 14 0,2 1-23 16,1-2 19-16,1-1-19 0,1-5 16 0,1 0-24 16,7-2 7-16,0-4-13 0,-1-2-12 15,1-1-3-15,4-5-11 0,-4-1-4 0,-1-2-9 16,5-2-2-16,-6-1-8 0,-2-2 12 16,3 2 3-16,-5 3 13 0,-3 2 5 0,1-2 4 15,-3 1 0-15,-1 4 10 0,-3 2 29 0,-4 0-7 16,4 5 16-16,-4 1-4 0,-2 2 15 0,3 1-28 15,-5 2 4-15,0 13-32 0,4-23 2 0,-4 23-31 16,-4-16 10-16,4 16-26 0,-7-8 9 16,7 8-16-16,-16 3 14 0,5 1-20 0,-1 3 18 15,0 3-16-15,-7 5-1 0,5 1-3 0,-5 6 6 16,-2 1-8-16,3 2 15 0,-5 4-4 16,4-1 2-16,3 0-3 0,-3 3-1 0,5-1 3 15,1 0 0-15,1-1 13 0,2-4-17 0,5 1 16 16,1-4-22-16,0 0 19 0,8-1-15 15,-4-3 17-15,9-1-17 0,-1-2 19 0,2-1-18 16,3-3 25-16,1-3-27 0,5-2 9 0,-3-2-3 16,3-3-4-16,4-1 2 0,-5-2 2 0,3-1 5 15,-3 1-5-15,1-2 2 0,-2-1 1 0,-3-1 3 16,1 1 6-16,1-1-4 0,-6-1 1 16,3 2-1-16,-5 0 4 0,2-2 9 0,-10 7-6 15,13-10 2-15,-13 10 2 0,6-9-2 0,-6 9 1 16,0 0-8-16,0 0-8 0,8-8 4 15,-8 8-12-15,0 0-3 0,0 0 3 0,0 0-2 16,0 0-6-16,0 0 5 0,-14 7-3 0,14-7-1 16,-4 10 3-16,4-10-8 0,-4 10 6 15,4-10-5-15,0 0-2 0,0 17-3 0,0-17 3 16,4 10 2-16,-4-10 4 0,14 8 5 0,-14-8 4 16,17 6-1-16,-17-6 6 0,18 1-2 15,-18-1 5-15,23-4-7 0,-15 0 6 0,3-1-2 16,1 0 7-16,0-3-7 0,-1 1-1 0,-3-3-1 15,2 1 6-15,-1-1 0 0,-1-3-2 0,2 2-2 16,-6-1-2-16,1-1-13 0,-1 1 16 16,0-1-12-16,0 1 13 0,-4 12-13 0,0-24 12 15,0 24-13-15,-8-20 2 0,4 9 1 0,4 11 5 16,-13-15-11-16,3 10 14 0,10 5-12 16,-19-5 9-16,19 5-9 0,-20-2 11 0,20 2-9 15,-23 3 1-15,23-3-1 0,-19 8 9 0,7-4-3 16,6 2-2-16,6-6 2 0,-13 17-1 0,13-17-1 15,-8 16 2-15,8-16-1 0,0 19-2 16,0-19 3-16,4 19 3 0,-4-19-3 0,8 16 1 16,1-8-1-16,-3-2 3 0,6-2 1 0,-12-4 3 15,19 6-5-15,-19-6 2 0,27-1-1 0,-11-1 1 16,-1-2 1-16,-1-1 1 0,-1 0-3 16,1-2-1-16,3-1 4 0,1-2-5 0,-3 1-2 15,-3-1-4-15,7-1 9 0,-7 1-4 0,-2 1 7 16,3 0-3-16,-3 0 7 0,-2 3-10 15,-8 6 10-15,13-12-10 0,-13 12 4 0,10-8-11 16,-10 8 4-16,0 0-5 0,0 0 6 16,0 0-2-16,0 0 4 0,0 0-1 0,-4 10 2 0,4-10 2 15,-10 14-5-15,10-14 2 0,-9 14 1 0,9-14-5 16,-6 15-2-16,6-15-3 0,-4 12 3 16,4-12 0-16,0 0 2 0,2 14-5 0,-2-14 4 15,0 0 2-15,13 9 4 0,-13-9 3 16,12 1 1-16,-12-1-3 0,19-4 2 0,-19 4 1 15,22-9 0-15,-13 3-1 0,1-1-2 0,2 1 4 16,-1-3 4-16,-3 2-6 0,0-4 2 16,2 1 1-16,-1 1 15 0,-1 1 14 0,-2 0 8 15,-6 8 5-15,8-14-3 0,-8 14 3 0,9-10-10 16,-9 10-13-16,0 0-10 0,0 0-23 0,0 0 20 16,0 0-8-16,0 0 39 0,4 13 18 0,-8 0 18 15,0 4 21-15,-5 0 3 0,5 7 32 16,-6 1 27-16,2 6 23 0,-1 3 12 0,-1-1-2 15,-2 3-5-15,1-1-15 0,-1 0 14 0,2 0-19 16,-7 5-6-16,3-2-8 0,1-6-55 16,-5-1-100-16,5-1 0 0,-5-2 0 0,3-4 0 15,-2 0 0-15,-1-4 0 0,3-3 0 0,-1-3 0 16,1-4 0-16,3-1 0 0,-2-4 0 16,-5-2 0-16,2-3 0 0,3-1 0 0,-3-2 0 15,3-1 0-15,-1-1 0 0,-1-2 0 0,6 0 0 16,-3-3 0-16,3 0 0 0,-3 0 0 15,5-2 0-15,2-1-317 0,2-1-176 0,0-1-112 16,4 0-58-16,4-2 14 0,2 0 137 0,2-2-11 16,5 1-76-16,1-1-97 0,5-2-283 0,6 2-636 15</inkml:trace>
  <inkml:trace contextRef="#ctx0" brushRef="#br0" timeOffset="150441.15">19627 3976 415 0,'0'0'590'15,"0"0"-117"-15,-4-17-39 0,4 17-74 0,0 0-25 16,-4-11-52-16,4 11-13 0,0 0-33 16,-12-5 1-16,12 5-13 0,-23 5-12 0,15 0-6 0,-7 3-18 15,3 4-2-15,-3 1-28 0,-3 4 12 16,5 4-12-16,-1 3 0 0,-1 4-16 0,3 1 19 16,0 1 38-16,1 0 9 0,3-2-26 15,4 1-24-15,2 0-28 0,2 0-24 0,2-2-15 16,-2 0-19-16,8 0-9 0,-4-4-10 0,7 0-11 15,1-1-33-15,0-4-88 0,3-1-110 16,-1-2-153-16,3-6-142 0,1-1 7 0,1-3 18 16,0-1-34-16,-3-4-52 0,-1 0-41 0,1-4-447 15,-1 0-685-15</inkml:trace>
  <inkml:trace contextRef="#ctx0" brushRef="#br0" timeOffset="150692.51">19863 4209 586 0,'4'-12'563'0,"-4"12"-96"0,4-17 8 16,-4 17-77-16,4-13 4 0,-4 13-26 0,0 0-7 15,4-15-29-15,-4 15-51 0,0 0-37 16,0 0-36-16,5-11-34 0,-5 11-51 0,0 0-20 16,0 0-22-16,0 0 23 0,0 0 11 0,0 0 4 15,-5 17 30-15,5-17-1 0,-4 21 36 0,4-8-19 16,-4 1-21-16,0 1-20 0,2 1-24 15,-2 0-7-15,0 0-18 0,0 0-21 0,-1 0-13 16,1-1-5-16,-2 0-12 0,4-1-111 0,-4-1-122 16,2-1-214-16,4-12-170 0,0 20 113 15,0-20-39-15,0 14-30 0,0-14-61 0,0 0-550 16,10 8-799-16</inkml:trace>
  <inkml:trace contextRef="#ctx0" brushRef="#br0" timeOffset="150928.13">20028 4315 411 0,'9'-10'660'0,"-9"10"-134"0,0 0-22 0,10-9-65 15,-10 9-27-15,0 0-34 0,0 0-24 0,4-8-24 16,-4 8-53-16,0 0-41 0,0 0-24 16,0 0 14-16,19-4 1 0,-19 4-7 0,12-1-19 15,-12 1 22-15,19 0-10 0,-19 0-30 0,22-1-37 16,-22 1-28-16,25 0-24 0,-14-2-17 0,-11 2-17 15,26-3-40-15,-26 3 19 0,23-1-151 16,-23 1-100-16,23-4-142 0,-23 4-130 0,16-3 69 16,-16 3-72-16,15-4-85 0,-15 4-746 0,0 0-974 15</inkml:trace>
  <inkml:trace contextRef="#ctx0" brushRef="#br0" timeOffset="151980.53">20553 4267 252 0,'0'0'416'0,"0"0"-58"0,-8-14-53 0,8 14-45 16,0-13-19-16,0 13-44 0,0-18-8 15,0 18-41-15,4-23 4 0,-4 11-33 0,9-1 9 16,-3-1-27-16,-2 1-2 0,4 2-3 0,-4-1 0 16,5 1-6-16,-3 2-7 0,-2 0-12 0,-4 9-12 15,10-15-7-15,-10 15-8 0,6-8-9 16,-6 8-4-16,0 0 1 0,0 0 9 0,0 0 11 15,0 0 23-15,0 0-20 0,0 0 18 0,5 14-30 16,-5-14 12-16,0 13-18 0,0-13 17 16,-3 16-15-16,3-16 8 0,3 17-5 0,-3-17-8 15,2 20-2-15,-2-20-1 0,8 18-5 16,-8-18-2-16,14 15-1 0,-5-11-7 0,1 0-2 16,-2 0 1-16,9-1-4 0,-7-3-1 0,7-1-2 15,-3-3 1-15,1 1 1 0,1-2-2 0,-4-2-11 16,3 1 17-16,-1-3-14 0,3 0 46 0,-7 0 35 15,5 1 23-15,-5-1 43 0,0 2-9 16,-1 0 11-16,-1 1-40 0,-8 6-4 0,10-10-40 16,-10 10-3-16,13-6-29 0,-13 6 6 0,0 0-24 15,0 0 13-15,0 0-18 0,-2 15 25 16,-5-4-16-16,-1 1 31 0,2 4 14 0,-2 5 37 16,-5 0-1-16,5 1 34 0,-2 4 15 0,-3-2 5 15,5 7 18-15,-6-1-3 0,7 0 9 16,-5 2-12-16,4-5 1 0,4 0-27 0,-5-1 5 15,3 0-12-15,-2-2-13 0,2 0-12 0,1-5-3 16,-3 0-19-16,0-3-70 0,6-1-16 0,-4-1 0 16,-1-3 0-16,3 0 0 0,-4-2 0 15,8-9 0-15,-14 12 0 0,14-12 0 0,-13 5 0 16,13-5 0-16,-10-2-325 0,10 2-155 0,-15-11-171 16,15 11-114-16,-8-19 103 0,4 7 81 0,0-3-57 15,4-2-661-15,-4-2-951 0</inkml:trace>
  <inkml:trace contextRef="#ctx0" brushRef="#br0" timeOffset="152346.87">20737 3925 476 0,'0'0'363'0,"0"0"16"0,0 0-85 0,-4-13 6 16,4 13-57-16,0 0-27 0,0 0-47 15,4-18-1-15,-4 18-29 0,7-15-6 0,-1 6-26 16,0 1-5-16,2-3-12 0,3 0-1 0,-3 2 5 16,4-2-5-16,-1 0-3 0,-3 3-19 0,4-2-3 15,-1 2-15-15,-1 0 10 0,-2 0-14 0,0 1 6 16,-8 7-22-16,15-9 4 0,-15 9-19 15,12-7 27-15,-12 7-1 0,0 0 47 0,17 5-20 16,-17-5 16-16,14 15-5 0,-10-7 7 0,3 3-20 16,-3 1-10-16,4-1-9 0,-4 1-9 15,2 1-6-15,-1-1-3 0,-1 0-4 0,4-1-74 16,-2 0-101-16,0-2-73 0,1 1-79 0,1-4-56 16,-8-6-100-16,14 10-533 0,-14-10-645 0</inkml:trace>
  <inkml:trace contextRef="#ctx0" brushRef="#br0" timeOffset="152612.11">21273 3710 460 0,'12'-6'536'0,"-12"6"-142"0,0 0-14 16,15-3-17-16,-15 3-21 0,18 4 16 0,-18-4-25 15,19 12 31-15,-9-3 2 0,3 1-27 0,-1 3-13 16,2 3-33-16,-1 2-27 0,1 2-23 0,-1 0-19 15,-5 3 37-15,2-1 21 0,-1 0-21 16,-1 2-24-16,-6-2-44 0,0 0-4 0,-4 2-34 16,-4-1-37-16,2 2-8 0,-5 1-19 0,-5-2-11 15,1 2-9-15,-3-2-19 0,-5 0-46 0,5-3-90 16,-1-3-88-16,-4-2-103 0,7 0-162 16,-3-3-160-16,-1-1-7 0,3-3 54 0,-1-1-85 15,3-3-741-15,-1 0-1047 0</inkml:trace>
  <inkml:trace contextRef="#ctx0" brushRef="#br0" timeOffset="162673.18">21777 4132 190 0,'0'0'244'0,"0"0"-41"0,0 0-35 15,-10-6-8-15,10 6 2 0,0 0-14 0,0 0 5 16,0 0-14-16,0 0 5 0,0 0 6 0,-8-6-14 16,8 6 15-16,0 0-25 0,0 0 19 15,0 0-40-15,0 0 36 0,0 0-18 0,0 0 21 16,0 0-27-16,0 0 27 0,0 0-24 0,-7-8 21 16,7 8-24-16,0 0 16 0,0 0-22 0,0 0 21 15,0 0-5-15,0 0 7 0,0 0 15 16,0 0 5-16,0 0 9 0,0 0 9 0,0 0-9 15,0 0-16-15,0 0-15 0,0 0-18 0,0 0-15 16,0 0 28-16,-4 10 68 0,4-10 29 0,4 19-56 16,-4-19 20-16,7 24-25 0,-3-10 23 15,0 2-19-15,4 1 0 0,-2 3-7 0,3 0-10 16,-1 2-3-16,0 1-22 0,-2-1-18 16,3 0-7-16,-1 1-9 0,0 0-16 0,-2-3 4 15,3 3-12-15,-1-3-63 0,-4-2-4 0,2 1 0 16,-2-1 0-16,2-2 0 0,1 0 0 0,-3 0 0 15,0-1 0-15,-2 0 0 0,4-1 0 0,-2-3 0 16,0 1 0-16,-4-12 0 0,5 20 0 16,-5-20 0-16,4 16 0 0,-4-16 0 0,4 12 0 15,-4-12 0-15,0 0 0 0,0 14 0 0,0-14 0 16,0 0 0-16,0 0 0 0,4 13 0 16,-4-13 0-16,0 0 0 0,0 0 0 0,0 0 0 15,0 0 0-15,2 14 0 0,-2-14 0 0,0 0 0 16,0 0 0-16,0 0 0 0,0 0 0 15,0 0 0-15,0 0-356 0,0 0-97 0,0 0-111 16,0 0-60-16,0 0-15 0,0 0 152 0,-2 12-25 16,2-12-40-16,0 0-52 0,0 0-465 0,0 0-722 15</inkml:trace>
  <inkml:trace contextRef="#ctx0" brushRef="#br0" timeOffset="165964.43">21434 5330 337 0,'0'0'608'0,"0"0"-162"0,0 0-68 0,0 0-69 16,-14 0-25-16,14 0-50 0,0 0-7 15,0 0-46-15,0 0 12 0,0 0-15 0,0 0 24 16,0 0-37-16,0 0-11 0,0 0-30 0,14-2-31 16,-14 2-13-16,17 0-25 0,-17 0 5 15,14 0-26-15,-14 0 2 0,19 1-71 0,-19-1-53 16,20 1-115-16,-20-1-80 0,19 4-92 0,-19-4-132 16,18 2-394-16,-18-2-545 0</inkml:trace>
  <inkml:trace contextRef="#ctx0" brushRef="#br0" timeOffset="167039.17">21686 5495 274 0,'0'0'611'0,"0"0"-143"0,-6 7-127 15,6-7-50-15,0 0-79 0,0 0-18 0,0 0-39 16,0 0 3-16,4 13-32 0,-4-13 7 0,17-1-37 15,-5-2 3-15,3-2-38 0,1-3 10 16,7-2-29-16,4-4 26 0,0-2-15 0,-1-1 22 16,1-1-23-16,0-2 39 0,0-1-17 0,0-6 29 15,0 0-17-15,-2-3 9 0,-5-1 1 0,3-3 2 16,0-1-2-16,-7 3 5 0,3-4 4 16,-5 5 7-16,-1 0-17 0,-1 4 16 0,-6 3-9 15,5 2 6-15,-5 4-15 0,0 2 4 0,-2 1-32 16,0 1 8-16,-4 1-29 0,0 13 9 15,4-20-26-15,-4 20 10 0,-4-13-28 0,4 13 16 16,-8-6-23-16,8 6 19 0,-19 1-21 16,9 3 15-16,-2 2-18 0,-3 3 1 0,-1 2-2 15,1 3 4-15,-3 3 2 0,-3 5 3 0,4 0 0 16,-1 3-4-16,3 0-2 0,-1 1 10 0,3 1-9 16,3-3 18-16,0 1-23 0,4-2 21 0,3-2-21 15,1 1 16-15,2-2-19 0,2 0 20 16,3-2-19-16,3-1 7 0,2-2-5 0,3-3 18 15,3-2-25-15,1-3 18 0,-1-2-25 0,7-1 17 16,-2-2-24-16,-1-2 20 0,1-4-21 16,-2 2 11-16,1-3-10 0,1-1 22 0,0-2-19 15,-7 0 20-15,5-1-12 0,-3 1 19 0,-3-1-19 16,-1-1 20-16,-2 1-20 0,1-1 22 16,-3 2-15-16,0 1 17 0,-8 7-20 0,6-15 11 15,-6 15-5-15,5-10 16 0,-5 10-23 0,0 0 18 16,0 0-19-16,-5-11 21 0,5 11-25 15,0 0 23-15,-8 3-20 0,8-3 11 0,-14 10-6 16,14-10 14-16,-13 15-21 0,13-15 25 0,-8 17-20 16,8-17 19-16,-2 18-26 0,2-18 22 0,2 15-19 15,-2-15 17-15,10 14-18 0,-10-14 19 0,19 7-17 16,-19-7 18-16,23 2-18 0,-23-2 22 16,27-2-23-16,-13-2 17 0,-2 0-16 0,3-2 21 15,-1 1-21-15,-1-3 17 0,-1 0-13 16,1 0 14-16,-3-3-5 0,0 2 11 0,-1-1-21 15,-1 1 18-15,0-1-15 0,-2 0 17 0,-2 1-22 16,-4 9 20-16,11-15-12 0,-11 15 7 0,4-10-12 16,-4 10 15-16,0 0-23 0,0 0 19 0,-2-11-18 15,2 11 22-15,0 0-22 0,-15 2 22 16,15-2-20-16,-16 8 16 0,16-8-14 0,-15 11 15 16,15-11-15-16,-10 13 17 0,10-13-17 0,-10 15 11 15,10-15-15-15,0 12 11 0,0-12-13 16,4 11 11-16,-4-11-16 0,12 8 2 0,-12-8-9 15,19 4 4-15,-19-4-2 0,18 0 15 0,-18 0-5 16,23-5 7-16,-13 2 1 0,1-1 11 0,-5-2-17 16,6 1 23-16,-3-1-10 0,-3-2 7 15,6 1-6-15,-6-2 12 0,1 1-14 0,1 0 10 16,-2 0-3-16,-6 8 9 0,10-13-20 0,-10 13 11 16,9-10-10-16,-9 10 7 0,0 0-8 0,8-11 8 15,-8 11-4-15,0 0 1 0,0 0-2 16,0 0 19-16,0 0 21 0,0 0 45 0,6 14 4 15,-10-1 36-15,0 4 24 0,-2 2-1 16,0 7 37-16,-5 5 54 0,-3 2 6 0,3 1-9 16,-1 1 19-16,-2 4-31 0,-3 0-7 0,-2-3-40 15,1 2 30-15,1-9-31 0,1 1-4 0,-3-2-38 16,1-2-1-16,-1-3-34 0,2-1-88 16,1-5-5-16,-1-2 0 0,3-3 0 0,1-2 0 15,1-2 0-15,-2-4 0 0,14-4 0 0,-19 2-281 16,19-2-86-16,-15-9-127 0,15 9-85 0,-8-17-53 15,8 17 104-15,2-21 28 0,0 8 10 16,5-2-52-16,-3 1-105 0,4-2-332 0,4-1-633 16</inkml:trace>
  <inkml:trace contextRef="#ctx0" brushRef="#br0" timeOffset="167343.15">23001 4892 386 0,'2'-12'529'16,"-2"12"-92"-16,6-22-4 0,-6 22-30 0,2-15-46 16,-2 15-12-16,0 0-53 0,0 0 29 15,-4-12-52-15,4 12 0 0,-14 7 0 0,3 2-7 16,-3 2-36-16,-3 7 13 0,1 6-27 0,-5 4-17 15,0 6-10-15,1 1 19 0,3 2-5 0,3-4-36 16,1 1-24-16,5 0-30 0,0 2-12 16,6-7-24-16,0 2-14 0,4-3-12 0,2-1-7 15,2-3-60-15,4 0-85 0,3-5-190 0,-1-2-215 16,5-3-10-16,-1-5-97 0,3-3-68 0,-1-2-588 16,3-4-921-16</inkml:trace>
  <inkml:trace contextRef="#ctx0" brushRef="#br0" timeOffset="167593.16">23282 5068 732 0,'0'0'678'16,"0"0"-137"-16,-6-13-91 0,6 13-45 0,0 0-29 15,0 0-25-15,-4-7-28 0,4 7-37 0,0 0-24 16,0 0-4-16,0 0-24 0,-9 7-15 0,9-7-35 15,-6 20-43-15,2-11-3 0,0 3-4 0,0 1 15 16,-2 1-24-16,1-2-20 0,1 2-23 16,0 0-14-16,0 0-14 0,0-1-27 0,0 1-63 15,0-4-103-15,-1 2-156 0,5-12-129 0,-6 19-48 16,6-19-25-16,-2 14-98 0,2-14-633 0,0 0-868 16</inkml:trace>
  <inkml:trace contextRef="#ctx0" brushRef="#br0" timeOffset="167794.07">23375 5162 7 0,'6'-8'835'0,"-6"8"-211"0,0 0-118 16,4-11-101-16,-4 11-30 0,0 0-65 0,0 0 25 16,9-8-49-16,-9 8 11 0,0 0-33 0,18-6-32 15,-18 6-41-15,21-3-33 0,-21 3-39 16,27-3-25-16,-15 0-13 0,3 1-15 0,-1 1-41 0,1-1-67 15,-3-1-87-15,2 1-84 0,-14 2-69 16,21-3-37-16,-21 3-86 0,21-4 28 0,-21 4-55 16,12-2-73-16,-12 2-284 0,0 0-388 0</inkml:trace>
  <inkml:trace contextRef="#ctx0" brushRef="#br0" timeOffset="168074.73">23675 5065 608 0,'0'0'521'0,"0"0"-89"0,0 0-15 15,-9-8-32-15,9 8-38 0,0 0 1 0,0 0-73 16,-16-2-33-16,16 2-25 0,0 0-31 0,-15 7-33 16,15-7-18-16,-10 8-20 0,10-8-23 15,-8 14-7-15,8-14-9 0,-2 13 33 0,2-13-46 16,0 0 32-16,4 20-33 0,-4-20 34 0,10 14-26 16,-10-14 28-16,21 9-15 0,-9-6 17 0,-12-3-32 15,25 0 19-15,-10-2-24 0,-1 1 10 0,-2-6-6 16,3 2 5-16,-3-1-26 0,-1-2 6 15,-1 0-16-15,-2-3 12 0,-2 1-23 0,1 0 2 16,-7 10-24-16,2-23 2 0,-2 23-49 0,-6-22-35 16,-1 12-128-16,-1 0-13 0,0-1-108 0,-3 2-55 15,1 2-83-15,-2-3-17 0,1 2-56 0,3-1-508 16,0 1-699-16</inkml:trace>
  <inkml:trace contextRef="#ctx0" brushRef="#br0" timeOffset="168325.73">24003 4740 193 0,'11'-3'711'0,"-11"3"-217"15,18-2-78-15,-18 2-41 0,19 2 83 0,-7 1-3 16,-3 2 22-16,3 5-40 0,-2 1-26 0,1 1-18 16,-1 5-45-16,2 5-6 0,-1 0 11 0,-3 5 43 15,0 0-41-15,1 5-23 0,-3-3-26 16,-2 1-35-16,-2 1 3 0,-2 2-19 0,-4-2-116 15,-2 4-139-15,-5 0 0 0,-5 5 0 0,-3-4 0 16,-2-1 0-16,-1-2 0 0,-3-3 0 0,0-2 0 16,0-7 0-16,1-2-82 0,1-1-520 0,2-5-265 15,0-1-151-15,3-7 246 0,3 1-761 16,1-4-1244-16</inkml:trace>
  <inkml:trace contextRef="#ctx0" brushRef="#br0" timeOffset="171681.86">22844 5663 145 0,'0'0'459'0,"14"-3"-59"0,-14 3-145 0,17 3 31 15,-17-3-54-15,18 9 26 0,-9-3-19 16,1 2-11-16,0 4-9 0,1 1-12 0,-1 2-19 16,0 4 10-16,3 0-46 0,-1 2-27 0,3-1-21 15,-3 0-19-15,2 1-12 0,1-1-16 16,-3 0 16-16,3-2-42 0,-1 0 18 0,-1-1-25 16,1-1 13-16,-1-1-30 0,1-1 21 0,-2-2-28 15,1-3 22-15,1 0-48 0,-1-2-25 0,-1 0-43 16,0-3-55-16,1-1-36 0,-13-3-75 15,21 1 53-15,-21-1-55 0,16-3 52 0,-16 3-26 16,13-8 12-16,-13 8 32 0,4-8 14 0,-4 8 34 16,0 0 30-16,4-16 38 0,-4 16 29 0,-4-13 53 15,4 13 14-15,-2-16 72 0,2 16-35 16,-7-17 103-16,7 17 25 0,-6-15 4 0,6 15 21 16,-6-16 11-16,6 16 14 0,-8-13 7 0,8 13 0 15,-4-11-14-15,4 11-20 0,0 0-42 16,-7-11-33-16,7 11-33 0,0 0-11 0,0 0-25 15,0 0 30-15,0 0 30 0,0 0 4 16,11 12 12-16,-5-4-15 0,2 4-14 0,0 1-7 16,-1 2 23-16,5 1-2 0,-4-1 20 0,3 2 7 15,-5 0 49-15,2 1-10 0,-2 0 19 0,-2 0 53 16,-1-1-1-16,-1 1 5 0,-4 0-12 0,-1-2-8 16,-1 1-21-16,-4-1-15 0,-2 0-101 0,-3 0-110 15,-3-1 0-15,-3 0 0 0,1-3 0 16,-1-1 0-16,-2-3 0 0,5-2 0 0,-3 1 0 15,3-3 0-15,-1 0 0 0,1-1 0 0,3-1 0 16,13-2-440-16,-23 1-183 0,23-1-139 16,-14-2-33-16,14 2 145 0,0 0 45 0,0 0-78 15,12-10-466-15,1 6-795 0</inkml:trace>
  <inkml:trace contextRef="#ctx0" brushRef="#br0" timeOffset="172002.83">23718 6190 946 0,'0'0'630'0,"4"-13"-134"0,-4 13-69 16,-6-8-27-16,6 8 76 0,-21-2-47 0,21 2-3 15,-26 2-41-15,9 5-14 0,0 1-47 16,-1 5-41-16,-1 1 28 0,3 3-3 0,-1 3-45 16,3-1-45-16,3 3-14 0,3 0-40 0,4-1 2 15,4 1-10-15,4-1 0 0,4 1-22 16,7 4-6-16,6-3 23 0,1-2-27 0,7-4-9 15,0-4-115-15,2-2 0 0,-2-5 0 0,0-3 0 16,-2-3 0-16,0-2 0 0,-2-5 0 16,-3-2 0-16,-3-2 0 0,-5-4 0 0,-3-3 0 0,-5-4 0 15,-4-1 0-15,-4-2 0 0,-4-2 0 0,-7-3 0 16,-1 2 0-16,-5 2 0 0,1 1 0 16,-5 1 0-16,0 3-115 0,0 3-559 0,-1 1-129 15,5 6-76-15,-2 1 186 0,5 5 57 0,-1 3-96 16,3-2-425-16,-1 4-805 0</inkml:trace>
  <inkml:trace contextRef="#ctx0" brushRef="#br0" timeOffset="173601.52">16556 5043 246 0,'0'0'254'16,"0"0"-16"-16,0 0-69 0,0 0-13 15,0 0-17-15,-5-11 0 0,5 11 10 0,0 0 6 16,0 0-4-16,0 0 16 0,0 0 0 0,0 0-12 16,0 0-11-16,0 0 16 0,0 0-18 0,0 0 15 15,0 0 1-15,0 0 11 0,0 0 18 0,0 0 1 16,0 0 17-16,0 0 15 0,0 0-3 15,0 0-8-15,0 0-5 0,0 0-1 0,0 0-23 16,0 0 6-16,0 0-33 0,-14-1-17 16,14 1 2-16,0 0-17 0,0 0-10 0,0 0 10 15,0 0-55-15,0 0 24 0,10-2-48 0,-10 2 25 16,27-8-44-16,-10 5 29 0,-3-1-41 0,3 1 28 16,1 0-36-16,1-2 28 0,-5 4-36 15,3-2 37-15,-3 0-37 0,-14 3 35 0,21-6-20 16,-21 6 60-16,19-2 5 0,-19 2 63 0,0 0 2 15,14-2-4-15,-14 2-8 0,0 0-24 16,0 0-5-16,0 0-29 0,-14 2-4 0,14-2-4 16,-23 5-5-16,6-2 8 0,3 0-15 0,-5 0 16 15,3 1-22-15,-7 1 31 0,4 0-27 0,-3-1 38 16,1 2-36-16,2-2 17 0,1 0-52 16,1-1-15-16,3 1 0 0,-1-1 0 0,7 1 0 15,8-4 0-15,-23 3 0 0,23-3 0 0,0 0 0 16,-12 4 0-16,12-4 0 0,0 0 0 15,0 0 0-15,23 2 0 0,-7-4 0 0,-1 0 0 16,5 0 0-16,-1 0 0 0,4-1 0 0,-5 0 0 16,-1 1 0-16,1-1 0 0,-3 1 0 0,-3 0 0 15,-12 2 0-15,19-2 0 0,-19 2 0 16,14-2 0-16,-14 2 0 0,0 0 0 0,0 0 0 16,0 0 0-16,0 0 0 0,-18 1 0 0,5 2 0 15,-1-1 0-15,-1 1 0 0,3 1 0 16,-2-2 0-16,1 1 0 0,13-3 0 0,-23 3 0 15,23-3 0-15,-14 3 0 0,14-3 0 0,0 0 0 16,-12 3 0-16,12-3 0 0,0 0 0 16,0 0 0-16,0 0 0 0,16-4 0 0,-1 3 0 15,3-2 0-15,-1 2-223 0,1-2-348 0,1 1-143 16,0 0-82-16,1 2 141 0,3 0-22 0,-4 1-121 16,-3 2-394-16,3 1-833 0</inkml:trace>
  <inkml:trace contextRef="#ctx0" brushRef="#br0" timeOffset="174735.95">23576 5485 67 0,'-13'-2'387'0,"13"2"-60"0,0 0-60 0,0 0-34 16,0 0-27-16,0 0-14 0,0 0-13 0,-10-3-11 15,10 3-10-15,0 0-11 0,0 0-40 16,0 0-4-16,0 0 16 0,10-10-23 0,-10 10 25 16,13-5-22-16,-13 5 22 0,20-7-28 0,-7 3 3 15,-3 2-3-15,2-1 2 0,3 0 5 0,-3-1-4 16,1 1-10-16,-13 3-5 0,18-4-7 16,-18 4 4-16,17-4 1 0,-17 4 4 0,0 0 6 15,14-2 7-15,-14 2-40 0,0 0 42 0,0 0-58 16,0 0 44-16,0 0-50 0,-12 5 54 15,12-5-44-15,-21 5 50 0,9-2-36 0,-1 2 32 16,-1-1-29-16,1 0 36 0,-1-1-19 0,2 3 17 16,-3-2-24-16,5-2 6 0,10-2-27 15,-19 6 8-15,19-6-24 0,-14 5 14 0,14-5-33 16,0 0 31-16,-13 4-22 0,13-4 9 0,0 0-22 16,0 0 21-16,0 0-27 0,17-1 14 0,-17 1-22 15,21-4 23-15,-9 0-35 0,-2 2 39 16,3-1-18-16,-13 3 22 0,18-4 4 0,-18 4 37 15,15-4-4-15,-15 4 26 0,0 0-18 0,14-5 16 16,-14 5-31-16,0 0 31 0,0 0-38 0,0 0 4 16,11-5-35-16,-11 5 13 0,0 0-22 15,0 0-10-15,0 0-81 0,0 0-77 0,-11-5-148 16,11 5-80-16,0 0-6 0,0 0-17 0,0 0-34 16,0 0-18-16,0 0 4 0,-12 5-48 0,12-5-34 15,0 0-263-15,0 14-405 0</inkml:trace>
  <inkml:trace contextRef="#ctx0" brushRef="#br0" timeOffset="177326.09">21771 3749 38 0,'0'0'537'0,"0"0"-225"16,0 0 10-16,0 0-110 0,0 0 51 0,0 0-20 15,0 0 21-15,0 0-18 0,0 0 0 16,0 0-17-16,0 0-36 0,0 0-10 0,0 0-29 15,12-13-13-15,-5 3-6 0,7 0-6 0,3-4 3 16,5-4-6-16,3-4 6 0,8-2 4 16,2-3 1-16,2 1 10 0,1-3-19 0,1 1 12 15,-2-1-23-15,0 2 17 0,1 0-5 0,-5 1-12 16,-2 4-11-16,-4 3-6 0,-5 2 16 16,-3 3 32-16,-3 1 0 0,-1 4-16 0,-5-1 3 15,1 1-17-15,-1 2-16 0,-2-1-25 0,-8 8-18 16,17-11-6-16,-17 11-10 0,10-10-10 15,-10 10-6-15,10-6-11 0,-10 6-1 0,0 0-17 0,9-8-48 16,-9 8-36-16,0 0-78 0,0 0-78 16,8-6-124-16,-8 6-40 0,0 0 44 0,0 0-27 15,0 0-57-15,0 0 51 0,0 0-71 16,0 0-28-16,-10 10-436 0,10-10-582 0</inkml:trace>
  <inkml:trace contextRef="#ctx0" brushRef="#br0" timeOffset="177649.8">16097 4589 1 0</inkml:trace>
  <inkml:trace contextRef="#ctx0" brushRef="#br0" timeOffset="178903.63">22474 3034 296 0,'-17'1'552'16,"17"-1"-105"-16,0 0-60 0,0 0-21 0,0 0-48 15,-16 1-26-15,16-1-31 0,0 0-20 16,0 0-42-16,0 0-14 0,0 0-52 0,0 0-11 16,0 0-42-16,0 0 6 0,0 0-43 0,0 0 21 15,0 0-41-15,12-7 24 0,-12 7-34 0,19-2 25 16,-19 2-35-16,18-3-13 0,-18 3-59 15,19-2-80-15,-19 2-110 0,16 0-77 0,-16 0-26 16,13 1-110-16,-13-1-326 0,14 2-403 0</inkml:trace>
  <inkml:trace contextRef="#ctx0" brushRef="#br0" timeOffset="179984.39">22652 3174 254 0,'0'0'402'0,"0"0"-30"16,0 0-157-16,0 0 14 0,0 0-103 0,0 0 55 15,0 15-54-15,0-15 67 0,0 0-47 0,0 0 12 16,22-2-43-16,-11-1-18 0,1-4-17 0,2 0-12 16,3 0-11-16,2-4 5 0,1-1-4 15,-1-3 0-15,4-2-4 0,-3-1 3 0,1-3-1 16,-2-4 0-16,-1 1-3 0,1-4-11 0,-3 0-6 15,1-1-8-15,-3-2 4 0,3 0 6 0,-5 2 13 16,1-2 5-16,-3 5 9 0,-4 3 5 16,5-1 22-16,-7 5-22 0,0 0 24 0,0 2-28 15,-2 1 29-15,0 1-43 0,-2 1 30 0,0 14-54 16,0-22 26-16,0 22-29 0,-6-18 12 0,6 18-46 16,-15-10 36-16,15 10-36 0,-16-1 30 0,16 1-35 15,-21 8 4-15,9 0 33 0,-1 3-34 16,-1 4 32-16,-1 3-34 0,1 2 34 0,-3 5-35 15,3 0 53-15,-1 4-57 0,1 1 40 0,2-1-38 16,3-3 48-16,1 0-50 0,2 0 37 16,2-1-39-16,4-3 41 0,0-1-39 0,2 0 46 15,2-3-49-15,2 0 39 0,0-3-32 0,7 0 35 16,-1-2-34-16,5-3 38 0,-1-1-50 0,1-2 45 16,1 0-39-16,1-3 47 0,0-1-47 0,-3-1 48 15,3-1-43-15,-5-2 41 0,5 0-40 0,-3-1 42 16,-3-2-50-16,1 1 67 0,-1-2-18 15,-3 0-52-15,0 1 52 0,-10 4-49 0,15-10 49 16,-15 10-47-16,8-9 50 0,-8 9-52 0,0 0 46 16,6-10-52-16,-6 10 40 0,0 0-44 15,0 0 47-15,-10-6-47 0,10 6 48 0,0 0-46 16,-15 0 50-16,15 0-52 0,-12 3 41 0,12-3-43 16,-10 5 42-16,10-5-38 0,-9 8 38 0,9-8-39 15,-4 9 38-15,4-9-35 0,0 0 37 0,2 13-37 16,-2-13 37-16,11 9-34 0,-11-9 47 0,18 6-47 15,-18-6 46-15,25 1-44 0,-10-1 50 0,-1-2-48 16,0 1 44-16,3-2-12 0,-3-2 3 16,3 1-1-16,-3-1-3 0,1-2 1 0,-3 0-4 15,1-1 1-15,-1 1 8 0,-1-2-11 0,-1 1 4 16,-2-1-3-16,0 2 0 0,-1 0 6 0,-7 7-13 16,10-16 5-16,-10 16-2 0,4-11-4 0,-4 11-9 15,0 0 5-15,0 0-7 0,-2-17 6 0,2 17-3 16,0 0 1-16,-14-4-1 0,14 4 0 15,-15 2 6-15,15-2-6 0,-16 5 0 0,16-5 4 16,-17 9-5-16,17-9 1 0,-14 12 3 0,14-12-4 16,-11 11-1-16,11-11 1 0,-4 14 1 15,4-14-5-15,0 0 5 0,2 15-2 0,-2-15 6 16,13 8 0-16,-13-8 2 0,20 3 0 0,-20-3 2 16,25-2-2-16,-13-1 8 0,3-1-10 0,-3 1 8 15,3-4-5-15,-1 1 6 0,-1 0-1 0,1-3-2 16,-2 0-6-16,1 1 4 0,-1-1 3 0,-1 1-4 15,-1-1 4-15,0 2-8 0,1 0 6 0,-3 0-7 16,-8 7 1-16,12-11-1 0,-12 11 0 16,15-8 3-16,-15 8 2 0,6-8-12 0,-6 8 0 15,0 0 8-15,0 0 5 0,8 8 21 0,-8-8 31 16,-2 20 32-16,0-5 19 0,-2 2 17 0,-2 1 14 16,-3 5 12-16,-1 2-10 0,0 3 17 0,-5 1-7 15,3 0 52-15,-5 2-8 0,1-1-7 0,-5 3-11 16,3-4-1-16,-3-2-21 0,2-3-13 15,-1 0-26-15,1-3-1 0,3-3-27 0,-1-3-10 16,3-1-16-16,-1-3 0 0,1-2-13 16,1-1-12-16,1-2-11 0,-1-4-23 0,13-2-66 0,-22 1-63 15,22-1-45-15,-21-6-72 0,21 6-106 16,-17-12-131-16,11 4 22 0,2-2 46 0,4 10-17 16,-4-20-65-16,4 20 12 0,4-25-24 0,0 11-464 15,2-1-633-15</inkml:trace>
  <inkml:trace contextRef="#ctx0" brushRef="#br0" timeOffset="180282.39">23770 2700 392 0,'8'-11'457'0,"-2"2"-32"0,0-1-22 16,-6 10-13-16,9-17-35 0,-9 17-20 0,6-12-28 15,-6 12-38-15,0 0-74 0,0 0 5 0,0 0-64 16,-8-7 24-16,8 7-47 0,-19 11 52 0,9-2-49 16,-3 4 46-16,1 3-23 0,-5 3-9 15,3 2-12-15,-1 5-6 0,3 1-10 0,-2 1-5 16,5-2-18-16,1 1-8 0,2-1-12 0,4 1-11 16,2-2-7-16,2-2-32 0,2 2 27 0,4 0-17 15,3-3 11-15,3 0-13 0,1-3 16 0,3-2-69 16,1-2-31-16,3-2-99 0,1-2-122 15,-2-2-62-15,4-3-128 0,-5-3-67 0,-1 0-64 16,0-3-387-16,-1-1-649 0</inkml:trace>
  <inkml:trace contextRef="#ctx0" brushRef="#br0" timeOffset="201121.52">23981 2856 76 0,'0'0'432'0,"0"0"-87"0,0 0-20 0,0 0-23 16,0 0-14-16,0 0-15 0,0 0-34 0,0 0-33 15,0 0-28-15,0 0-33 0,0 0-30 16,0 0-24-16,0 0-22 0,0 0-15 0,0 0-12 15,0 0-2-15,0 0 16 0,0 0 19 0,6 16 25 16,-6-16 15-16,0 19-27 0,0-19 56 16,0 23-52-16,0-23 49 0,0 25-56 0,0-25 49 15,-2 25-64-15,0-12 41 0,2 0-65 0,-4 0 36 16,4-13-62-16,-2 24 48 0,2-24-60 0,-5 20 46 16,5-20-71-16,-4 20-29 0,4-20-136 15,-2 15-73-15,2-15-124 0,0 0-81 0,0 14-23 16,0-14-418-16,0 0-545 0</inkml:trace>
  <inkml:trace contextRef="#ctx0" brushRef="#br0" timeOffset="201362.57">24156 2965 95 0,'0'0'457'15,"0"0"-122"-15,0 0-62 0,0 0-35 0,0 0-19 16,0 0-19-16,9-7 16 0,-9 7-7 0,0 0-17 16,0 0-13-16,14-1-24 0,-14 1-27 15,0 0-26-15,17-1-1 0,-17 1-35 0,16-1-3 16,-16 1-22-16,15 0 4 0,-15 0-31 0,12 0-33 16,-12 0-81-16,0 0-71 0,19-2-89 0,-19 2-65 15,0 0-63-15,14-4-269 0,-14 4-211 0</inkml:trace>
  <inkml:trace contextRef="#ctx0" brushRef="#br0" timeOffset="201889.17">24396 2829 182 0,'0'0'448'0,"0"0"-131"0,0 0-48 0,8-9-60 15,-8 9-20-15,0 0-16 0,0 0-17 16,0 0-21-16,11-3-25 0,-11 3-12 0,0 0 5 15,0 0-18-15,8 9 18 0,-8-9-21 0,0 0 16 16,4 18-16-16,-4-18 13 0,-2 16-15 0,2-16 0 16,-6 20-22-16,6-20 0 0,-8 19-21 0,1-9 5 15,1-3-19-15,6-7 12 0,-8 16-20 16,8-16 12-16,-6 12-13 0,6-12 16 0,0 0-8 16,-6 11 15-16,6-11-23 0,0 0 5 15,0 0-16-15,0 0 9 0,0 0-14 0,8-13 9 16,-8 13-4-16,12-14 2 0,-4 4-13 0,1 2 12 15,-1-1-14-15,2 0 5 0,3-1-1 16,-5 2 6-16,2-1 6 0,-3 2 23 0,1 0 27 16,-8 7 15-16,12-11 10 0,-12 11 6 0,6-8-13 15,-6 8-11-15,0 0-16 0,0 0-10 0,0 0-7 16,0 0 3-16,0 0-2 0,9 6 6 0,-9-6-1 16,0 18 5-16,0-18-11 0,0 24-3 15,0-24 2-15,2 26-4 0,-2-26 1 0,6 24-78 16,-4-13-26-16,4-1-101 0,3 1-115 0,1-4-154 15,0-1-86-15,3-3-353 0,-1 0-525 16</inkml:trace>
  <inkml:trace contextRef="#ctx0" brushRef="#br0" timeOffset="202155.83">24725 2720 489 0,'0'0'459'15,"0"0"-135"-15,2-12-42 0,-2 12-76 0,0 0 32 16,0 0 8-16,0 0 30 0,10 4 6 0,-10-4 16 16,13 15-21-16,-9-5 3 0,2 2-12 15,-2 1-38-15,0 1-11 0,0 1-12 0,-2 1-15 16,-2 0-20-16,0-1-19 0,-2 3-15 0,-2-1-29 16,-2 0-13-16,0 0-15 0,-5-1-14 15,-1 2-17-15,0-2-2 0,-3-1 1 0,3-4-21 0,-1 1-88 16,1-2-48-16,0-3-137 0,-1 1-57 15,1-5-74-15,-1 1-60 0,13-4-92 0,-20 2-39 16,20-2-415-16,-19-2-638 0</inkml:trace>
  <inkml:trace contextRef="#ctx0" brushRef="#br0" timeOffset="205722.14">24117 3575 420 0,'0'0'400'0,"0"0"-82"0,0 0-52 0,0 0-38 16,-8-5 1-16,8 5-59 0,0 0 0 16,0 0-46-16,0 0 18 0,0 0-37 0,10-9 10 15,-10 9-41-15,19-4 4 0,-19 4-12 0,27-2-12 16,-13 0-16-16,3 1-40 0,-3-1-86 16,3-1-80-16,-1 0-86 0,-1-1-48 0,-1-2-391 15,1 2-257-15</inkml:trace>
  <inkml:trace contextRef="#ctx0" brushRef="#br0" timeOffset="205934.11">24307 3370 572 0,'0'0'456'0,"0"0"-62"0,-6-9-75 16,6 9-2-16,0 0-66 0,0 0 0 16,0 0-59-16,-6-8-10 0,6 8-55 0,0 0 35 15,-6 10-14-15,6-10 64 0,-9 20-56 0,5-6 42 16,-2 2-75-16,0-1 28 0,0 2-77 15,2 1 36-15,-3 0-69 0,3 0 43 0,0 0-72 16,0-1-31-16,2 1-142 0,0 0-69 0,2-3-139 16,4 0-45-16,-2-3-102 0,6-2-366 0,1-1-519 15</inkml:trace>
  <inkml:trace contextRef="#ctx0" brushRef="#br0" timeOffset="206212.11">24469 3424 425 0,'2'-11'511'0,"-2"11"-87"0,4-19-72 16,-4 19-71-16,4-15-29 0,-4 15-70 16,0 0-3-16,0 0-28 0,0 0 35 0,0 0-30 0,0 0 32 15,0 0-51-15,-13 14 32 0,7-4-61 16,2 2 42-16,0 1-57 0,2 0 58 0,-2 1-67 16,2-2 55-16,-2 0-56 0,4-12 41 15,-3 22-49-15,3-22 29 0,0 21-41 0,0-21 24 16,3 16-21-16,-3-16 31 0,10 12-18 0,-10-12 17 15,12 8-25-15,-12-8 0 0,15 1-24 16,-15-1 6-16,20-5-20 0,-9 1-5 0,-1-1-18 16,0-1-28-16,1 0-65 0,-1 0-41 0,-2 1-155 15,1-2-38-15,-1 1-84 0,0 0-76 16,-8 6-38-16,17-12-8 0,-17 12-343 0,14-10-496 16</inkml:trace>
  <inkml:trace contextRef="#ctx0" brushRef="#br0" timeOffset="206463.78">24772 3452 189 0,'0'0'559'0,"13"-4"-109"0,-13 4-67 16,0 0-32-16,0 0-42 0,0 0-47 15,0 0-38-15,10-5-37 0,-10 5-31 0,0 0-36 16,0 0-25-16,0 0-21 0,0 0-9 0,0 0-13 16,10-4-10-16,-10 4-1 0,0 0-3 0,0 0 44 15,0 0 44-15,0 0-24 0,0 0 85 0,0 0-48 16,0 0 46-16,-6-10-34 0,6 10 6 15,-14-2-42-15,14 2 3 0,-25 1-32 0,13 0-1 16,-3 2-24-16,1 1-1 0,-1 3-30 16,3 1 10-16,-3-2-22 0,5 3 12 0,-2 1-28 15,3 1-23-15,1-1-137 0,2 2-78 0,2 1-101 16,4-13-133-16,-2 23-92 0,6-12-97 0,0-1-255 16,0-1-560-16</inkml:trace>
  <inkml:trace contextRef="#ctx0" brushRef="#br0" timeOffset="206715.54">24983 3387 354 0,'8'-16'713'16,"-8"16"-160"-16,7-9-102 0,-7 9-35 0,0 0-33 15,6-10-26-15,-6 10-35 0,0 0-110 0,0 0 10 16,0 0-93-16,0 0 52 0,0 0-31 0,0 0 27 15,4 19-30-15,-6-4-5 0,0-1-24 16,0 3-12-16,-2 0-16 0,2 4-17 0,-3-3-13 16,3 2-14-16,-2-1-8 0,0 0-4 0,2 0-15 15,0 1-43-15,-2-3-76 0,2-1-148 16,0 0-94-16,0-2-130 0,2-14-57 0,-2 23-31 16,2-23-448-16,0 0-662 0</inkml:trace>
  <inkml:trace contextRef="#ctx0" brushRef="#br0" timeOffset="206997.65">25085 3387 322 0,'4'-13'552'0,"0"0"-104"15,-2 2-29-15,-2 11-42 0,4-19-29 0,-4 19-55 16,0 0-14-16,2-16-25 0,-2 16 37 0,0 0-1 16,0 0-26-16,-19 2-31 0,9 3-3 0,-2 3-34 15,-3-1-11-15,1 3-33 0,-3 0-16 16,-1 0-28-16,3 0-19 0,1-1-19 0,-1-2-7 15,5 0-12-15,0-1 4 0,1-1-6 0,9-5-8 16,-12 6-19-16,12-6-3 0,0 0-10 16,0 0-6-16,0 0-11 0,18-6 2 0,-5 2-16 15,1-1 7-15,3 1-14 0,-3-1-11 0,1 2-18 16,-1 0 10-16,-1 2-47 0,1-1-3 0,-14 2-115 16,23 0-27-16,-23 0-52 0,21 7-48 15,-21-7-86-15,14 11-57 0,-14-11-5 0,8 20-47 16,-8-20-225-16,0 20-352 0</inkml:trace>
  <inkml:trace contextRef="#ctx0" brushRef="#br0" timeOffset="207364.82">23923 3991 389 0,'-17'1'517'0,"17"-1"-132"16,-22 2-51-16,22-2-78 0,0 0 8 0,0 0-41 16,0 0 15-16,0 0-31 0,20-11 35 0,7 6-48 15,8-1 31-15,7 0-76 0,11 0 27 16,3 2-72-16,6-2 35 0,2 2-70 0,2 0 49 15,0-1-16-15,1 2-7 0,1 0-15 16,-4-1-13-16,-4 1-16 0,-4-1-8 0,-11 2-8 0,-6 1-3 16,-5 0-7-16,-8-1-8 0,-3 1 5 15,-2 0-7-15,-3 1-10 0,-1-1-24 0,-3 0-68 16,-14 1-61-16,17-2-88 0,-17 2-38 0,0 0-113 16,0 0-28-16,0 0-21 0,0 0-23 15,-15-4-285-15,15 4-329 0</inkml:trace>
  <inkml:trace contextRef="#ctx0" brushRef="#br0" timeOffset="210387.06">24394 2645 97 0,'0'0'322'0,"0"0"-59"16,0 0-25-16,0 0 1 0,0 0-30 0,0 0-10 15,0 0-10-15,0 0-38 0,0 0-12 0,0 0-40 16,0 0-2-16,0 0-33 0,6-9 28 15,-6 9-21-15,15-2 27 0,-15 2-28 0,16-5 15 16,-16 5-26-16,17-5 20 0,-17 5-38 0,18-3 17 16,-18 3-32-16,15-4 22 0,-15 4-31 0,0 0 17 15,16-2-25-15,-16 2 19 0,0 0-25 16,0 0 21-16,15-4-28 0,-15 4 19 0,0 0-24 16,0 0 25-16,0 0-22 0,0 0 21 15,0 0-19-15,-19 7 24 0,19-7-26 0,-22 6 23 16,9-4-23-16,1 3 21 0,1-2-23 0,11-3 28 15,-20 5-31-15,20-5 27 0,-17 7-24 0,17-7 26 16,-12 4-21-16,12-4 28 0,0 0-24 0,0 0 26 16,0 0-22-16,0 0 23 0,0 0-27 15,0 0 22-15,14 6-24 0,-14-6 24 0,27-1-25 16,-10 0 21-16,-3 1-1 0,1-2-4 0,-1 2-2 16,-1-2-5-16,-13 2-3 0,24-2-25 15,-24 2-58-15,17 0-68 0,-17 0-78 0,0 0-62 16,0 0-17-16,0 0-35 0,0 0-308 15,-6 12-203-15</inkml:trace>
  <inkml:trace contextRef="#ctx0" brushRef="#br0" timeOffset="18473.43">16502 2421 455 0,'0'0'437'0,"0"0"-64"0,-4-12-50 0,4 12-20 16,0 0-10-16,-15-10-17 0,15 10-14 0,0 0 10 15,-12-5-50-15,12 5-16 0,-15-2-39 0,15 2-9 16,-16 1-34-16,16-1-1 0,-19 6-34 16,11 0-8-16,-2-1-8 0,1 1-13 0,3 2-10 15,-2 0-17-15,8-8 1 0,-4 19-10 16,4-19-10-16,0 21 2 0,0-21 6 0,8 20-7 16,2-11 10-16,-1-1-1 0,1-1-2 0,2-3 4 15,3-1 9-15,-3-2 14 0,3-1 28 0,1-1 19 16,-1-3 29-16,-3-1 21 0,-2-1 6 15,3-1 13-15,-5-3-13 0,2 0 40 0,-1 0 14 16,-5-1-16-16,2 2-23 0,-2-2-32 0,-4 11-17 16,8-19-35-16,-8 19-15 0,5-16-15 15,-5 16-20-15,0 0-32 0,0-17-83 0,0 17-93 16,0 0-201-16,0 0-165 0,0 0 101 0,0 0-47 16,0 0-6-16,0 0-81 0,0 0-590 0,0 0-809 15</inkml:trace>
  <inkml:trace contextRef="#ctx0" brushRef="#br0" timeOffset="18673">16866 2437 526 0,'0'0'761'16,"0"0"-142"-16,0 0-92 0,0 0-41 0,0 0-49 16,8-6-70-16,-8 6-44 0,0 0-90 0,0 0-31 15,0 0-57-15,0 0-21 0,0 0-29 16,14-4-1-16,-14 4-33 0,17-2 3 0,-17 2-38 15,23-2-45-15,-23 2-83 0,22-3-95 16,-22 3-59-16,23-4-90 0,-23 4-61 0,23-4-94 16,-23 4-522-16,18-7-676 0</inkml:trace>
  <inkml:trace contextRef="#ctx0" brushRef="#br0" timeOffset="18888.02">17217 2250 107 0,'4'-12'688'0,"-4"12"-126"0,4-19-64 15,-4 19-45-15,9-16-55 0,-9 16-43 16,0 0-39-16,4-16-44 0,-4 16-46 0,0 0-64 16,0 0-32-16,0 0-24 0,0 0 18 15,0 0 42-15,0 15 15 0,-4-1-18 0,-1 2 3 16,1 2-41-16,-4 1-2 0,2 4-43 0,-2-1-12 16,-1 0-14-16,-1 2-8 0,6-3-55 0,-4 3-82 15,-1-6-132-15,3 0-96 0,2 0-97 16,-4-2-89-16,-3 1-201 0,3-2-330 0,-6 2-688 15</inkml:trace>
  <inkml:trace contextRef="#ctx0" brushRef="#br0" timeOffset="19173.03">16372 2764 468 0,'-36'5'852'0,"5"-2"-157"0,5 1-86 15,5-2-75-15,4 0-68 0,-1 0-114 0,18-2-63 16,-21 2-17-16,21-2 45 0,0 0-10 0,29-4-19 15,4 0-49-15,17-3 64 0,12 0-53 0,37-3-40 16,0-3-17-16,13 2-34 0,-1-2 13 16,7-2-35-16,0 0-21 0,-6 1-17 0,-5-1-18 15,-12 2-20-15,-6 1-1 0,-27 2-15 0,-16 4-2 16,-9 0-8-16,-6 2 22 0,-4 0 12 0,-9 1 35 16,3 0 10-16,-7 1-25 0,1 0-1 15,-15 2-70-15,21-5-18 0,-21 5 0 0,0 0 0 16,0 0-78-16,0 0-240 0,0 0-100 15,0 0-143-15,-13-10-89 0,13 10 6 0,-18 1 123 16,18-1 28-16,-19 1-5 0,19-1-54 0,-21 4-6 16,21-4-348-16,-18 4-548 0</inkml:trace>
  <inkml:trace contextRef="#ctx0" brushRef="#br0" timeOffset="44185.87">5381 6907 599 0,'0'0'467'0,"-11"13"-76"0,11-13-34 0,-8 8-38 15,8-8-41-15,0 0-17 0,-8 9-9 0,8-9-21 16,0 0-30-16,0 0-37 0,0 0-13 0,-13-13-35 16,13 13 1-16,0-28-28 0,3 9 1 15,-1-8-8-15,4-8-4 0,2-1-2 0,4-11 0 16,3-1-9-16,4-2 3 0,7-20-5 0,1 0-1 16,4 1-14-16,2-1-6 0,2-1-6 15,3-2-4-15,3-1-2 0,2 0-9 0,3-3-8 16,4-1-3-16,3 0 6 0,3-1-12 0,0 2-3 15,2 1-2-15,0 1-4 0,2 6 2 16,-3 3 0-16,-1 1 5 0,2 4 4 0,-4 5-6 16,0 2-2-16,-1 3 0 0,1 3 1 15,0 0 2-15,2 3-4 0,0-2-2 0,-1 0 1 16,3 0-1-16,0-3-2 0,0 1 9 0,0 1-5 16,0 1 1-16,2-1 6 0,-2 4 6 0,-3 3 9 15,-7 7 4-15,-7 6 4 0,-1 1 0 0,-1 4-8 16,-2-1 12-16,-2 2-2 0,0 1 2 0,-4 4-1 15,-4 1-4-15,2 0 2 0,-2 0 5 16,0 1 0-16,-2 1 14 0,-3 1 2 0,1 1 0 16,-2 1-1-16,-1 0 1 0,1-1-5 15,-6 4 11-15,1-1 9 0,-1 2 1 0,-3-1-1 16,0 2-12-16,-1 0-2 0,-3 2-7 0,-8 4-2 16,17-8-2-16,-17 8-7 0,10-6-8 0,-10 6-7 15,0 0 1-15,0 0-6 0,10-5-1 16,-10 5-5-16,0 0-44 0,0 0-53 0,0 0-58 15,-12 4-75-15,12-4-9 0,-13 2-6 0,13-2-7 16,-16 1-9-16,16-1-6 0,-19 2-4 16,19-2 35-16,-20-4-4 0,20 4 27 0,-23-5 13 15,10 3 48-15,13 2 13 0,-20-7 35 0,20 7-2 16,-21-7 41-16,13 4-2 0,8 3 24 0,-19-8-1 16,19 8 33-16,-16-8 4 0,16 8 49 15,-15-7-1-15,15 7 34 0,-14-4-11 0,14 4 34 16,0 0-15-16,-15-6 21 0,15 6-31 0,0 0 15 15,-10-4-27-15,10 4 4 0,0 0-32 0,0 0 4 16,0 0-24-16,0 0 14 0,0 0-16 0,8-9 21 16,-8 9-5-16,27-4 25 0,-10 4-13 15,1-1 28-15,1 1 2 0,2 1 29 0,-3 0 14 16,1 2-1-16,-1-1 13 0,-1 3 18 16,-3 2 24-16,1 2 37 0,-5 2 5 0,-2 3 35 15,-1 3 62-15,-5 2 14 0,-4 1-62 0,-2 2-29 16,-3 2-52-16,-1 2-28 0,0-2-42 15,-5 0-5-15,3 0-36 0,-2-2-52 0,-1-3-134 16,3 0-110-16,2-3-179 0,-1 0-181 0,3-4-65 16,-2-4 24-16,8-8-902 0,-8 14-1235 15</inkml:trace>
  <inkml:trace contextRef="#ctx0" brushRef="#br0" timeOffset="58813.76">8175 6129 640 0,'-6'-31'515'0,"4"2"-105"0,-2 2-27 15,0 7-68-15,2 1-55 0,0 2-50 0,-2 3-41 16,2 1-31-16,2 13 23 0,0 0 44 0,0 0 38 16,0 0 23-16,0 0-9 0,-2 25-11 0,4-6-32 15,0 1-40-15,4 6-17 0,-2-2-38 16,4 2-9-16,3 0-33 0,-1-3-3 0,4-2-24 16,3-3 5-16,4-1-19 0,-1-5 0 0,5-2-16 15,4-6 10-15,-4-4-19 0,4-4 7 0,0-3-12 16,0-5 13-16,0-1-7 0,-9 0 116 15,-1 0 80-15,-3 0 85 0,-3 2 93 0,-5 0 12 16,0 3-1-16,-8 8-62 0,4-11-40 16,-4 11-180-16,0 0-115 0,-16 15 0 0,6 4 0 15,-3 1 0-15,-3 9 0 0,-1 2 0 0,-1 6 0 16,-1 1 0-16,2-1 0 0,1 1 0 16,-1 0 0-16,3-7 0 0,-1-1 0 0,3 0 0 15,-3-3 0-15,5-5 0 0,0-3 0 0,2-3 0 16,-3-3 0-16,3-3 0 0,0-4 0 0,8-6 0 15,-19-2 0-15,11-9 0 0,0 0 0 0,3-5 0 16,1-2 0-16,2-4-620 0,2 1-291 16,4-1-49-16,5-3 255 0,-1 0-46 0,4 1-595 15,5 1-1012-15</inkml:trace>
  <inkml:trace contextRef="#ctx0" brushRef="#br0" timeOffset="59028.79">8645 6222 271 0,'16'-5'699'0,"13"-3"371"0,-12 1-628 15,-1 1-68-15,1 0-65 0,-1-1-65 0,1 3-45 16,1-2-47-16,1 0-50 0,0 2-92 0,1 2-102 16,-1 2-94-16,-3 2-98 0,1 2-75 0,-3 4 3 15,-3 3-4-15,-5 1 65 0,0 3 62 16,-6 2 127-16,-2 1 77 0,-4 1 113 0,-4 3 86 16,-1 0 57-16,-1 0 3 0,-1 0 13 0,1-2-16 15,4-4-29-15,2-1-33 0,1-2-28 16,5-13-23-16,0 23-25 0,0-23-15 0,19 8-57 15,-2-8-113-15,1-3-129 0,7-1-131 0,2-3-145 16,6-2-247-16,2 0-333 0</inkml:trace>
  <inkml:trace contextRef="#ctx0" brushRef="#br0" timeOffset="59286.05">9397 6174 667 0,'-6'-11'792'0,"0"2"-144"0,0 1-106 0,-3 3-38 16,9 5-57-16,-12-12-71 0,12 12-80 0,0 0-6 15,-17 2-12-15,17-2 14 0,-2 13-40 0,2-13 5 16,9 25 47-16,1-11-3 0,2 1-51 16,5 0 8-16,3-4 9 0,5-2 13 0,4-3-38 15,2-5 21-15,0-3-8 0,4-6-125 16,-4-3-130-16,-2-1 0 0,-6-5 0 0,-6 0 0 16,-11-2 0-16,-2 0 0 0,-6-2 0 0,-6-2 0 15,-7 3 0-15,-6-2 0 0,-1 3 0 0,-5 2 0 16,0 3 0-16,2 4 0 0,0 5 0 0,3 1 0 15,-1 4 0-15,2 6-1213 0,1 5-246 16,1 4-281-16,0 6-1499 0</inkml:trace>
  <inkml:trace contextRef="#ctx0" brushRef="#br0" timeOffset="68046.32">9306 7383 609 0,'-8'-12'467'0,"2"-1"-86"0,0 0-54 16,1 1-32-16,1 0-61 0,4 12-49 0,-6-19-39 15,6 19-34-15,-4-14-16 0,4 14-6 0,0 0 2 16,0 0 4-16,10-6 7 0,-10 6-6 0,13 10-4 15,-7-3-13-15,2 2-9 0,-2 0-3 16,3 1-16-16,-1 0 2 0,0 2-10 0,0-1-2 16,1 0-12-16,1-4-7 0,-2 0 8 0,3-1-5 15,-1-3 7-15,-10-3 1 0,23 0-4 0,-11-4 12 16,0-3 24-16,1-1 17 0,-1-3 21 16,-1-2 19-16,1-5 3 0,-2-1 23 0,-1 0 8 15,-1 1 8-15,0 3 24 0,-2 1-12 0,-2 2 19 16,1 2-13-16,-5 10 13 0,8-17-75 15,-8 17 8-15,0 0-44 0,6 10 64 0,-6 5-22 16,0 6 19-16,0 10 4 0,-2 6 61 0,-2 6-5 16,-2 8 32-16,-3 3-16 0,1 0 22 0,0 1-78 15,-2-2-166-15,-3 0 0 0,3-4 0 16,-5-1 0-16,3-5 0 0,0-8 0 0,-1-2 0 16,1-2 0-16,-3-5 0 0,3-4 0 0,-1-5 0 15,1-4 0-15,0-6 0 0,-3-5 0 0,-1-6 0 16,1-2 0-16,-1-8 0 0,-1-2 0 15,5-2 0-15,-1-2 0 0,3-1-396 0,2-1-338 16,4 2-95-16,1 0 37 0,6-1 103 16,-1 1-67-16,6-3-514 0,4 3-915 0</inkml:trace>
  <inkml:trace contextRef="#ctx0" brushRef="#br0" timeOffset="68316.73">9720 7478 591 0,'16'-6'688'0,"-3"-1"-158"0,1 1-113 15,-4 0-81-15,5-1-33 0,-3 1-57 0,1-1-36 16,-1 1-52-16,2 3-23 0,-1-3-34 16,-1 4-22-16,1-2-60 0,-13 4-80 0,22 0-60 15,-22 0-63-15,19 9-41 0,-19-9-3 0,10 15-14 16,-10-15 36-16,2 23 34 0,-4-10 50 16,-2 1 26-16,0 1 84 0,-2-1 36 0,0 1 56 15,0 1 30-15,-1-1 7 0,3-2 14 16,0 0-18-16,2 0 20 0,2-13-7 0,0 20 3 0,0-20-18 15,8 13-16-15,-8-13-24 0,17 5-11 0,-17-5-12 16,27-2-60-16,-13-1-97 0,3-3-112 16,-1-1-118-16,3-2-146 0,-1-2-250 0,3-2-316 15</inkml:trace>
  <inkml:trace contextRef="#ctx0" brushRef="#br0" timeOffset="68497.71">10272 7184 892 0,'2'-15'842'0,"0"2"-106"15,-2 13-83-15,2-20-15 0,-2 20-103 0,2-14-54 16,-2 14-86-16,0 0 4 0,0 0 145 0,0 0 13 16,-4 16-44-16,4 0-60 0,0 5-47 0,0 4-259 15,0 8-147-15,2 5 0 0,-2 5 0 16,0 2 0-16,2 0 0 0,0-1 0 0,-2 2 0 16,2-1 0-16,-2 0 0 0,0-2 0 0,0-1 0 15,0 0 0-15,0-7-44 0,0-1-1000 16,-2-3-211-16,4-4-624 0,-4 2-1550 0</inkml:trace>
  <inkml:trace contextRef="#ctx0" brushRef="#br0" timeOffset="80854.37">16988 3187 654 0,'4'-11'664'0,"-4"11"-123"15,8-17-95-15,-8 17-48 0,0 0-47 0,-4-12-7 16,4 12-4-16,0 0-18 0,-13 2-17 0,13-2-22 16,-14 11-35-16,6-1-38 0,2 1-36 15,1 1-26-15,1 2-48 0,0 1 9 0,4-1-19 16,0 2 48-16,4-1-34 0,5 0 35 0,1-2-35 15,6-3-11-15,7 0-6 0,0-4-7 0,-5-2-8 16,5-2 13-16,0-2 61 0,-2-2 31 16,-3-2 41-16,-3-2-27 0,1-3-21 0,-5-1-57 0,-3-2-4 15,-4-1-49-15,-4 13-2 0,-4-26-44 16,-4 13-111-16,-3 1-88 0,-1 1-156 0,-3 2-209 16,-1 1-155-16,-3 2-10 0,5 1-2 15,-7 1-732-15,2 3-1137 0</inkml:trace>
  <inkml:trace contextRef="#ctx0" brushRef="#br0" timeOffset="115852.96">10580 3919 147 0,'-13'-1'353'0,"13"1"-63"16,0 0-36-16,0 0-27 0,0 0-11 15,-14-2-21-15,14 2-16 0,0 0-14 0,0 0-10 16,0 0-5-16,0 0-9 0,-13-2-3 0,13 2 1 16,0 0-4-16,0 0 3 0,0 0-8 0,0 0-10 15,-10-4-4-15,10 4-6 0,0 0-11 16,0 0-13-16,0 0-8 0,0 0-11 0,0 0-8 16,0 0-12-16,0 0-9 0,0 0-12 0,0 0-3 15,0 0-7-15,0 0-5 0,0 0-5 0,0 0 0 16,0 0 2-16,0 0-4 0,0 0 18 15,19-8-13-15,-19 8-1 0,26-2 1 0,-9 0 4 16,4 1 2-16,-1-1-3 0,5 1-3 0,2-1-1 16,4 0 5-16,0-1 6 0,2 1-16 15,2 2 3-15,-2-1-5 0,7 0-1 0,1 1 3 0,-2 0 0 16,2 0-2-16,3 0-1 0,-1 0 19 16,3 0-20-16,-1 0 4 0,3 1-4 0,6 0 5 15,-1-1 1-15,5 2 4 0,-2-2-11 16,2 3 8-16,0-3 0 0,0 2 2 0,-1-2-5 15,1 2 3-15,0 0 13 0,0-1-12 0,0 0 13 16,0 1-15-16,-2-1 6 0,2 0-11 0,-1 1 2 16,1-1 0-16,0 2 1 0,2-1 3 15,-2-2-1-15,2 1-4 0,-2 0 12 0,0 1-10 16,0-2 12-16,-3 2-16 0,3-1 2 16,-2 0 8-16,0 1 2 0,0 0-18 0,-2 1 17 15,1-1-10-15,-1 1-2 0,2 0 0 0,0 0 17 16,-3 1-15-16,1-1 10 0,0 0-14 0,0 0 10 15,-5 0-7-15,3 1 10 0,-9-2-9 0,3 1 8 16,-3-1-12-16,1 1 14 0,-3 0-19 16,0 1 19-16,1-1-20 0,-3 0 21 0,0 1-17 15,1-1 15-15,-1 2-12 0,2-1 15 0,-4 0-16 16,3 0 13-16,-3 2-20 0,2-2 17 16,-2 0-12-16,1 1 20 0,-1-1-17 0,-2 0 10 15,-2-1-2-15,-2 2-4 0,0-3 8 0,2 2-7 16,-2-1 5-16,0-1-10 0,0 2 5 0,0-2 3 15,0 0-3-15,-2 0-2 0,2 1 0 16,0-2-3-16,0 2 6 0,-2-2 0 0,2 2-1 16,-2-1-4-16,4 0 10 0,-2 0-8 0,0-1 7 15,0 0-8-15,-2 1 4 0,2-1-5 16,0 1 9-16,0-1-7 0,-4 2-3 0,0-2 7 16,2 0-8-16,0 0 4 0,-3 0 5 0,-1 1-6 15,2-1-3-15,-2 0 3 0,2 0 5 16,2 1-1-16,-2-1-1 0,2 0 2 0,0 1 2 15,-3-1 5-15,5 0-1 0,0-1 6 0,-2 1-11 16,2-1 9-16,0 0 0 0,4 0 3 16,-6 0-4-16,2-1 5 0,5 1-4 0,-5-1 2 15,0 1-7-15,0-1 4 0,0-1-10 0,2 1 7 16,2 0-4-16,-4 1 0 0,2 0 5 0,-2-2-4 16,4 1-8-16,-4 0 8 0,2 0 0 0,-2 1-7 15,0-2 5-15,2 2-3 0,-2-2 1 16,0 2 3-16,0-2-1 0,0 1-7 0,-4-1 1 15,4 1 5-15,-2 0 1 0,2 1-2 0,0 0 3 16,0 0 7-16,0-1 3 0,-2 1-4 16,2 0 4-16,0 0-1 0,0 0-4 0,0 0 3 15,0-1-6-15,-2 2 5 0,2-2-5 0,0 1 1 16,0 0 6-16,-4 0 2 0,4 0 10 16,-4 0 1-16,-4-1 8 0,3 0 1 0,-3 1 2 15,0-1 6-15,0 0-4 0,-1 1 6 0,-1-2-4 16,2 2 2-16,-5-2 15 0,1 1-21 0,-3 0 13 15,3-2-21-15,0 2 14 0,-1-1-23 0,-5 1 11 16,1-1-17-16,3 1 21 0,-3 0-24 16,-1-1 18-16,-13 2-29 0,22-2 19 0,-22 2-23 15,19-2 20-15,-19 2-29 0,12-2-12 16,-12 2-105-16,0 0-74 0,11-2-96 0,-11 2-101 16,0 0-65-16,0 0-109 0,-15-5-600 0,3 3-818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44:51.452"/>
    </inkml:context>
    <inkml:brush xml:id="br0">
      <inkml:brushProperty name="width" value="0.05292" units="cm"/>
      <inkml:brushProperty name="height" value="0.05292" units="cm"/>
      <inkml:brushProperty name="color" value="#FF0000"/>
    </inkml:brush>
  </inkml:definitions>
  <inkml:trace contextRef="#ctx0" brushRef="#br0">2334 2370 308 0,'0'0'356'0,"0"-22"-63"0,0 22-28 0,0-16-41 16,0 16-21-16,0-14-25 0,0 14-23 15,0 0-22-15,2-14-23 0,-2 14-20 0,0 0-15 16,0 0-17-16,0 0-10 0,0 0-14 0,0 0 10 16,0 0 48-16,0 0 30 0,0 0 1 0,-2 29 3 15,2-3 2-15,-2 6-6 0,2 13 3 0,0 12 24 16,0 9-30-16,2 29 6 0,-2 3-20 16,2 3 3-16,-2 6 9 0,0 4 17 0,-2 4 13 15,2 5-2-15,-2 1-28 0,0 2-8 16,0 0-14-16,-3 3 11 0,1 2 24 0,2 1-26 15,-2 0 3-15,2-4 5 0,-2 4 23 0,0 3 21 16,0-1 36-16,0 2-6 0,-1 0-18 0,3 0-19 16,-2-1-2-16,2 1-2 0,0-3 14 0,2-2-8 15,0-1-20-15,2-2 9 0,0-4-3 0,0-1-8 16,2-3 11-16,1-1 8 0,-1 1-25 16,2-1 13-16,0-3-58 0,-2 0-78 0,0-4 0 0,0-2 0 15,1 0 0-15,-1-5 0 0,0-4 0 16,-2-3 0-16,4-19 0 0,-4-10 0 0,4 0 0 15,-1-2 0-15,1-2 0 0,0-2 0 0,0-1 0 16,0 1 0-16,1-3 0 0,-3 1 0 16,2-3 0-16,-2 0 0 0,0-4 0 0,0-6 0 15,-2-4 0-15,2-1 0 0,-1-2 0 0,-1-6 0 16,2 0 0-16,-2-6 0 0,0-3 0 16,-2-3 0-16,2-1 0 0,-2-2 0 0,2-3 0 15,-2-14-628-15,-2 15-264 0,2-15-121 16,0 0 240-16,-12-16-118 0,3-3-379 0,3-6-914 15</inkml:trace>
  <inkml:trace contextRef="#ctx0" brushRef="#br0" timeOffset="889.73">1036 4752 301 0,'0'0'389'0,"4"-15"-93"0,-4 15-58 0,4-10-54 16,-4 10-39-16,8-14-33 0,-8 14-5 16,13-12 3-16,-5 4 20 0,2 1 23 0,1-1 11 0,3 0 7 15,5-3 2-15,3 0-11 0,5-1-11 16,6-2-13-16,9-3-21 0,5 2-15 0,7-2-22 15,20-3-10-15,5 2-15 0,6 1-2 16,1 4-18-16,3-1 0 0,6 2-13 0,7 0 3 16,5 1 13-16,9 2 7 0,8-3 1 0,4 0 5 15,79-6 22-15,-3 0-15 0,3-1 17 16,0-1-19-16,2-2 16 0,8 0 4 0,4 1 0 16,2 0-7-16,2-1 3 0,7 2 7 15,-3 1 1-15,-1-1 8 0,-1 2 10 0,-4 0 6 16,-3 1 1-16,-3 1-3 0,-7-3-7 0,1 2 3 15,-8-1-2-15,-7-1-12 0,-45 4-3 0,-23 0 20 16,71-8 17-16,-52 4-7 0,-32 3 5 0,3-2-20 16,-4 0-9-16,-3-1-2 0,-3 2-4 0,-7-1-21 15,-8 2-5-15,-6 0-14 0,-23 5-13 16,-12 1-4-16,-13 4 10 0,-2 0-8 0,-10 0-2 16,-2 2 17-16,-4 1 7 0,-5 0-8 15,-1-1-8-15,-3 1-19 0,-12 3-104 0,0 0-126 16,0 0-231-16,0 0-121 0,0 0 12 0,-29 2-127 15,4 3-689-15,-6-1-1044 0</inkml:trace>
  <inkml:trace contextRef="#ctx0" brushRef="#br0" timeOffset="1248.1">2958 7190 325 0,'-8'17'77'0,"0"-3"-206"0,3 1 35 15</inkml:trace>
  <inkml:trace contextRef="#ctx0" brushRef="#br0" timeOffset="3446.79">2758 8902 38 0,'0'0'322'0,"0"0"-60"0,0 0-36 0,0 0-43 16,0 0 7-16,0 0-41 0,0 0 13 16,0 0-10-16,0 0-12 0,0 0 21 0,0 0-12 0,0 0 12 15,0 0-26-15,0 0 24 0,0 0-19 16,0 0 19-16,0 0-18 0,0 0 22 0,0 0-23 15,0 0 8-15,0 0-11 0,0 0-10 16,4-10-11-16,-4 10-6 0,0 0 0 0,0-16-7 16,0 16 4-16,0-16-7 0,0 16 9 0,0-21 7 15,0 21 5-15,0-22-1 0,0 22 1 0,0-24-2 16,0 24-5-16,-2-25-10 0,0 12-2 16,2 0-9-16,-3-2-6 0,3 2 0 0,-2-1 26 15,0-2-7-15,2 1-11 0,-2-2-5 16,0 1-9-16,2-1-40 0,-2 0 32 0,0 0-33 0,0-2 41 15,2 1-30-15,-2-2 40 0,0 1-37 16,2 0 34-16,-2-3-33 0,0 1 40 0,0 2-24 16,0-2 26-16,0 0-30 0,-1 2 10 0,1 0-23 15,0-1 8-15,0 0-9 0,0 1 10 0,0 0-5 16,0 0-3-16,0 0-16 0,2 0-4 16,-2-1-3-16,0 0-2 0,2 0-3 0,-2-1-10 15,2 0 20-15,-2-1-19 0,2 0 2 16,0-1-4-16,-2 0 19 0,2-1-29 0,0 1 31 15,0-2-16-15,0 1 14 0,0 0-16 0,0 0 5 16,0-2 1-16,2-1-17 0,0 0 5 16,0-1-8-16,0 0 2 0,0 2-17 0,0-1 23 0,0 1 0 15,0-1-12-15,2 6 7 0,-2-3 3 16,0 2-16-16,3-1 6 0,-3 0 3 16,0 0-10-16,0 0 20 0,2-3-22 0,-2 1 8 0,2-2-2 15,0 1 9-15,0-1-20 0,1 0 21 16,-1 0-28-16,0 0 24 0,2 0-4 0,-2 0 3 15,0 1-22-15,2-1 26 0,-1 2-15 0,1-2 9 16,-2 2-2-16,4-1 9 0,-2 0-3 16,1 0-1-16,-1 0-4 0,0 0 1 0,0 0 3 15,0 0-26-15,1 0 28 0,-1 1 5 0,2-1-10 16,-2 1-2-16,-2 1 11 0,5 0-12 16,-5 1 7-16,2-1-7 0,0 1-3 0,3 0-1 15,-3 0-10-15,0 1 24 0,2-2-22 0,-2 1 12 16,5-1 5-16,-5 2-2 0,2-3-2 0,3 2 0 15,-1-1-13-15,0 1 19 0,1-1-15 0,-1 1 15 16,2-2-12-16,-1 2 14 0,-1 1-11 16,2-3 14-16,-1 4-1 0,1-4-7 0,-2 4-3 15,3-2-1-15,-1 0 3 0,1 0 4 16,-3 0-5-16,2 0-27 0,3 2 33 0,-5 0-28 16,3-2 36-16,-1 3-31 0,0-1 25 0,-1 2-2 15,1 0-6-15,-2 1 10 0,1-1-12 16,1 1 9-16,1-2-3 0,-1 3-4 0,0-2 0 15,1 1 2-15,1-1-7 0,-1 2-1 0,1-1 3 16,1 2 3-16,-1-2-15 0,-2 2 17 0,3-1-8 16,-3 3 2-16,3-2 1 0,-3 1 7 0,3 1-5 15,-5 1-9-15,2-1 17 0,3-2 4 16,-1 0-7-16,1-1-5 0,-1 0-9 0,3 0 27 16,-3-2-29-16,3 1 22 0,4-4-15 0,-3 1 10 15,3 0-8-15,-3 2 2 0,3-3 1 16,-2 5 1-16,-3 0-2 0,3 0 8 0,-3 1-16 15,3 0 16-15,-2 0-7 0,1 0-1 0,1 0 8 16,-3 0-7-16,3-1 0 0,2 1-23 16,-1-4 30-16,1 0-23 0,0 1 29 0,1-2-10 15,-1 2 5-15,2-1-4 0,-1 1 1 0,1-3-6 16,2 1-4-16,-2 2 6 0,2-1-4 0,1-1 8 16,-1 1-3-16,0 1-1 0,0 0-2 15,2 0 4-15,-3-1-1 0,1 1-7 0,-2 1 10 16,2 0 1-16,-2-2-12 0,-1 2 13 0,3-2-10 15,-4 1 11-15,2 0-9 0,1 0 13 0,-1 0-3 16,0-2 5-16,2 2-7 0,-3-1-8 16,3 1 3-16,0 0 12 0,0-1-7 0,0 3 0 15,-1-2-10-15,3 1-17 0,-2 0 29 16,0-1 2-16,0 2-5 0,2-3 7 0,-1 3-3 16,-1-1-1-16,0 1 3 0,0-1-8 0,0 1 4 15,-1-1 2-15,3 1-4 0,-4 0 4 0,2 0 4 16,0 0-3-16,-3 0-6 0,3 0 5 0,-2 1-10 15,0-1 0-15,-3 3 0 0,3-3 0 16,2 0 0-16,-2 0 0 0,1 2 0 0,-1-3 0 16,2 0 0-16,-2 1 0 0,2-1 0 0,1 1 0 15,-1-1 0-15,2 1 0 0,-2 0 0 16,2 0 0-16,-2 0 0 0,-1 0 0 0,1 1 0 16,0-1 0-16,0 0 0 0,0 2 0 0,-1-3 0 15,1 1 0-15,0 0 0 0,2 0 0 16,2-2 0-16,-2 0 0 0,6-1 0 0,0 0 0 15,0-2 0-15,2 2 0 0,-4-1 0 0,0 3 0 16,-2 1 0-16,0-1 0 0,0-1 0 0,0 1 0 16,2 0 0-16,2-2 0 0,2-1 0 0,0-1 0 15,0 2 0-15,0-1 0 0,1 1 0 16,-1-2 0-16,2 2 0 0,2 1 0 0,-2-1 0 16,5-3 0-16,-3 3 0 0,2-1 0 0,3 0 0 15,-1 1 0-15,3 0 0 0,-3-2 0 16,3 2 0-16,1 1 0 0,-1 0 0 0,1-1 0 15,1 0 0-15,-1 0 0 0,1 1 0 0,1-1 0 16,1-1 0-16,0 2 0 0,-1 0 0 16,1 0 0-16,-1 1 0 0,-1 0 0 0,-3 0 0 15,1 3 0-15,-3-3 0 0,1 2 0 0,-5 1 0 16,0 0 0-16,-6 2 0 0,0 2 0 0,1 0 0 16,-3 0 0-16,-3 0 0 0,3 1 0 15,-4 3 0-15,4-3 0 0,-2 0 0 0,4-1 0 16,-2 2 0-16,2-1 0 0,3-1 0 0,-1 1 0 15,-2 0 0-15,2-1 0 0,0 1 0 16,0 1 0-16,0-1 0 0,-2 1 0 0,-2 2 0 16,-4-2 0-16,0 3 0 0,-2-1 0 0,-4 2 0 15,-3 0 0-15,3 0 0 0,-5 1 0 16,3 0 0-16,-2 0 0 0,-1-1 0 0,1 1 0 16,-1-1 0-16,1 1 0 0,-1-2 0 0,1 1 0 15,-1 1 0-15,-1 0 0 0,-1 0 0 0,-1 0 0 16,-1 1 0-16,1 1 0 0,-13 2 0 0,20-6 0 15,-20 6 0-15,17-4 0 0,-17 4 0 16,12-2 0-16,-12 2 0 0,0 0 0 0,13-3 0 16,-13 3 0-16,0 0 0 0,0 0 0 0,0 0 0 15,0 0-611-15,0 0-473 0,0 0-114 16,-17 4-474-16,3-1-1414 0</inkml:trace>
  <inkml:trace contextRef="#ctx0" brushRef="#br0" timeOffset="6105.22">5203 3734 472 0,'0'0'479'15,"-6"-11"-68"-15,6 11-36 0,0 0-52 0,-6-9-51 16,6 9-25-16,0 0 2 0,0 0-27 0,0 0 3 15,-5-12-26-15,5 12 2 0,0 0-34 16,0 0-8-16,0 0-27 0,0 0 6 0,0 0 31 16,0 0 29-16,0 0 30 0,0 0-2 0,5 19 21 15,-3-6-12-15,0 3 54 0,0 3 32 16,0 4 1-16,0 5 2 0,2 5-25 0,-2 7 6 16,0 4-9-16,2 10-22 0,-2 2-87 0,0 1-187 15,3 1 0-15,-1 1 0 0,0-3 0 16,0 1 0-16,-2-4 0 0,2-3 0 0,0-8 0 15,-2-1 0-15,2-3 0 0,-1-7 0 0,-1-3 0 16,0-2 0-16,0-5 0 0,0 1 0 0,-2-4 0 16,2-2 0-16,-2 0 0 0,2-2 0 0,-2-14 0 15,0 23 0-15,0-23 0 0,2 18 0 16,-2-18 0-16,0 0 0 0,0 17 0 0,0-17 0 16,0 0-154-16,0 0-799 0,0 0-86 15,-4 12 164-15,4-12-14 0,0 0-469 0,0 0-1025 16</inkml:trace>
  <inkml:trace contextRef="#ctx0" brushRef="#br0" timeOffset="6604.14">5662 4664 439 0,'0'0'779'16,"6"-16"-141"-16,-6 16-82 0,4-10-46 0,-4 10-23 16,0 0-33-16,0 0-43 0,4-13-28 0,-4 13-40 15,0 0-38-15,0 0 1 0,0 0 155 0,4 11 23 16,-4-11-14-16,5 23-39 0,-3-7-24 15,2 2-80-15,-2 1-327 0,2 2 0 0,-2 0 0 16,0 1 0-16,2 0 0 0,-2 0 0 0,2 0 0 16,-1 1 0-16,1-2 0 0,0-1 0 15,-2-1 0-15,2 1 0 0,-2-3 0 0,2-1 0 16,-2-2 0-16,0-1 0 0,0-1-28 0,-2-12-1044 16,5 19-212-16,-5-19-574 0,2 14-1551 15</inkml:trace>
  <inkml:trace contextRef="#ctx0" brushRef="#br0" timeOffset="8572.93">5631 4874 299 0,'0'0'453'15,"0"0"-88"-15,0 0-58 0,2-11-42 0,-2 11-39 16,0 0-45-16,0 0-11 0,0 0-30 15,10-11 3-15,-10 11-35 0,11-6 2 0,-11 6-31 16,12-11 6-16,-12 11-31 0,14-9 14 0,-14 9-15 16,17-11 20-16,-9 4-10 0,1 1 30 15,-1-1-12-15,-2-1 22 0,2 1-27 0,-2-2 24 16,1-1-22-16,-1 1 22 0,-2-2-24 0,0 0 18 16,-2 1 5-16,-2 10 21 0,6-22 23 15,-6 22-7-15,5-17 11 0,-5 17-26 0,2-12-1 16,-2 12-32-16,0 0-8 0,2-14-34 0,-2 14 3 15,0 0-32-15,0 0 5 0,0 0-15 0,0 0 15 16,0 0-18-16,0 0 20 0,-4 17-6 16,1-3 28-16,1 1-1 0,0 2 9 0,0 2 12 15,2 3 20-15,0 1-19 0,0 1 65 0,0 1-26 16,0 3 34-16,2 1-41 0,0 1 32 16,0-3-43-16,1-1 18 0,-1-2-40 0,2-2 21 15,-4-1-31-15,2 0 30 0,-2-1-25 0,0-2 40 16,0 0-5-16,-2-2 37 0,-2 1 19 0,-1-2-22 15,-3-1-23-15,-2 0-25 0,-3-1-6 0,-1-1-18 16,-3 1-4-16,-1-2 5 0,3-3 49 16,-1 2-13-16,1-4 17 0,3 2-112 0,0-2 0 15,-1 0 0-15,5-1 0 0,8-5 0 0,-17 8 0 16,17-8 0-16,-10 7 0 0,10-7 0 16,0 0 0-16,0 0 0 0,8 5 0 0,-8-5 0 15,23 0 0-15,-8-1 0 0,-1 0 0 16,5-1 0-16,-1-2 0 0,3 1 0 0,-3-1 0 15,5 0 0-15,0-1 0 0,0-1 0 0,-1 0 0 16,3-2 0-16,-4 2 0 0,0 0 0 0,-3-1 0 16,-1 0 0-16,1 0-374 0,-3 0-308 15,-1 1-103-15,1-1-13 0,-3 2 150 0,-4-3-114 0,3 3-553 16,-11 5-972-16</inkml:trace>
  <inkml:trace contextRef="#ctx0" brushRef="#br0" timeOffset="9542.5">2032 4683 402 0,'0'0'572'15,"0"0"-20"-15,0-14-7 0,0 14-55 0,0 0 49 16,-6-11-46-16,6 11-23 0,0 0-61 0,-15-6-36 16,15 6-35-16,-18 0-43 0,18 0-16 15,-23 5 31-15,11 0-55 0,-1 1-33 0,1 2-24 16,1 2-44-16,1 0-37 0,0 2-6 0,1 0 11 15,3 1-44-15,2-1 12 0,2 2-2 0,2-14-15 16,6 26 14-16,0-16-20 0,5-1-1 16,1-2 17-16,5-2 0 0,1-2-17 0,1-3 4 15,0 0 3-15,1-4-52 0,-1-1-21 16,-3 1 0-16,-1-2 0 0,-1-1 0 0,-1 0 0 16,-7-2 0-16,0 0 0 0,-6 9 0 0,0-22 0 15,-4 13 0-15,-2-1 0 0,-2 2 0 16,-3 0 0-16,-1 2 0 0,-1 0 0 0,1 2 0 15,0 1 0-15,1 1 0 0,11 2 0 0,-22 3-935 16,11 2-181-16,5 3 153 0,-2 1 94 0,1 3-497 16,5 2-1036-16</inkml:trace>
  <inkml:trace contextRef="#ctx0" brushRef="#br0" timeOffset="12914.81">2218 2415 243 0,'6'-10'383'0,"0"1"-65"15,-6 9 38-15,9-14-65 0,-9 14 27 0,8-11-12 16,-8 11-17-16,0 0-9 0,6-9-35 0,-6 9-6 15,0 0-51-15,0 0 11 0,0 0-29 16,0 0 47-16,0 0-53 0,-4 15 3 0,-2-4-19 16,2 1-15-16,-3 2-18 0,-1 0-15 0,2 0-10 15,-2 1-32-15,-1 0 11 0,3-1-15 16,0-3-11-16,0 0-4 0,0-1 1 0,6-10-13 16,-9 15-4-16,9-15-10 0,0 0 0 0,-4 10-24 15,4-10 22-15,0 0-8 0,6-11-4 0,-1 2 12 16,1-3-8-16,4-2 0 0,-2 1 26 15,1-3-29-15,1 3 32 0,-2 0-22 0,1 2 18 16,-1 2-37-16,0 1 35 0,-8 8-24 0,15-11 21 16,-15 11-4-16,14-2 34 0,-14 2 25 0,21 7 42 15,-11-1-11-15,-2 0-8 0,5 0-25 16,-3 0-28-16,0 1 11 0,3-1-28 0,-3 0 8 16,0-2-66-16,1 1-89 0,-11-5-170 0,20 3-78 15,-20-3-106-15,19-3-129 0,-19 3-75 16,10-12-496-16,-10 12-815 0</inkml:trace>
  <inkml:trace contextRef="#ctx0" brushRef="#br0" timeOffset="13352.78">1414 2276 422 0,'-10'-9'374'0,"3"0"-74"0,3-1-76 0,4-4-31 16,0 14-2-16,0-26 43 0,2 13-2 0,-2 13 37 15,4-22-25-15,-4 22 26 0,5-19-59 0,-5 19-36 16,2-12-33-16,-2 12-34 0,0 0-22 16,2-12-18-16,-2 12-10 0,0 0 50 0,0 0 80 15,10 5-38-15,-10-5 36 0,10 18-50 0,-3-6 27 16,1 1-57-16,-2 2 16 0,4-3-43 15,1 4 21-15,-1-3-40 0,2 1 15 0,5-2-31 16,-3-2 17-16,7 0-35 0,0-6 23 0,-1-2-22 16,5-2 10-16,4-4-18 0,0-3 18 15,0-4-27-15,2-2 18 0,-4-1-14 0,0-2 67 16,-6 1 57-16,-5 1 80 0,1-2 5 0,-5 3 60 16,-2 0 2-16,-1 2 16 0,-3 2-22 0,-6 9-46 15,8-14-46-15,-8 14-37 0,0 0-31 16,0 0-51-16,-12 15-68 0,-1 3 0 0,-5 9 0 15,-3 3 0-15,-6 7 0 0,0 3 0 0,-14 17 0 16,-2-2 0-16,-1 2 0 0,1-3 0 0,5-10 0 16,5-9 0-16,2-1 0 0,2-3 0 15,3-3 0-15,5-8 0 0,4-3 0 0,1-4 0 16,3-4-336-16,1-1-478 0,12-8-108 16,-19 3 58-16,19-3 134 0,0 0-95 0,0 0-347 15,0-16-816-15</inkml:trace>
  <inkml:trace contextRef="#ctx0" brushRef="#br0" timeOffset="18807.46">2660 9216 734 0,'-10'5'581'0,"10"-5"-123"0,0 0-37 0,-6 6-29 16,6-6-1-16,0 0 2 0,0 0 4 0,14 10-20 16,-14-10-22-16,19 5-30 0,-5-3-34 15,1 2-49-15,-1-2-41 0,3-1-52 0,1 0 42 16,1 1-78-16,2-2 17 0,-1 0-107 0,3-1-85 15,0 0-121-15,4-2-123 0,0-3 7 16,2 1-20-16,-3-3-27 0,10-1-42 0,-5-3-55 16,0-1-45-16,0-5-15 0,-5 0-381 15,3-1-519-15</inkml:trace>
  <inkml:trace contextRef="#ctx0" brushRef="#br0" timeOffset="19190.78">3340 8977 319 0,'9'-9'609'0,"-9"9"-60"15,8-10-61-15,-8 10-64 0,0 0-62 0,6-9-39 16,-6 9-37-16,0 0-15 0,0 0 2 15,0 0-16-15,-4 21 1 0,0-7-2 0,0 2-31 16,-4 1 7-16,1 6-54 0,-3-1-7 0,0 1-49 16,-1 2 19-16,-1 2-33 0,-3 0 9 15,1 0-55-15,0-1 24 0,-1-5-18 0,3-1-11 16,-3-3-3-16,3-1-16 0,-1-3-4 0,3-2-3 16,0-5-14-16,10-6-6 0,-17 4-11 0,17-4-41 15,-12-10 42-15,12 10-36 0,0-20 38 16,2 10-35-16,6-2 6 0,0 1 3 0,5-1 6 15,-1 1-1-15,7-1 42 0,4 2-37 0,-1 0 34 16,5 1-34-16,6 1 36 0,0 0-35 0,2 1 32 16,1 0-31-16,-1-1 33 0,-2 0-33 15,0-1 38-15,-6 3-37 0,0-3 32 0,-5 3-27 16,-3-2 39-16,-5 1-35 0,1-1 45 0,-5-1-12 16,-2-1 78-16,-5 0-12 0,-3 10 37 15,-7-25-7-15,-3 12 25 0,-4-2 37 0,-5 4 15 16,-2 0-15-16,1 1-10 0,-3 4-60 0,0 0 3 15,2 2-26-15,1 2-67 0,-1 2-30 0,2 1 0 16,1 4 0-16,1-1-18 0,5 2-274 0,0 3-128 16,1 0-173-16,5 3-115 0,2 0 24 15,6 3 105-15,0-1-81 0,4 0-685 0,2 1-1007 16</inkml:trace>
  <inkml:trace contextRef="#ctx0" brushRef="#br0" timeOffset="19590.78">3617 8745 425 0,'-39'-21'734'0,"-6"3"-177"0,-11 5-117 0,-4 6-106 16,-6 9-87-16,-33 11-10 0,-3 11-28 15,1 9 26-15,-54 33-3 0,14 12 28 0,42-10 7 16,-17 32 9-16,38-17-14 0,24-8-7 0,9 6-39 16,12 0-14-16,12 1-40 0,15-13-6 0,14-12 13 15,21 19-45-15,16-11 29 0,22-11-2 16,15-12-39-16,20-12 20 0,13-18-67 0,18-13 6 16,82-25-11-16,-5-21 21 0,-11-20-43 0,-13-14-7 15,-17-8 21-15,-20-6-33 0,-29 0-1 0,-45 20 5 16,-28 9 0-16,-16-7 1 0,-14 9 14 15,-15 6-20-15,-11 0 41 0,-13-17-31 0,-16 10-4 16,-13 11-12-16,-11 13-8 0,-9 13-3 0,-13 9 6 16,-7 13-67-16,-6 10-38 0,-5 8-100 0,-1 7-104 15,0 7-106-15,3 3-89 0,3 3 95 16,4 4-80-16,6 1-63 0,7 4-131 0,10 4-454 16,10 0-775-16</inkml:trace>
  <inkml:trace contextRef="#ctx0" brushRef="#br0" timeOffset="37235.08">2100 8102 248 0,'0'0'388'0,"-2"12"-93"0,2-12-6 16,0 0-9-16,2 12-12 0,-2-12 49 0,0 0-20 16,0 0 41-16,13 8 5 0,-13-8 9 0,0 0-2 15,16-4-8-15,-16 4-12 0,21-7-23 16,-11 2-35-16,5-2-43 0,-3 2-42 0,2 0-35 15,3-2-9-15,2 1-4 0,-1-1-26 0,1 1-18 16,2-2-25-16,1 0-9 0,-3 2-13 0,-1-1-10 16,1 2 0-16,-2 0-13 0,-1-2-6 15,-1 3-1-15,-1-1-5 0,-2 0-2 0,1 2-16 16,-3-1-44-16,-10 4-55 0,19-8-62 0,-19 8-105 16,12-7-52-16,-12 7-23 0,8-10-83 15,-8 10-23-15,3-12-64 0,-3 12-132 0,-3-20-322 16,3 20-626-16</inkml:trace>
  <inkml:trace contextRef="#ctx0" brushRef="#br0" timeOffset="37535.14">2080 7604 140 0,'0'0'634'16,"0"0"-149"-16,0 0-77 0,0 0 5 0,0 0-42 16,2-14-29-16,-2 14-18 0,14-7-27 15,-14 7-2-15,21-9-12 0,-11 5-35 0,2 0-26 16,5-3-28-16,-3 2-36 0,5-3-22 0,0 0-30 16,1-1-12-16,1 1-22 0,0-1-10 0,-1 1-14 15,-1-2-7-15,0 2-9 0,-3 0 2 16,1 0-18-16,-3 0-2 0,1 0-27 0,-3 0-51 15,0 2-64-15,-1-2-72 0,-3 2-49 0,0 0-69 16,-8 6-59-16,11-12-75 0,-11 12-128 0,0 0-384 16,0 0-620-16</inkml:trace>
  <inkml:trace contextRef="#ctx0" brushRef="#br0" timeOffset="37816.96">2086 7253 422 0,'0'0'385'0,"0"0"-40"16,6-19-43-16,-6 19 28 0,12-19-17 16,-5 9-5-16,1 2-22 0,0-2 20 0,2 2-30 15,1-2 7-15,-1-1-11 0,2 2-34 0,1-1-22 16,1 1-21-16,1 1-19 0,1-2-24 15,-1 1-24-15,1 0-31 0,1 1-17 0,-1 2-15 16,1-1-10-16,0 0-9 0,-3 1-14 0,0 0-13 16,1 1-62-16,-3-1-76 0,1 2-73 0,-3 0-62 15,-10 4-98-15,17-11-61 0,-17 11-102 0,8-12-568 16,-8 12-733-16</inkml:trace>
  <inkml:trace contextRef="#ctx0" brushRef="#br0" timeOffset="38053.44">2156 6778 227 0,'0'0'567'16,"-4"-14"-122"-16,4 14-99 0,6-11 6 0,-6 11-28 16,12-16-30-16,-3 9-19 0,1-2-23 0,0 2-31 15,1-2-6-15,1 2-49 0,1 0-12 16,-1-1-49-16,0 1-10 0,3-1-28 0,-3 4-6 15,-1-4-15-15,1 3-3 0,-2-1-19 16,1 0 8-16,-11 6-19 0,18-9-35 0,-9 4-68 16,-9 5-63-16,16-9-91 0,-16 9-112 0,8-12-184 15,-8 12-372-15,0 0-555 0</inkml:trace>
  <inkml:trace contextRef="#ctx0" brushRef="#br0" timeOffset="38298.15">2160 6409 222 0,'0'0'573'0,"0"0"-151"0,-10-6-86 0,10 6-89 16,0 0-28-16,0 0-61 0,0 0 29 0,2-14-3 16,-2 14 29-16,14-13-28 0,-5 7 21 0,3-2-41 15,0-1 9-15,3 0-33 0,1 0 2 0,3-2-37 16,0 0-4-16,-3 3-38 0,-1-3 5 15,1 1-15-15,-1 4-12 0,-1-3-23 0,-1 1 13 16,-1 2-35-16,-2-1-85 0,3 1-61 0,-5 0-94 16,-8 6-69-16,14-10-112 0,-14 10-525 15,7-9-606-15</inkml:trace>
  <inkml:trace contextRef="#ctx0" brushRef="#br0" timeOffset="38527.08">2148 6071 312 0,'0'0'567'0,"0"0"-159"0,-2-15-66 15,2 15-44-15,6-15-5 0,2 7-42 0,0-2 10 16,3 1-11-16,1-1-19 0,3 1-25 0,-1-2-45 16,3 0-15-16,1 1-42 0,1-1-8 15,-1 1-35-15,-1 2-2 0,0-1-20 0,-3 3 7 16,3-1-41-16,-3 1-42 0,0 0-58 15,-1 0-71-15,-1 2-66 0,-3 0-70 0,-9 4-126 16,14-11-470-16,-14 11-540 0</inkml:trace>
  <inkml:trace contextRef="#ctx0" brushRef="#br0" timeOffset="38713.37">2255 5763 336 0,'0'0'519'0,"0"0"-143"15,-4-13-71-15,4 13-70 0,2-11-6 0,-2 11-50 16,15-15 19-16,-5 5-31 0,2 2-1 0,3-3-37 16,-3 2-8-16,5 0-36 0,-1-1-1 15,1 2-38-15,-3-1 14 0,3 3-31 0,-3-4 12 16,1 4-73-16,-3 2-44 0,-1-2-98 0,-11 6-103 16,12-8-104-16,-12 8-366 0,0 0-331 0</inkml:trace>
  <inkml:trace contextRef="#ctx0" brushRef="#br0" timeOffset="38910.97">2226 5530 711 0,'0'0'511'0,"0"0"-130"0,-10-8-82 16,10 8-64-16,0 0-59 0,0 0-26 16,8-16-29-16,0 8-19 0,5-1-1 0,-1 0-38 15,3-1 10-15,3-2-31 0,1 2 10 0,0-1-31 16,1 0-8-16,-3 4-64 0,-3-1-26 0,3 0-35 15,-5 2-36-15,1-2-7 0,-3 2-62 0,-10 6-48 16,10-13-378-16,-10 13-200 0</inkml:trace>
  <inkml:trace contextRef="#ctx0" brushRef="#br0" timeOffset="39048.75">2315 5273 419 0,'-10'-4'358'15,"10"4"-89"-15,0 0-59 0,0 0-45 0,0 0-6 16,-10-6-19-16,10 6-12 0,0 0-3 15,0 0-29-15,0 0-15 0,16 0-16 0,-16 0-12 16,19 0-15-16,-19 0-7 0,20-1-4 0,-20 1-63 16,23 0-80-16,-23 0-136 0,17-1-369 0,-17 1-178 15</inkml:trace>
  <inkml:trace contextRef="#ctx0" brushRef="#br0" timeOffset="39214.74">2274 5151 136 0,'-6'-10'604'0,"6"10"-188"0,0 0-84 16,-2-12-91-16,2 12-27 0,6-12-60 0,2 4-22 15,2-2-37-15,3 0-8 0,1 0-29 0,3-3-3 16,1 2-63-16,1 0-73 0,0-1-66 0,-3 1-85 16,-1 2-102-16,-3 0-206 0,-2 1-102 15</inkml:trace>
  <inkml:trace contextRef="#ctx0" brushRef="#br0" timeOffset="39364.75">2328 5012 2 0,'-13'6'446'15,"13"-6"-114"-15,0 0-94 0,0 0-34 0,0 0-63 16,0 0-7-16,0 0-42 0,0 0 12 16,17-3-36-16,-17 3 6 0,20-7-30 0,-9 2 11 15,1 1-32-15,1 0 8 0,1-1-119 0,-2 1-124 16,1 1-317-16,-3 0-90 0</inkml:trace>
  <inkml:trace contextRef="#ctx0" brushRef="#br0" timeOffset="42502.76">5782 3264 172 0,'0'0'660'16,"0"0"-192"-16,0 0-97 0,0 0-92 0,-4-11-44 16,4 11-70-16,0 0-7 0,10-6-40 15,-10 6 0-15,16-7-36 0,-3 4 1 0,-1-1-31 16,3 1 2-16,1-2-20 0,3 1 11 0,-3-1-28 16,3 1-5-16,-2-2-46 0,-1 1-1 15,-1-2-18-15,-3 2 9 0,-2-3-20 0,-1 1 17 16,-3-2-3-16,-6 9 11 0,4-22 9 0,-4 22 4 15,-4-24 40-15,0 12 52 0,-3 1 61 0,3 1 46 16,-2 0 34-16,2 1 31 0,4 9 5 0,-10-16-5 16,10 16-26-16,-11-11-47 0,11 11-40 15,0 0-27-15,-10-6-20 0,10 6-19 0,-6 9-2 16,6-9-19-16,-6 24 1 0,1-11-16 0,5 3-3 16,-2 3-6-16,2 0 3 0,0 1-6 15,0 0-24-15,0-1-73 0,0 1-102 0,2-1-74 16,1-1-92-16,-1-2-121 0,0-1-134 15,2-3-319-15,-4-12-580 0</inkml:trace>
  <inkml:trace contextRef="#ctx0" brushRef="#br0" timeOffset="43186.12">6141 2899 70 0,'0'0'491'0,"0"0"-108"0,0 0-46 0,0 0-27 16,0 0-23-16,-2-13-29 0,2 13-42 15,0 0-22-15,0 0-32 0,0 0-18 0,0 0-19 16,0 0-21-16,0 0-16 0,0 0-22 16,0 0-5-16,0 0 12 0,0 0 17 0,0 0 7 15,2 19 4-15,-2-19-6 0,5 20 21 0,-1-8-39 16,-2 0 9-16,2 1-25 0,-2-1 2 16,2 1-28-16,0 1 11 0,0-4-25 0,0 1 9 15,-4-11-21-15,9 18 16 0,-9-18-21 0,8 15 14 16,-8-15-11-16,10 11 13 0,-10-11-17 0,0 0 15 15,15-4-15-15,-15 4 12 0,12-14-12 0,-6 5 11 16,1-2-15-16,1-1 13 0,-2 2-21 16,0-1 12-16,-2 2-14 0,3-1 17 0,-7 10-15 15,8-16 8-15,-8 16-17 0,6-11 21 0,-6 11-21 16,0 0 19-16,8-7-16 0,-8 7 13 16,0 0-11-16,0 0 24 0,0 0-21 0,17 0 22 15,-17 0-28-15,0 0 24 0,14 3-12 16,-14-3 10-16,15 2-8 0,-15-2 8 0,21-1-10 15,-21 1 13-15,22-5-18 0,-7 1 21 0,-5-1-22 0,2-2 19 16,1 0-22-16,-3-1 12 0,1-1-10 16,-3-1 16-16,0 1-12 0,0-1 22 0,-1 1-22 15,-7 9 18-15,8-17-17 0,-8 17 15 16,6-12 3-16,-6 12-24 0,0 0 15 0,6-11-24 16,-6 11 27-16,0 0-23 0,0 0 19 0,0 0-20 15,0 0 21-15,0 0-16 0,0 0 20 16,0 0-22-16,0 0 16 0,11 6-17 0,-11-6 22 15,0 0-14-15,14 4 15 0,-14-4-15 0,12-1 22 16,-12 1-21-16,19-7-4 0,-19 7-52 0,17-10-25 16,-17 10-77-16,10-8-68 0,-10 8-95 15,0 0-141-15,0 0-447 0,-8 5-564 0</inkml:trace>
  <inkml:trace contextRef="#ctx0" brushRef="#br0" timeOffset="43373.12">5997 3295 1118 0,'-21'18'970'0,"5"-3"-174"0,1-2-135 16,3-4-104-16,1 1-147 0,3-3-60 0,8-7-89 16,0 0-13-16,12-3-9 0,11-9 97 0,14-8-34 15,27-14-30-15,7-4-78 0,7-5-5 16,5-2-59-16,8-1-27 0,0-1-28 0,0 3-99 16,-4 1-127-16,-5 6-150 0,-5-1-199 0,-11 7-107 15,-16 9 93-15,-11 4-45 0,-10 5-66 0,-9 5-105 16,-3 2-272-16,-5 4-656 0</inkml:trace>
  <inkml:trace contextRef="#ctx0" brushRef="#br0" timeOffset="64342.41">11687 6081 560 0,'0'0'458'0,"0"0"-82"0,0 0-52 0,0 0-9 16,3-13-54-16,3-2-16 0,4-7-23 0,5-8-14 15,3-12-5-15,5-6-45 0,10-24-14 16,2-9-42-16,2-7-10 0,3-5-28 0,-1-4-4 16,0-5-14-16,-2 2-3 0,-4 0-14 0,-4 1-1 15,-4 1-2-15,-6 4-1 0,-5 5 17 0,-8 18 10 16,-1 15 37-16,-5 10 14 0,0 4 12 16,-7 5-4-16,1 9-15 0,-4 5-24 0,-5 5-15 15,1 9-13-15,-7 8-5 0,-8 13-6 0,-8 12-6 16,-15 28 1-16,3 10-8 0,3 10 1 15,5 9 4-15,6 2-2 0,4 2-2 0,8 3-6 0,7-3 2 16,5-16-8-16,7-10 3 0,6-2-3 16,4-5-1-16,5-5-4 0,7-3-1 0,5-8-14 15,4-5-19-15,6-8-15 0,-2-10-9 16,4-6 6-16,-2-6 8 0,4-4 11 0,1-4 10 16,-3 0-4-16,-4-4 16 0,-6 4 13 0,-3-2 25 15,-5 3 28-15,-3 0 15 0,-3-1-12 0,-11 7-8 16,10-6-8-16,-10 6-10 0,0 0-1 15,0 0-11-15,-14 7-4 0,14-7 0 0,-15 12-12 16,15-12 5-16,-10 13-17 0,10-13-1 0,-2 13 0 16,2-13 6-16,6 9-8 0,6-6-22 15,3-2-15-15,3-2-28 0,9-2-26 0,0-3-5 16,6-5-1-16,0 0 28 0,0-1 10 0,0-2 18 16,-6 0 8-16,-4 1 29 0,-4 0 25 15,-5-3 29-15,-4 2 24 0,-3 1 14 0,-7-1 15 0,-2 1 3 16,-5 1-8-16,-1 3-5 0,-6-1-19 15,-3 3-3-15,1 0-15 0,-1 4-1 0,0-1-16 16,1 1-8-16,1 1-15 0,15 2-3 16,-20-1-9-16,20 1 3 0,0 0-18 0,0 0-13 15,0 0-25-15,12 14-14 0,3-11-20 0,1 1-29 16,5-2-16-16,-3 0 20 0,3-1 0 16,0 0 35-16,-1 1 8 0,-3-2 25 0,0 0 4 15,-1 0 21-15,-4-2-7 0,3-1 18 0,-3-2-3 16,-1-1 7-16,-1 0-8 0,0-3 13 0,1 2-8 15,-1-3 8-15,2 2-11 0,1 0 10 0,-3 1-9 16,3-1 5-16,-3 3-31 0,2 1-7 16,-1 1-2-16,-11 3 9 0,20-5-2 0,-20 5 15 15,19-2-5-15,-19 2 21 0,14-1 4 0,-14 1 46 16,0 0 54-16,15 2 65 0,-15-2 41 16,0 0 19-16,0 0-6 0,0 18 13 0,0-18-37 15,-4 20 1-15,0-9-48 0,-1 2 49 0,3 3-68 16,-2-1 11-16,2 3-58 0,-2 1 21 15,2 1-52-15,0 0 19 0,0-1-41 0,0 1 36 16,-2 0-45-16,0 4 33 0,-5 1-40 0,-1 0 0 16,-7 3 1-16,-1-2 0 0,-5 4-3 0,-4-1-6 15,-2-4-43-15,2-2-63 0,0-6-68 16,1-4-94-16,3-4-110 0,2-2 33 0,3-7-50 16,3-2-66-16,3-6-105 0,3-2-668 0,5-4-875 15</inkml:trace>
  <inkml:trace contextRef="#ctx0" brushRef="#br0" timeOffset="64562.06">13132 4627 589 0,'13'-21'698'0,"-5"4"-121"0,0 2-86 16,-4 1-60-16,-4 14-45 0,5-18-38 0,-5 18-12 16,0 0-3-16,-17 5 4 0,7 8-7 0,-1 6-50 15,-7 9-2-15,-3 10-58 0,3 6 77 16,-1 4-33-16,2 4-21 0,1 2-21 0,3 3-42 15,5-1-35-15,2 1-19 0,6 0-26 0,4-2-17 16,4-3-33-16,5-3-110 0,5-4-160 16,7-5-184-16,0-6-236 0,6-5-26 0,2-8-24 15,0-9-786-15,0-3-1172 0</inkml:trace>
  <inkml:trace contextRef="#ctx0" brushRef="#br0" timeOffset="64742.04">13496 4979 850 0,'0'-18'788'0,"0"3"-131"0,0 15-87 16,0-26-35-16,0 26-48 0,0-18-80 0,0 18-62 16,0 0-46-16,-4-14-30 0,4 14 20 0,0 0-4 15,-2 11 33-15,2-11-51 0,-4 26-48 0,2-7-41 16,0 1-16-16,0 1-29 0,0 3-30 16,0-1-21-16,2-1-62 0,-3 1-159 0,6-2-166 15,-3-1-256-15,2-2-124 0,2 0 81 0,0-4-134 16,0-3-604-16,2-1-1007 0</inkml:trace>
  <inkml:trace contextRef="#ctx0" brushRef="#br0" timeOffset="64886.34">13703 5055 793 0,'6'-7'899'0,"-6"7"-184"0,13-14-152 0,-13 14-100 0,12-14-79 16,-2 7-80-16,3-1-55 0,-3 0-46 0,4 0-36 15,3 2-33-15,0-3-28 0,1 2-63 16,3 0-140-16,2-1-132 0,-5 3-90 0,5-3-111 15,-4 1-140-15,-1 0-493 0,-1 0-712 16</inkml:trace>
  <inkml:trace contextRef="#ctx0" brushRef="#br0" timeOffset="65276.74">14197 4780 968 0,'12'-7'846'0,"-12"7"-179"16,0 0-111-16,11-6-60 0,-11 6-57 15,0 0-53-15,0 0-25 0,0 16-47 0,0-16-7 16,-6 23-48-16,1-9 58 0,3 3-41 0,-2 2-53 15,2 0-42-15,-2 3-30 0,0-1-34 16,4 0-4-16,-4 1-35 0,2 0-9 0,0-2-6 16,0 1-20-16,-1-3-41 0,3-2-73 0,0-1-20 15,0-15-48-15,0 22 30 0,0-22-44 16,0 0 20-16,0 0-20 0,0 0 55 0,0 0-10 16,3-15 19-16,-3-3 23 0,2-1 30 0,0-5-14 15,0-5 28-15,2-1-1 0,2-9 7 0,4-8-2 16,1 4 6-16,3-1-5 0,3 6 1 0,-3 6 0 15,1 4 4-15,1 1 4 0,-1 8 1 16,1 1 2-16,-1 2 14 0,-3 6 11 0,3 3 22 16,-3 3 40-16,0 1 35 0,-12 3 44 15,23 5 51-15,-13 2 9 0,-3 0 47 0,-3 2 26 16,-2 3-4-16,-2-12-5 0,-2 27-43 0,-4-11-58 16,-3-1-184-16,-3 3 0 0,-5 0 0 0,1-2 0 15,-3 0 0-15,-1-2 0 0,-1-3 0 0,0-2 0 16,1-3-185-16,-1-3-546 0,2-3-176 15,3-2-35-15,-1-3 63 0,7-4-562 0,-3-2-1125 16</inkml:trace>
  <inkml:trace contextRef="#ctx0" brushRef="#br0" timeOffset="65477.14">14627 4341 977 0,'33'-18'757'0,"-12"5"-185"15,-1 4-113-15,1 1-25 0,2 3 2 0,-5 3 5 16,5 3-21-16,0 4 36 0,2 6 14 0,-1 3 81 15,-1 5 39-15,0 8-42 0,0 6-75 0,-7 6-41 16,-8 0-257-16,-8 3-175 0,-4 13 0 16,-10-1 0-16,-15 24 0 0,-4-1 0 0,-13-2 0 15,-5-3 0-15,-5-3 0 0,-6-5 0 0,-6-2 0 16,-9-7 0-16,-1-4-37 0,-9-7-853 0,0-5-72 16,0-5 79-16,-2-5 135 0,2-1-82 15,3-6-390-15,1-3-861 0</inkml:trace>
  <inkml:trace contextRef="#ctx0" brushRef="#br0" timeOffset="65761.14">11892 6106 1750 0,'0'0'1051'0,"0"0"-231"0,0 0-188 15,0 0-137-15,17-6-98 0,5 1-52 0,9-7 82 16,17-3 28-16,35-16 48 0,18-3-36 15,77-30-18-15,14-2-49 0,19 2-400 0,12-1 0 16,11 1 0-16,10 1 0 0,4 3 0 0,-7 5 0 16,-1 5 0-16,-10 6 0 0,-15 5 0 15,-21 8 0-15,-56 9 0 0,-30 7 0 0,-11 4 0 16,-12 1 0-16,-23 3 0 0,-12 3 0 0,-15-1 0 16,-6 2 0-16,-5 1 0 0,-9 2 0 0,-1 0 0 15,-14 0-560-15,13 3-285 0,-13-3-101 16,-13 7 169-16,-1-2-79 0,-5 1-479 0,-8 1-997 15</inkml:trace>
  <inkml:trace contextRef="#ctx0" brushRef="#br0" timeOffset="66979.75">5143 4252 54 0,'0'0'232'0,"0"0"-56"0,0 0-24 15,0 0-25-15,0 0-13 0,6-11-11 0,-6 11-42 16,0 0 28-16,0 0-35 0,0 0 21 16,4-13-23-16,-4 13 18 0,0 0-32 0,0 0 18 15,2-12-42-15,-2 12 26 0,0 0-35 0,0 0 33 16,5-11-21-16,-5 11 35 0,0 0-19 16,0 0 29-16,0 0-22 0,4-10 22 0,-4 10-17 15,0 0 25-15,0 0-6 0,0 0 10 0,0 0 2 16,0 0-15-16,0 0 12 0,6-9-13 0,-6 9 5 15,0 0-22-15,0 0 11 0,0 0-23 16,0 0 10-16,0 0-19 0,0 0 13 0,0 0-19 16,0 0 9-16,0 0-21 0,0 0 6 0,0 0-11 15,4-10 16-15,-4 10-21 0,0 0 17 16,0 0-17-16,0 0 15 0,0 0-29 0,0 0-25 16,0 0-34-16,0 0-82 0,10 7-20 0,-10-7-72 15,0 0-78-15,9 7-180 0,-9-7-75 0</inkml:trace>
  <inkml:trace contextRef="#ctx0" brushRef="#br0" timeOffset="67932.47">2051 4576 18 0,'0'0'252'0,"-17"1"15"0,17-1-39 0,-14 2-16 15,14-2-12-15,-13 1-20 0,13-1-5 16,-14 0 65-16,14 0-13 0,0 0-12 0,-21 1-6 15,21-1-4-15,0 0-8 0,-12 1-6 0,12-1-20 16,0 0-13-16,0 0-35 0,0 0-14 0,-15 0-30 16,15 0-10-16,0 0-21 0,0 0 24 0,0 0 4 15,17-3 57-15,-1 0-20 0,5 0 57 16,6-4-46-16,12-1 0 0,7-5-16 0,5 1-15 16,1-1-9-16,2 1-16 0,-3-1-14 0,1 1-13 15,-2 1-7-15,-3 2-3 0,-12 1-8 16,-2 2-1-16,-6 0-6 0,-6 1-7 0,-2 2-3 15,-3 1-17-15,-1-3-65 0,-15 5-61 0,16-6-83 16,-16 6-43-16,0 0-47 0,0 0 11 16,0 0-74-16,-16-3 31 0,16 3-55 0,-27 3-89 15,12-1-229-15,-3 2-290 0</inkml:trace>
  <inkml:trace contextRef="#ctx0" brushRef="#br0" timeOffset="69003">2144 4545 51 0,'0'0'435'0,"0"0"-30"0,0 0-130 15,0 0 28-15,0 0-65 0,0 0 23 0,0 0-37 16,0 0-11-16,0 0-6 0,0 0 0 15,-13-2-2-15,13 2-10 0,-14 8 11 0,3-3-27 16,-1 1 38-16,-2 0-50 0,-1 1 40 0,-6 2-65 16,-1 0 35-16,-5 0-46 0,-2 2 27 15,-6 1-31-15,-5 2 29 0,-3 0-21 0,0-3 15 16,-1 1-23-16,-1 1-1 0,-1-1-2 0,3-2 15 16,6 0-46-16,1-2 9 0,1 0-22 0,6-2-1 15,3 1-15-15,1-2 6 0,6-2-22 0,1 0 9 16,1 2-28-16,3-3-1 0,1 1-22 15,1-1 14-15,-1 1-27 0,13-3 11 0,-18 4-17 16,18-4 14-16,-17 5-18 0,17-5 8 0,-10 4-4 16,10-4 13-16,-13 6-13 0,13-6 17 15,-8 10-14-15,8-10 16 0,-10 14-29 0,10-14 35 16,-6 19-18-16,1-7 10 0,3 3-12 0,-2 3-14 16,0 3 28-16,2 7 2 0,-2 4-3 15,2 3 16-15,0 8-17 0,-2 9 20 0,0 3-8 16,-1 6 23-16,1 2-8 0,0 3 14 0,-4 27-9 15,0 1 18-15,1-1 11 0,-3 2 6 0,2 1 3 16,-3-1 0-16,3 0-5 0,-2-2-6 16,-3 0-10-16,3 1 17 0,-2 2-2 0,-1-2-20 15,-1 0 1-15,-1-1 32 0,3 0-37 0,0-4-20 16,-3-5 22-16,7-16-26 0,0-11-2 16,-1-1 11-16,3-2-4 0,2-1-2 0,-2-2-20 15,2-7 3-15,2-3 10 0,-1 2 3 0,1-3-19 16,0 0 13-16,2-1 28 0,-2 2-39 15,2-2-5-15,0 3 8 0,0-1-9 0,-2-1 10 16,0 1-7-16,2 0 20 0,-2 0-5 0,0 0 26 16,0-1-3-16,0 2 12 0,0-3-3 15,-2 1 30-15,2-2-25 0,0 0-51 0,2-5 0 0,0 2 0 16,0-1 0-16,2-3 0 0,-2 2 0 16,4-1 0-16,-2 1 0 0,2 3 0 0,0-1 0 15,2 1 0-15,0-1 0 0,1 1 0 0,1-2 0 16,-2-5 0-16,0-2 0 0,3 1 0 15,-3-1 0-15,2-2 0 0,2-2 0 0,-1 0 0 16,1-4 0-16,0 0 0 0,1-2 0 16,-3 1 0-16,2-5 0 0,1 0 0 0,1 2 0 15,-2-1 0-15,3 0 0 0,-3 0 0 0,3 3 0 16,1-1 0-16,-2 1 0 0,-1 0 0 0,1 1 0 16,1-1 0-16,-3 2 0 0,2 0 0 15,-3-3 0-15,1 2 0 0,0-1 0 0,-2-2 0 0,3 0 0 16,-3 1 0-16,0-1 0 0,3 1 0 15,-3-1 0-15,0-1 0 0,3-1 0 16,-3 2 0-16,0-1 0 0,0-2 0 0,3 1 0 16,-3 0 0-16,0-1 0 0,1-1 0 0,-1 0 0 15,0-1 0-15,0-1 0 0,1-1 0 0,1 0 0 16,-2-1 0-16,5-3 0 0,-1-2 0 16,5-1 0-16,1-2 0 0,3-3 0 0,6-3 0 15,8-1 0-15,2-1 0 0,11-1 0 0,-1-5 0 16,3 1 0-16,1 1 0 0,1-2 0 0,2 1 0 15,0-1 0-15,-3-1 0 0,3 1 0 0,-6 2 0 16,1-2 0-16,-3 2 0 0,-3 2 0 16,-10 3 0-16,-4 1 0 0,-2 0 0 0,-4 2 0 15,-3 0 0-15,-3 1 0 0,-1 1 0 0,-1-1 0 16,-3 0 0-16,1 2 0 0,-13 2 0 16,20-4 0-16,-20 4 0 0,15-4-310 0,-15 4-447 15,0 0-167-15,0 0 34 0,0 0 23 0,0 0-541 16,0 0-1087-16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48:44.72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11931 4259 512 0,'0'0'439'0,"0"0"-103"0,0 0-83 16,7 8-18-16,-7-8-45 0,0 0 3 0,0 0-30 16,-5 18 21-16,1-7-21 0,0 1 9 0,0 2-26 15,-4 3 0-15,2 2-34 0,-1 4 5 16,-3 1-28-16,2 4 9 0,-3 1-28 0,1 2 9 16,-2 1-20-16,1-4 13 0,1 2-28 0,2-4 11 15,-3-2-5-15,3-1-8 0,0-2-1 0,2-3-10 16,2-2 4-16,-3 0 11 0,3-4 15 15,0 0 15-15,0-3 16 0,4-9 23 0,-8 16-11 16,8-16-19-16,0 0-22 0,0 0-14 0,0 0-4 16,-4-19-16-16,6 2-8 0,2-3 0 0,2-5-4 15,0-2-10-15,5-5-6 0,-1-5-2 16,2 2-3-16,3-4 10 0,1-3-2 0,1 3-1 16,-1 0-3-16,-1 7 3 0,-1 1-7 0,3 2 1 15,-3 2 3-15,-3 6 2 0,-1 1-4 16,0 6 2-16,-1-2-18 0,-3 3 7 0,2 2 2 15,-2 0-5-15,-2 3 5 0,-4 8-7 0,13-14 10 16,-13 14 3-16,8-4 7 0,-8 4 14 16,0 0 17-16,15 11 26 0,-15-11 10 0,8 20 8 15,-2-6-8-15,-4 0 4 0,0 5-2 0,0 0-7 16,0 1-6-16,-2 5-9 0,0-2 7 0,-2 6-26 16,0 1 8-16,-2-2-14 0,0 2-2 15,0 1 0-15,0-1 0 0,-3 0-11 0,1 0-10 16,0-2-48-16,0 0-81 0,0-1-74 0,-1-2-75 15,1-1-53-15,-2-2-42 0,4-3-28 0,-2 0-90 16,-1-3-40-16,1-3-415 0,2 0-600 16</inkml:trace>
  <inkml:trace contextRef="#ctx0" brushRef="#br0" timeOffset="209.99">11838 4675 113 0,'-6'-15'638'0,"6"15"-168"0,-6-10-83 0,6 10-82 0,0 0-40 16,0 0-71-16,0-17 0 0,0 17-31 15,10-9 14-15,-1 3-32 0,1-1-2 0,4 2-38 16,1-2-6-16,1 1-35 0,1 0 4 0,-1-1-31 16,5 0 10-16,2 0-61 0,0-1-38 0,-1 1-88 15,1 0-75-15,0-1-80 0,-5 3-123 0,1 0-363 16,-2 2-378-16</inkml:trace>
  <inkml:trace contextRef="#ctx0" brushRef="#br0" timeOffset="869">12405 4448 242 0,'0'0'495'0,"-6"-10"-111"0,6 10-64 0,0 0-63 16,-9-9-18-16,9 9-57 0,0 0-15 0,-12-9-28 16,12 9-5-16,-10-3-33 0,10 3 4 15,0 0-30-15,-19-2 9 0,19 2-14 0,-17 2 15 16,17-2-20-16,-20 6 2 0,7-1-5 16,1 1 12-16,0 0-20 0,-1 2 11 0,1 2-19 15,-1-1 12-15,-1 3-22 0,1 0 13 0,1-1-27 16,0 3 18-16,-3 1-27 0,3 1 20 15,-1 1-27-15,3-2 17 0,0 0-24 0,1 0 18 16,3 0-18-16,0-1 16 0,0 0-19 0,2-2 19 16,2 1-19-16,2-13 14 0,-2 24-19 0,2-24 26 15,4 17-4-15,-4-17 0 0,12 12 0 0,-12-12-9 16,19 7 5-16,-5-6-3 0,1-2-15 16,1-1 20-16,1-3-18 0,1 0 16 0,3-2-17 15,2-2 17-15,-1-1-18 0,1 0 16 0,0-2-12 16,2 0 18-16,-2 0-22 0,-1-1 22 15,-1 0-24-15,0-1 24 0,-1 0-20 0,-1 2 18 16,-3-2-18-16,3 1 20 0,-5-1-21 16,1 3 20-16,-3 1-20 0,-1-1 14 0,-1 0 6 15,-2 3 29-15,1-2-10 0,-3 2 23 0,-6 8-13 16,12-13-17-16,-12 13 14 0,6-11-10 0,-6 11-25 16,0 0 10-16,0 0-15 0,0 0 16 0,0 0-24 15,0 0 25-15,-18 2-22 0,9 5 17 16,-1 1-18-16,0 1 15 0,-3 3-16 0,1 0 19 15,0 3-23-15,-3 2 18 0,1-1-18 0,1 1 21 16,1 0-14-16,-1 0 15 0,3-1-15 16,2-2 18-16,2 0-10 0,-1-1-2 0,3 0 4 15,4-13 2-15,0 22 2 0,0-22-3 0,9 16 1 16,-9-16 2-16,18 9 4 0,-3-8-2 16,-1-1-16-16,3-2 12 0,1-1-10 0,1-1 20 15,-1-1-23-15,1 0 11 0,-2-1-10 0,-1 1 3 16,1-2-51-16,-3 2-24 0,1 0-77 15,-3 1-49-15,-2-2-70 0,3 2-93 0,-13 4-71 16,16-9-416-16,-16 9-478 0</inkml:trace>
  <inkml:trace contextRef="#ctx0" brushRef="#br0" timeOffset="1117">12917 4582 614 0,'0'0'658'16,"0"0"-114"-16,0 0-109 0,0 0-61 0,0 0-81 16,0 0-35-16,0 0-73 0,-2-11-17 0,2 11-49 15,9-7 0-15,-9 7-28 0,18-8-15 16,-5 3-15-16,-1 0-51 0,3 1-88 0,-1 1-74 15,0-1-91-15,-1 1-98 0,-1 1-99 0,-12 2-422 16,23-2-487-16</inkml:trace>
  <inkml:trace contextRef="#ctx0" brushRef="#br0" timeOffset="1270.01">13002 4663 448 0,'-8'8'695'0,"8"-8"-167"15,-10 11-73-15,10-11-112 0,-9 8-46 0,9-8-80 16,0 0-18-16,0 0-56 0,0 0-6 0,0 0-28 15,7 13-18-15,-7-13-28 0,22 0-109 0,-7-1-156 16,-1-2-150-16,3 2-191 0,-1-3-268 16,1 2-420-16</inkml:trace>
  <inkml:trace contextRef="#ctx0" brushRef="#br0" timeOffset="5592.9">14094 4298 151 0,'0'0'403'0,"0"0"-107"0,0 0-10 16,0 0-53-16,-5-14-25 0,5 14-17 15,0 0-15-15,-14-7-10 0,14 7-21 0,-21-1-17 16,21 1-4-16,-24 2-12 0,9 2-12 0,1 0-6 16,-1 0-8-16,-3 4-4 0,-1-1-13 0,0 3-8 15,1 1-23-15,1 2 12 0,-1 1-21 16,1 4 13-16,1-1-27 0,-1 4 18 0,2 0-21 16,3 0 14-16,0 0-20 0,3 2 15 0,-1-3-20 15,4-2 15-15,2 0-14 0,2-1 21 0,2 0-28 16,0-2 21-16,4-2-18 0,2-1 22 15,6-1-3-15,-1-4-4 0,5-2-19 0,-3 0 18 16,5-3-17-16,1-1 20 0,0-2-21 0,1-1 18 16,-1-2-15-16,-1 1 15 0,-1 0-15 15,-3-2 21-15,1 0 2 0,-3 0 27 0,1 0-6 16,-3-2 30-16,-2 2 3 0,-8 5 26 0,13-11-8 16,-13 11-11-16,10-7-6 0,-10 7-8 0,0 0-10 15,6-9-9-15,-6 9-13 0,0 0-7 0,0 0-13 16,0 0-2-16,0 0-6 0,0 0 8 15,0 0-11-15,0 0-5 0,0 0 0 0,-2 17 3 16,2-17 2-16,0 0-10 0,4 20 5 0,-4-20-2 16,9 15 3-16,-9-15-2 0,14 10 1 15,-14-10 4-15,21 7-4 0,-21-7 2 0,20 2-1 16,-20-2 1-16,23-1 2 0,-23 1 2 16,21-6 2-16,-11 2-7 0,-2-2 8 0,1-1-1 15,-3-1 1-15,0-2-4 0,0-1 0 0,-4 0-4 16,2-1 7-16,-1 0 1 0,-3 12 3 0,0-23 0 15,0 23 10-15,-7-19 9 0,7 19 0 0,-8-20-12 16,8 20-1-16,-10-13-4 0,10 13 0 16,-17-9-4-16,17 9-9 0,-20-3-1 0,20 3 1 15,-21 1 1-15,21-1-8 0,-19 7 0 0,19-7 4 16,-14 12-2-16,14-12 4 0,-9 16-13 16,9-16 12-16,0 17 4 0,0-17-8 0,0 20 3 15,0-20 2-15,11 18-3 0,-11-18 3 0,12 11 1 16,-12-11-2-16,17 10 3 0,-17-10-3 15,18 5 0-15,-18-5 7 0,19 0 1 0,-19 0-1 16,21-3-1-16,-21 3-4 0,18-9 8 0,-7 5-2 16,-3-2-6-16,2-1 0 0,-2-1-6 0,1 0 3 15,-1 0-6-15,0-1 1 0,1 1 4 16,-3-1-1-16,-6 9 5 0,14-16 0 0,-14 16 4 16,6-14-11-16,-6 14 5 0,9-11 8 0,-9 11-6 15,4-10-5-15,-4 10 3 0,0 0 1 16,8-9-3-16,-8 9-3 0,0 0-8 0,0 0-3 15,8-10 14-15,-8 10 0 0,0 0-3 0,15-5-2 16,-15 5 1-16,0 0 2 0,20 0 0 0,-20 0 6 16,0 0-9-16,19 2-5 0,-19-2 13 15,10 3 2-15,-10-3-10 0,9 5 3 0,-9-5 9 16,0 0-5-16,10 11-1 0,-10-11 9 0,6 8-2 16,-6-8-6-16,6 10-11 0,-6-10 16 15,5 11-2-15,-5-11 0 0,6 9 0 0,-6-9 1 16,10 10-3-16,-10-10 2 0,10 7-5 0,-10-7 11 15,17 6-2-15,-17-6 1 0,14 1-5 0,-14-1 4 16,19-1 3-16,-19 1-1 0,15-6 2 16,-15 6-4-16,12-7 1 0,-12 7 5 0,10-11 9 15,-10 11 14-15,6-10 5 0,-6 10 9 0,0 0-10 16,3-15 2-16,-3 15-6 0,0 0-6 16,-3-14-4-16,3 14-7 0,0 0-7 0,0 0-1 15,-4-13-2-15,4 13-13 0,0 0-3 0,0 0-8 16,0 0-8-16,2-13 4 0,-2 13-12 0,0 0 9 15,15-10-11-15,-15 10 3 0,16-8-1 0,-3 5 15 16,-13 3-10-16,23-6 12 0,-23 6 2 16,18-6 1-16,-18 6-4 0,13-4 11 0,-13 4 1 15,0 0 3-15,14-2-3 0,-14 2 4 16,0 0-2-16,0 0 7 0,0 0-6 0,12 2 4 16,-12-2 4-16,0 0 0 0,0 0-2 0,5 16-4 15,-5-16 2-15,0 0 2 0,2 18-2 16,-2-18 2-16,2 15-2 0,-2-15-5 0,6 16 3 15,-6-16 2-15,8 15-7 0,-8-15 1 0,10 16-6 16,-10-16 7-16,13 12-4 0,-13-12-3 0,8 10 5 16,-8-10 2-16,11 8 3 0,-11-8 2 0,0 0 0 15,8 4-5-15,-8-4 8 0,0 0 3 16,0 0-4-16,10-6-4 0,-10 6-1 0,4-10-2 16,-4 10-3-16,9-10 1 0,-9 10-15 0,4-11-15 15,-4 11-1-15,8-11-8 0,-8 11-6 16,10-9-6-16,-10 9 8 0,6-6 3 0,-6 6 5 15,11-4-12-15,-11 4 31 0,0 0-18 0,14-1 26 16,-14 1-15-16,0 0 24 0,19 3-19 16,-19-3 22-16,8 4-15 0,-8-4 20 0,13 7-21 15,-13-7 27-15,14 6-19 0,-14-6 23 0,19 5-14 16,-19-5 19-16,16 2-8 0,-16-2 31 0,17-1-25 16,-17 1 19-16,20-6-11 0,-11 2 22 0,-1-2 13 15,2-1 19-15,-4-1 22 0,3-1 34 16,-1-2 25-16,-2-2 21 0,0 0 4 0,-2-2 23 15,1-1-24-15,1 0 30 0,-2-2 41 16,-4 2 36-16,2 2-26 0,0-1-2 0,-2 15-14 16,4-23-56-16,-4 23-43 0,2-17-48 0,-2 17-36 15,0 0-14-15,2-15-29 0,-2 15 2 0,0 0 8 16,0 0-10-16,2 14-7 0,-2-14 9 16,0 23-52-16,0-8-79 0,-2 1-143 0,2 1-118 15,-4 1-179-15,2 2-149 0,-2 0 107 0,-2-1-114 16,0 5-688-16,-3-3-1065 0</inkml:trace>
  <inkml:trace contextRef="#ctx0" brushRef="#br0" timeOffset="5747.95">14947 4454 975 0,'0'0'764'0,"0"0"-176"0,0-14-129 0,0 14-82 15,0 0-75-15,9-16-58 0,1 8-47 16,2-1-40-16,7 1-34 0,0-2-20 0,3 1-26 15,1 0-86-15,0 1-118 0,2 0-124 0,-3 1-131 16,1 1-161-16,-6 0-409 0,-1 3-610 0</inkml:trace>
  <inkml:trace contextRef="#ctx0" brushRef="#br0" timeOffset="6009.16">15549 4274 743 0,'0'0'799'0,"0"0"-165"16,6-7-112-16,-6 7-32 0,0 0-67 15,0 0-69-15,0 0-41 0,0 0-24 0,0 0 8 16,-6 15-56-16,2-5-18 0,0 3-64 0,-3 4-2 16,1-2-24-16,2 3 19 0,-2 2-32 15,2 0-17-15,0 1-17 0,-3 0-18 0,5 0-12 16,-2 0-48-16,2-1-128 0,2 0-171 0,-4-2-129 15,4 1 4-15,0-2-77 0,-4-2-52 16,4-3-85-16,0-12-459 0,-6 23-737 0</inkml:trace>
  <inkml:trace contextRef="#ctx0" brushRef="#br0" timeOffset="6827.39">15379 4406 362 0,'0'-18'529'0,"0"-1"-114"0,5 1-47 15,-1-1-60-15,2-3-48 0,4 1-44 0,5 1-23 16,-3 1-13-16,7 1-21 0,-1 1-29 0,1 4-25 16,2 0-20-16,-1 4-18 0,1 3-12 15,-3 1-10-15,-1 1-13 0,-3 4-2 0,5 0-6 16,-9 3-2-16,1 0 11 0,-1 3 12 0,-6 2 10 16,-4-8 15-16,6 21-5 0,-6-21-2 0,-4 26-3 15,2-13-9-15,-2 2-6 0,0 1-12 0,-4-2-2 16,4 2-6-16,-3 0-2 0,3-2-6 15,4 1-6-15,-4-1 3 0,4-14 0 0,0 25-5 16,0-25-3-16,8 22-3 0,-1-13 2 0,-1 0-10 16,4-2-10-16,0-1-4 0,3-3-16 15,-13-3 24-15,23 4-17 0,-23-4 18 0,16-2 3 16,-16 2-1-16,19-6-5 0,-19 6 12 16,14-9 0-16,-14 9-11 0,13-10 9 0,-13 10 1 0,8-9-1 15,-8 9-1-15,0 0-12 0,10-10-5 16,-10 10-10-16,0 0-11 0,0 0-9 0,4-8-17 15,-4 8 21-15,0 0-23 0,0 0 27 0,0 0-7 16,0 0 25-16,11-7-12 0,-11 7 15 16,0 0-4-16,0 0 23 0,0 0-19 0,0 0 22 15,0 0-15-15,8 8 19 0,-8-8-21 0,0 0 21 16,0 0-15-16,12 9 20 0,-12-9-18 16,7 6 21-16,-7-6-16 0,20 3 19 0,-20-3-24 15,25 0 20-15,-8-1-35 0,-3-2 16 0,7-1-29 16,-7 2 20-16,3-2-17 0,1-1 18 15,-3-1-11-15,-1 3 16 0,3-4 5 0,-5 1 4 16,3 0 3-16,-3 0 1 0,-2-1 3 0,3 3 6 16,-5-2 9-16,-8 6 5 0,15-9-3 0,-15 9 0 15,10-6-8-15,-10 6 2 0,0 0-6 0,0 0-4 16,0 0-2-16,0 0-3 0,0 0-18 16,0 0 26-16,0 0-23 0,-2 19 22 0,2-19-17 15,-4 13 17-15,4-13-21 0,-4 10 19 16,4-10-21-16,0 0 24 0,0 15-20 0,0-15 22 15,0 0-19-15,6 10 21 0,-6-10-21 0,0 0 22 16,20 3-19-16,-20-3 33 0,15-3 31 16,-15 3 24-16,14-10 17 0,-7 3 19 0,3-2-6 15,-2 1 16-15,-2-5 6 0,3-1 6 0,-1-2 14 16,-4-1 4-16,4-4-13 0,3-1-4 16,-5 0-17-16,2-1 6 0,0-1-1 0,1 3-1 0,-1 2 12 15,-2 3 33-15,-2 1 25 0,5 1-28 16,-7 2-31-16,0 1-36 0,-2 11-30 0,6-15-18 15,-6 15-15-15,0 0-5 0,0 0-30 0,0 0 33 16,0 14-34-16,-4-1 36 0,2 4-35 16,-2 2 39-16,-1 2-46 0,-3 2 40 0,4 2-36 15,-2 0 29-15,2 1-57 0,-5-1-47 0,5 0-121 16,-2-1-160-16,2 0-152 0,0-3 77 0,0 0-75 16,-1-2-61-16,-3-1-103 0,2-1-444 15,-2-2-760-15</inkml:trace>
  <inkml:trace contextRef="#ctx0" brushRef="#br0" timeOffset="8080.21">13761 4928 425 0,'-21'1'542'0,"-2"0"-108"0,3 0-67 16,-1 1-41-16,-4 0-38 0,3 0 1 15,3 1-22-15,0-2-40 0,3 2-26 0,1-1-47 16,15-2-10-16,-10 5 29 0,10-5 37 16,17 2 2-16,11-5-4 0,22-3-10 0,37-6 8 15,20-4-26-15,13-1 8 0,87-13-5 0,4 4-29 16,6 2 40-16,-2 0 15 0,4 3-36 0,0 4-60 16,2-1 13-16,-10 3-26 0,-8 0-17 0,-46 3-44 15,-27 4 33-15,-4-3-20 0,0 2-11 16,-6-1-11-16,-6-1 2 0,-11 1-6 0,-8 0-4 15,-20 3 4-15,-22-1 17 0,-3 3 42 0,-9 1 57 16,-14 0 94-16,0 1 28 0,-4 1 4 16,-9-1-55-16,3 0-187 0,-17 3-26 0,14-5 0 15,-14 5 0-15,0 0 0 0,-14-3 0 0,-3 4 0 16,-1 0-320-16,-1 3-268 0,-8-1-143 16,-4 2-141-16,-6 2 238 0,-11 0-73 0,-3 2-669 15,-3 2-1047-15</inkml:trace>
  <inkml:trace contextRef="#ctx0" brushRef="#br0" timeOffset="9149.14">14276 5120 189 0,'2'-12'680'0,"-2"12"-128"0,2-22-83 15,-2 22-63-15,0-16-50 0,0 16-57 0,0 0-26 16,-2-16-30-16,2 16-9 0,0 0-4 0,0 0 3 16,-15 6 4-16,7 4 1 0,4 6-17 15,-9 6 5-15,3 5-37 0,-2 6 11 0,-3 9-34 16,3 2 75-16,-3 2-37 0,1 0 10 16,-1 3-42-16,1-1-18 0,3 0-37 0,-1 0-15 15,2-1-18-15,1 0-12 0,5-6-21 0,-2-4 1 16,2-1-17-16,0-6-3 0,2-1-70 0,0-6-78 15,2 0-78-15,-4-2-69 0,2-4-40 16,-1-2 8-16,1-1-45 0,-2-5 74 0,4-9 31 16,-12 12 18-16,12-12 44 0,-25 2 25 0,11-5 28 15,-1 0 30-15,-3-4 22 0,-1 1 6 16,-2-1 11-16,-1-2 17 0,-1 1 5 0,0 1 13 16,2-1 21-16,3 1 20 0,3 3 37 0,-3-2 27 15,5 1 5-15,1 1-17 0,2-1-15 0,10 5-11 16,-13-13-9-16,13 13-12 0,8-16 3 0,5 6-1 15,7-1 9-15,9-3-2 0,9-3-8 16,5 1-2-16,5 0-4 0,-1 1-7 0,3 0-3 16,-1 2-3-16,-3 0-2 0,-3 3-1 0,-10 1-5 15,-4 2 0-15,-6 0-1 0,-2 2 8 16,-5 1 23-16,1 1 28 0,-3 0 37 0,-14 3 13 16,19-1 28-16,-19 1-19 0,0 0 17 0,8 9 4 15,-8-9 17-15,-10 15-55 0,10-15 6 16,-11 18-51-16,5-9-16 0,2 2-8 0,-4 1-11 15,6-3-1-15,2-9-8 0,-4 23-1 0,4-23-6 16,4 19 7-16,0-8-11 0,6-5 9 0,1 0-10 16,1 0 10-16,2-3-11 0,3-2 1 0,-3 0 2 15,3-2-3-15,2-1-1 0,-7-1-1 16,2-2 10-16,-3-1-5 0,1-1 6 0,-4-3-10 16,-1-2 3-16,-3 1 28 0,-4-4-40 15,0 2 39-15,-2-2-42 0,-2 2 33 0,-3 0-40 16,1 2 33-16,-4 1-38 0,0 0 35 0,-1 3-36 15,1 2 36-15,-3 0-40 0,13 5 36 0,-20-3-38 16,20 3 24-16,-19 0-28 0,19 0 38 0,-10 6-38 16,10-6 37-16,0 0-35 0,0 13 30 0,0-13-39 15,10 13 25-15,-2-8-34 0,5 1 11 16,-1-2-32-16,3-1 34 0,-1-1-24 0,3-2 38 16,1 0-23-16,-1-2 32 0,1-2-20 15,-1 0 26-15,4-4-17 0,-7 2 31 0,3-4-28 16,-3 1 29-16,3-5-19 0,1 0 29 0,-5-3-27 15,1-1 36-15,-1-2-11 0,1-3 45 16,-6-1-17-16,7-5 42 0,-9-1-20 0,4 3 53 16,1 2 11-16,-7 1 45 0,2 5 77 0,-2 1 3 15,0 2 35-15,0 1-26 0,1 2-15 0,-5 13-51 16,0-21-133-16,0 21-64 0,0 0 0 0,0-14 0 16,0 14 0-16,-11 8 0 0,3 0 0 15,4 6 0-15,-4 3 0 0,-1 5 0 0,-1 4 0 16,2 3 0-16,-1 3 0 0,3 2 0 0,-2-1 0 15,2 2 0-15,2-1 0 0,-1-2-379 16,1-2-338-16,2-1-121 0,0 2 22 0,2-5 95 16,-4-2-109-16,4-2-406 0,-4-3-878 0</inkml:trace>
  <inkml:trace contextRef="#ctx0" brushRef="#br0" timeOffset="9274.73">14561 5760 164 0,'-4'-10'668'0,"4"10"-166"0,-4-20-132 0,4 20-75 15,8-23-65-15,-2 10-51 0,4-1-40 16,5 0-11-16,3 0-40 0,-1 1-38 0,4 2-66 16,-3 0-88-16,3-1-110 0,0 3-69 15,-1 0-413-15,-1 3-264 0</inkml:trace>
  <inkml:trace contextRef="#ctx0" brushRef="#br0" timeOffset="9716.71">14854 5548 851 0,'0'0'386'0,"0"0"-58"0,0 0-38 15,0 0-21-15,0 0-27 0,0 0-14 16,0 0-24-16,0 0-17 0,-10 8-32 0,10-8-24 15,-8 8-25-15,8-8-21 0,-6 9-11 0,6-9-14 16,-3 13-14-16,3-13-5 0,3 16-15 0,-3-16 5 16,4 19-9-16,-4-19 0 0,6 18-11 15,-6-18 7-15,8 14-12 0,-8-14 5 0,8 13-4 16,-8-13 2-16,11 9-3 0,-11-9 8 0,0 0-8 16,0 0 5-16,14-1-8 0,-14 1 5 15,6-9-7-15,-6 9 7 0,11-14-8 0,-11 14 5 16,2-15-4-16,-2 15 0 0,6-10-4 0,-6 10 4 15,4-9-6-15,-4 9 1 0,0 0-4 0,10-13 4 16,-10 13 2-16,0 0-6 0,11-3 5 16,-11 3 3-16,0 0 4 0,16 4 20 0,-16-4 9 15,13 7 21-15,-13-7 16 0,14 8 15 16,-14-8-10-16,15 8 5 0,-15-8 4 0,14 5 13 16,-14-5 8-16,17 2 7 0,-17-2-3 0,16-2-12 15,-5-1-9-15,-1-3-17 0,0-1-5 0,1-1-2 16,-1-2 24-16,2-2-2 0,-3-2 20 15,-3-2-5-15,2-2 67 0,0 0 45 0,-4-1 56 16,3 0 8-16,-3 1 48 0,0 1 13 0,0 3-11 16,0-1-32-16,-4 2-44 0,0 13-96 15,4-21-155-15,-4 21 0 0,2-14 0 0,-2 14 0 16,0 0 0-16,0 0 0 0,0 0 0 0,-6 14 0 16,2-1 0-16,0 0 0 0,-4 2 0 0,4 2-465 15,-3 2-234-15,3-1-112 0,0 0 32 16,0-1 67-16,4 1-783 0,0-3-1195 0</inkml:trace>
  <inkml:trace contextRef="#ctx0" brushRef="#br0" timeOffset="10604.17">15720 5304 714 0,'5'-14'640'0,"-5"14"-110"0,4-21-57 0,-4 21-37 15,-9-18-17-15,9 18-17 0,-14-13-38 0,14 13-43 16,-19-7-18-16,19 7-54 0,-26 1-22 16,13 4-60-16,-3 1-12 0,1 3-49 0,-4 2-1 15,-1 4-39-15,-3 4 42 0,2 2-49 0,5 1 21 16,-5-1-42-16,7 0 20 0,3 0-39 16,-3-1 32-16,6-1-45 0,-1 0 26 0,5-4-31 15,4 1 27-15,0 0-29 0,0-3 28 0,4 1-36 16,5-3 7-16,1-3-7 0,2 0-10 15,3-3 6-15,-1-1-31 0,3-3 24 0,-1 0-20 16,1-2 31-16,-1 0-23 0,-1 1 32 0,1-2-16 16,-16 2 32-16,23-1-18 0,-23 1 49 0,13-1-27 15,-13 1 31-15,0 0-32 0,14 2 18 16,-14-2-42-16,0 0 35 0,0 0-37 0,0 0 27 16,0 15-38-16,0-15 33 0,0 0-35 0,0 18 32 15,0-18-36-15,0 13 35 0,0-13-32 0,6 15 30 16,-6-15-29-16,17 14 36 0,-9-11-32 15,7 1 28-15,-3-2-36 0,2 1 27 0,1-3-21 16,1-3 28-16,-3 1-31 0,1-1 43 16,-1-1-36-16,1-1 37 0,-6-2-31 0,3 0 38 15,-3-1-33-15,-2-1 43 0,-6 9-23 0,6-20 37 16,-6 20-24-16,0-17 39 0,0 17-44 0,-4-18 30 16,4 18-45-16,-8-15 26 0,8 15-39 0,-12-10 30 15,12 10-43-15,-11-7 35 0,11 7-39 16,0 0 32-16,-20-1-35 0,20 1 35 0,-11 6-39 15,11-6 35-15,-10 5-40 0,10-5 32 0,-6 8-57 16,6-8 3-16,0 0-55 0,0 15-17 16,0-15-65-16,4 9-34 0,-4-9 15 0,12 8-30 15,-12-8-30-15,13 8-11 0,-13-8-13 0,18 2 0 16,-18-2 4-16,23-2 14 0,-13-4 49 16,3 0 43-16,-1 0 47 0,-1-3 23 0,1 1 41 15,-2-2 40-15,3-1 27 0,-3 1 33 0,2 0 11 16,-3-2 9-16,1 3 2 0,-2-1-4 0,3 2-8 15,-3 0-4-15,0 2-9 0,0-1-5 16,-8 7 1-16,19-7-2 0,-19 7 0 0,15-2 4 16,-15 2 9-16,0 0 5 0,18 1 6 0,-18-1 10 15,17 4 7-15,-17-4 12 0,14 7-1 0,-14-7 14 16,17 7 8-16,-17-7-9 0,14 8 30 16,-14-8 10-16,10 3 29 0,-10-3 26 0,0 0 33 15,21 2 17-15,-21-2 22 0,10-4-25 16,-10 4 11-16,17-11-40 0,-11 1 91 0,2 0-48 15,1-3-17-15,-1-4-15 0,0-6-17 0,3 0 11 16,-3-3-47-16,2 1 28 0,-2-2-37 0,1 2 33 16,-3 2-27-16,2 6 22 0,-4-1-39 0,1 3-89 15,-1 2-45-15,0 1 0 0,2 1 0 16,-6 11 0-16,4-14 0 0,-4 14 0 0,0 0 0 16,0 0 0-16,0 16 0 0,-4-4 0 0,-2 3 0 15,0 1 0-15,-1 5-244 0,-5 1-282 16,2 0-203-16,-3 2-120 0,3 1 144 0,-3-3-64 15,1 4-616-15,2-6-1059 0</inkml:trace>
  <inkml:trace contextRef="#ctx0" brushRef="#br0" timeOffset="10759.17">16169 5431 1231 0,'0'0'903'16,"4"-10"-221"-16,-4 10-133 0,8-10-104 0,3 3-76 15,-3 0-60-15,6-1-25 0,-3 1-60 16,9-1-23-16,-1 0-58 0,2-1-8 0,4 2-47 15,-1-1-66-15,1 1-128 0,0 0-144 0,0 2-97 16,-5 0-86-16,-1 0-97 0,-2 2-129 16,-3 0-364-16,1 1-674 0</inkml:trace>
  <inkml:trace contextRef="#ctx0" brushRef="#br0" timeOffset="31947.92">564 5041 483 0,'0'0'449'0,"0"-15"-30"0,0 15-23 16,0 0 10-16,-2-17-71 0,2 17 4 16,0 0 19-16,0-14-18 0,0 14 37 0,0 0-64 15,0 0-4-15,-2-14-63 0,2 14-7 0,0 0-44 16,0 0-28-16,0 0-38 0,0 0-18 0,0 0-26 16,-4-12 16-16,4 12-53 0,0 0 28 15,0 0-3-15,0 18 40 0,0-18-13 0,0 27 21 16,0-11-22-16,2 2 14 0,-2 2-8 0,2 1 13 15,-2 0-46-15,2 2 7 0,0 1-27 0,-2-1 13 16,0 2-37-16,2-1 24 0,0 0 4 16,-2 0-20-16,3-1-29 0,-3-2 27 0,2 0-30 15,-2-2 24-15,2-2-31 0,-2 0-21 0,2-3-155 16,-2-1-81-16,0-13-119 0,4 24-166 0,-4-24 49 16,2 16 67-16,-2-16-89 0,6 10-35 0,-6-10 4 15,0 0-501-15,17-4-701 0</inkml:trace>
  <inkml:trace contextRef="#ctx0" brushRef="#br0" timeOffset="32296.18">814 5186 509 0,'0'0'470'0,"0"-18"-29"0,0 18-29 0,-2-12-32 0,2 12-59 16,-4-10-20-16,4 10-35 0,0 0 19 0,-6-13-73 15,6 13 12-15,0 0-84 0,-8-6 11 16,8 6-67-16,0 0 28 0,0 0-70 0,-19 6 64 15,19-6-52-15,-16 11 53 0,9-4-52 0,-1 3 39 16,2 0-53-16,0 0 33 0,0 1-10 0,1 2-11 16,1-2-6-16,2 2-11 0,2-13 4 15,0 24-10-15,0-24-3 0,8 20 1 0,-1-12 0 16,1-1 1-16,4-4 6 0,1-1 7 0,1-3 13 16,1-1-4-16,1-3 36 0,1-1 8 0,-3-1 53 15,1-3 12-15,-3 1 11 0,1-2-24 16,-3 0 14-16,-2-1-43 0,0 1-12 0,-1-1-18 15,-5-1-23-15,-2 13-7 0,4-19-24 0,-4 19-16 16,-4-19-44-16,4 19-98 0,-9-15-106 0,9 15-206 16,-12-10-73-16,12 10 64 0,-8-5-85 15,8 5 41-15,0 0-74 0,0 0-76 0,0 0-270 16,0 0-553-16</inkml:trace>
  <inkml:trace contextRef="#ctx0" brushRef="#br0" timeOffset="32593.49">1085 4999 303 0,'0'0'495'16,"4"-13"-47"-16,-4 13-49 0,0 0-58 0,2-10-70 0,-2 10-59 15,0 0-44-15,0 0-37 0,0 0-26 16,0 0-13-16,0 0 0 0,0 0 13 0,0 0 17 16,7 17 3-16,-7-17-8 0,2 22-6 0,2-10-13 15,0-1 24-15,0 0-33 0,2 1 40 16,1-3-34-16,-1 2 60 0,4-3-43 0,0-1 51 15,1-1-26-15,1-1 36 0,1-3-15 0,-13-2 17 16,26 0-8-16,-13-3-1 0,-1 0 43 0,-1-2 60 16,-1 1 29-16,-2-4-25 0,0 0-14 0,-3-2-55 15,-5 10-23-15,6-19-42 0,-6 19-20 0,-2-18-44 16,2 18-6-16,-9-17-36 0,3 8-12 16,6 9-128-16,-14-12-126 0,14 12-129 0,-19-9-243 15,19 9-109-15,-21 0 134 0,9 2-27 0,2 2 15 16,-3 4-45-16,3 0-395 0,-2 3-684 0</inkml:trace>
  <inkml:trace contextRef="#ctx0" brushRef="#br0" timeOffset="32910.62">540 5747 508 0,'-27'19'749'0,"2"-2"-78"0,4-2-39 15,3-3-103-15,1-1-20 0,5-3-76 0,-1 0-56 16,5-1-67-16,8-7-41 0,-10 8-32 0,10-8 4 16,0 0-1-16,24-8 114 0,-1-2-62 15,10-3-35-15,11-6-26 0,26-10-32 0,2-2-12 16,7-1-18-16,1-2-8 0,3 2 11 0,0-4-49 16,-3 1-11-16,-3 2-17 0,-3 1-9 0,-8 5-38 15,-12 4-48-15,-12 6 0 0,-9 2 0 16,-4 4 0-16,-5-1 0 0,-1 4 0 0,-4 1 0 15,-3 0 0-15,-1 0 0 0,-1 2 0 0,-3 0 0 16,1 0 0-16,-4 1 0 0,-8 4 0 0,17-7 0 16,-17 7-201-16,12-5-330 0,-12 5-260 0,0 0-161 15,0 0 188-15,0 0-92 0,0 0-444 16,-8 13-956-16</inkml:trace>
  <inkml:trace contextRef="#ctx0" brushRef="#br1" timeOffset="37118.08">1304 5913 237 0,'0'0'315'0,"0"0"-19"0,0 0-93 16,0 0-4-16,-2-11 22 0,2 11-24 0,0 0-10 15,0 0-22-15,0 0-6 0,0 0-16 0,0 0-5 16,0 0-10-16,0 0-5 0,0 0-4 16,0 0 2-16,0 0-2 0,0 0-5 0,0 0 1 15,0 0-5-15,0 0-7 0,0 0-4 0,2-14-3 16,-2 14-4-16,0 0 1 0,0 0-5 15,0 0-2-15,0 0-2 0,0 0 3 0,0 0 6 16,0 0-15-16,0 0 2 0,0 0-7 16,0 0-17-16,0 0-2 0,0 0-10 0,0 0 18 15,0 0 13-15,0 0 2 0,0 0-4 0,0 15 1 16,0-15-4-16,2 13 28 0,-2-13-18 0,-2 18-12 16,2-18-7-16,0 23 12 0,0-23-25 15,0 28 10-15,0-13-18 0,0 1 26 0,-2 1-19 16,2 1 22-16,0 1-20 0,-2-1 5 0,2 3-19 15,0-1 15-15,-2 0-18 0,2 0 27 0,0 3-8 16,-2-1 13-16,0 2-6 0,2-1 11 16,-2 3 3-16,2 1 13 0,-4 2 28 0,2 3 5 15,0 1 10-15,-2 5 7 0,-1 0-48 0,3-1 13 16,-2 0-37-16,2 2-32 0,-2-1 19 16,2 0-31-16,-2 2 10 0,4-1-2 0,-2 3 3 15,0-2-17-15,0 1 13 0,0-1 17 0,-1 1-28 16,3-2-11-16,-2 0 10 0,0-2-15 0,0-3 9 15,0 3-11-15,0-2 18 0,0 2-15 16,-2-1 12-16,2-3 2 0,-2 4-11 0,2-5 17 16,-2 1-13-16,1-1 17 0,-1 0-21 0,2 1 16 15,0-2-17-15,-2 2 9 0,0-1-25 0,2-1 39 16,-2 6-26-16,0-6 20 0,2 1-22 16,-1 0 4-16,-1 0 3 0,0-1 12 0,2 1-23 15,0 1 20-15,-2-1 35 0,2 0-48 0,0 1-9 16,-2 3 19-16,0-5-17 0,1 3 4 15,1-1 17-15,0 0-13 0,0-2-7 0,0 1 16 16,0-2-19-16,0 2 12 0,0-1-6 0,0-1 12 16,2 0-13-16,-2 0 12 0,2 0-13 0,-2-2 12 15,0 1-9-15,2 0 10 0,-2 0-15 16,0-2 14-16,2 0-15 0,-2-1 11 0,-1 0-6 16,3 2 9-16,-2-4-16 0,0 0 17 0,0 1-17 15,2-2 10-15,-2 3 5 0,2-3 2 16,-2-1-12-16,0 3 18 0,0-2-14 0,2 0 9 15,-2 2 21-15,0-2-29 0,0 0 2 0,0 1-2 16,2-2-11-16,-2 1-1 0,0 0 17 16,2-2-13-16,-2 0 23 0,2 2 27 0,-3-3-43 15,3 1-30-15,-2 1 37 0,2-2-13 0,-2 0 10 16,0 2-9-16,0-2 6 0,2 1-14 0,-4 0 17 16,2 0 49-16,0 0-62 0,0-1 46 0,-2 2-49 15,2-3-9-15,0 1 28 0,-1-1-20 16,-1 0 17-16,2 0-20 0,0-3 24 0,0-1-21 15,0 1 17-15,0 0-22 0,2 0 21 0,-2-1 4 16,0 0 15-16,2 0-6 0,-2-1 17 16,2 1-9-16,-2-2 3 0,0 1 11 0,2-14-5 15,0 25-5-15,0-25-4 0,-2 24 31 0,2-24-29 16,-2 19-30-16,2-19 10 0,-3 16-8 16,3-16 7-16,0 0 1 0,0 17-2 0,0-17-3 15,0 0 0-15,0 0 0 0,-2 15-111 0,2-15-179 16,0 0-188-16,0 0-190 0,-10-11-213 0,6-2 131 15,0-6 22-15,-2-5-632 0,-1-13-1025 16</inkml:trace>
  <inkml:trace contextRef="#ctx0" brushRef="#br1" timeOffset="39138.07">1323 6005 56 0,'0'0'305'0,"0"0"-60"0,0 0-46 16,0 0-28-16,0 0 30 0,0 0-78 0,0 0 48 15,4-13-69-15,-4 13 39 0,0 0-67 0,0 0 70 16,2-12-86-16,-2 12 60 0,0 0-68 0,2-15 53 16,-2 15-7-16,2-12-3 0,-2 12-10 15,2-15-1-15,-2 15-7 0,2-19-13 0,-2 19-21 16,2-20 12-16,-2 20-24 0,0-22 18 0,0 22-18 15,5-21 18-15,-5 21-17 0,0-20 18 16,0 20-4-16,2-19 8 0,-2 19-9 0,2-16-5 16,-2 16-7-16,2-14 3 0,-2 14 1 0,0-13 8 15,0 13 5-15,0 0 4 0,2-16 3 16,-2 16-6-16,0 0 8 0,2-13-8 0,-2 13 7 16,0 0-16-16,0 0 9 0,0-14-16 0,0 14 9 15,0 0-18-15,0 0 15 0,0 0-18 16,0 0 11-16,2-15-21 0,-2 15 22 0,0 0-24 15,0 0 22-15,0 0-21 0,0 0 28 0,0 0-25 16,0 0 27-16,0 0-30 0,0 0 38 0,0-12-34 16,0 12 43-16,0 0-38 0,0 0 57 0,0 0-50 15,0 0 56-15,0 0-51 0,0 0 4 16,0 0-7-16,0 0 5 0,0 0 46 0,0 0-58 16,0 0 43-16,0 0-58 0,0 0 44 15,0 0-49-15,0 0 38 0,0 0-55 0,0 0 47 16,0 0-54-16,0 0 51 0,4-11-53 0,-4 11 47 15,0 0-52-15,0 0 9 0,0 0 52 16,0 0-55-16,0 0 49 0,0 0-51 0,0 0 16 16,11-3 43-16,-11 3-57 0,0 0 9 0,0 0-2 15,14-4 6-15,-14 4 7 0,0 0-4 0,19-2 0 16,-19 2 4-16,18-2-3 0,-18 2 2 0,23-1 4 16,-11 0 1-16,3 0 6 0,1 0-6 15,1 0 8-15,-1 0-2 0,3-1 5 0,0 0 9 16,1-1-5-16,1 1-1 0,2 0 6 0,-1 0-6 15,1 0 2-15,2 0 37 0,2-1-46 16,0 0-3-16,0 0-2 0,-1 1 8 0,1 0-8 16,0 0 1-16,-2 2-2 0,0-3-2 0,-2 1 4 15,-1 0-3-15,1 1 5 0,-2-1-3 0,1 1 2 16,-1 0-2-16,0-1-4 0,-1 2 4 16,-1-2-2-16,0 2-2 0,-3-1 2 0,1 0 6 15,-3 0-6-15,1 0-6 0,-1 1 12 0,-14 0-15 16,23-3 17-16,-23 3-12 0,21-1 11 0,-21 1 6 15,14-1 31-15,-14 1-16 0,0 0 21 16,17 0-17-16,-17 0 17 0,0 0-6 0,0 0-9 16,12-1-4-16,-12 1-12 0,0 0 6 15,0 0-2-15,0 0-9 0,0 0-7 0,14 0 0 16,-14 0 11-16,0 0-5 0,0 0-1 0,0 0 1 16,0 0-4-16,0 0-1 0,0 0-1 0,0 0-2 15,13 6-4-15,-13-6-11 0,0 0 22 0,0 0-20 16,0 15 23-16,0-15-18 0,-4 17 16 15,4-17-17-15,-2 24 20 0,0-10-22 0,0 2 9 16,-1 1-2-16,1 2-1 0,0 1 11 0,0 4-1 16,-2 3 2-16,0 2-10 0,-2 0 20 15,2 7-4-15,-3 0-4 0,1 1-11 0,0 1 18 16,0 2 6-16,0 0 1 0,-1 2 9 0,1 4 3 16,-2 0-18-16,2 2 27 0,-3 1-25 15,1 0 25-15,2 2-18 0,-2 0 16 0,2-1-15 16,-3 0 23-16,3-1-25 0,-2-1 22 0,2 1-8 15,-3-1 21-15,3-1-15 0,0-6 16 0,-2 6-16 16,4-6 5-16,-3-2-22 0,-1 1 3 0,4 0-10 16,-2 0 4-16,-3-2-10 0,5 1 2 15,-2 1-9-15,0-1 7 0,0 0-7 0,2-1 10 16,-3 0-9-16,1 2 5 0,2-5 4 0,0 2 10 16,-2 2 6-16,0-2-2 0,1 0-9 15,1 2 5-15,-2-2-6 0,0 1 2 0,2 0-5 16,0 0-6-16,-3-1 7 0,3 0-14 15,0-1 9-15,0 0-8 0,0-4 2 0,2 0 0 16,-2 0-1-16,-1 4-1 0,1-1 4 0,0-3-4 16,2 0 5-16,-4-1-5 0,4 0 0 0,-2 0 5 15,0-1-3-15,2 0 4 0,-3 0-7 0,1 0 17 16,2 0-14-16,-2 0 10 0,2 2-15 16,-2-1 8-16,0 4-4 0,0-4 8 0,2 1 21 15,-1-2-32-15,1 1-15 0,-2-1 11 0,2 0-6 16,0-2 6-16,-2 2 8 0,2-1 1 15,0 0-7-15,0 0 4 0,-2-2-9 0,2 1 11 16,0 0-5-16,-1-1-4 0,1 0 2 0,0 1 3 16,0-2 1-16,0 0 6 0,0-2-2 15,0 0-5-15,0 3 11 0,0-4-18 0,0 2 14 16,-2-4-12-16,2 3 18 0,0-2-25 0,0 2 17 16,-1-4-20-16,1 2 27 0,0 0-19 0,0-1 21 15,0 0-15-15,0 0 15 0,0-2-7 16,0 1-6-16,2 1 6 0,-2-2-4 0,0 0 43 15,2 0-48-15,0 0-1 0,-2 1-1 0,0-1 22 16,2 0-5-16,-2-1 1 0,0 0 3 0,0 0-8 16,-1 0 14-16,1 2-16 0,0-4 0 15,0 0-6-15,2 0-12 0,-2-3 39 0,0 1-33 16,0-1 19-16,0 1-26 0,2-14 26 0,-2 21-23 16,2-21 19-16,-2 20-22 0,2-20 17 15,-2 13-26-15,2-13 18 0,0 0-74 0,-4 15-77 16,4-15-42-16,0 0-110 0,0 0-89 0,-7 10-147 15,7-10-58-15,0 0 42 0,-12-3 65 0,12 3 1 16,-12-11-6-16,5 2-60 0,-1-1-75 16,0-1-245-16,0-4-497 0</inkml:trace>
  <inkml:trace contextRef="#ctx0" brushRef="#br1" timeOffset="39938.11">1065 9726 270 0,'0'0'293'16,"0"0"-54"-16,0 0-32 0,-5-11-36 0,5 11-22 15,0 0 4-15,0 0 66 0,0 0-70 0,0 0 55 16,0 0-30-16,0 0-1 0,2-12 7 16,-2 12 4-16,0 0 1 0,0 0-1 0,0 0-16 15,0 0 15-15,0 0-24 0,0 0 45 0,0 0-59 16,0 17 46-16,0-17-44 0,0 17 9 0,0-17-46 15,-2 25 25-15,0-11-53 0,2 2 0 16,-2-1-4-16,2 2 16 0,-2 2-3 0,2-1-4 16,-2 2 1-16,2-1-20 0,-2 1 13 15,2-1 6-15,-2 0-21 0,2 1 10 0,-2-3-34 16,2 2 27-16,0-4-17 0,0 0 0 0,0-1-30 16,0-14 16-16,2 24-18 0,-2-24 16 15,4 20-25-15,-4-20 13 0,6 16-20 0,-6-16 17 16,11 12-16-16,-11-12 15 0,16 7-19 0,-16-7 14 15,21 7-7-15,-21-7-10 0,25 3 4 0,-11-2-26 16,1 0 30-16,3-1-4 0,1 0 2 0,2-1 2 16,-1 0-28-16,5 1 10 0,2-3 25 15,2 1-25-15,0-3 27 0,2 1-19 0,0 1 15 16,4-3-18-16,-2-1 25 0,2 0-28 0,-2 0 0 16,-4 1 2-16,0 1 26 0,-4-1-25 15,0 0 24-15,0 1-27 0,-7 0 24 0,1 1-24 16,-3 1 30-16,-1 0-28 0,-1 1 27 0,-1-2-22 15,-13 4 22-15,20-5-27 0,-20 5 25 0,17-3-18 16,-17 3 26-16,14-2-35 0,-14 2 22 16,0 0-18-16,15-3 13 0,-15 3-21 0,0 0 19 15,0 0-70-15,0 0-52 0,14 0-79 0,-14 0-65 16,0 0-5-16,0 0-83 0,0 0-53 0,0 0-63 16,0 0-125-16,0 0-514 0,0 0-755 15</inkml:trace>
  <inkml:trace contextRef="#ctx0" brushRef="#br1" timeOffset="46257.09">1800 5903 196 0,'0'0'490'15,"0"0"-106"-15,0 0-52 0,0 0-60 0,-6-7 0 16,6 7-53-16,0 0-4 0,-14 3-40 16,14-3-3-16,-15 8-19 0,7-3-10 0,-2 3-17 15,1-1-12-15,1 4-19 0,-2-2-14 0,2 1-10 16,1 3-10-16,-1-1-10 0,4 1-9 15,-2-1-2-15,4 1-12 0,2-13 4 0,-2 25-16 16,2-25 12-16,6 22-13 0,-6-22 5 0,12 16-10 16,-3-10 9-16,1 0-10 0,2-5 13 15,-12-1-6-15,25-1 10 0,-10-4 13 0,-3 0 19 16,0 0 13-16,-1 1 4 0,-1-6 39 0,-2 2-11 16,1-1-7-16,-5-1-6 0,2 1-19 0,-6 9-9 15,4-22-23-15,-4 22 1 0,-2-19-17 16,2 19-10-16,-6-16-15 0,6 16-35 0,-9-13-60 15,9 13-33-15,-12-7-88 0,12 7-46 0,0 0-43 16,-19 4-38-16,19-4-68 0,-12 11-92 0,4-2-288 16,2 2-395-16</inkml:trace>
  <inkml:trace contextRef="#ctx0" brushRef="#br1" timeOffset="46619.43">1614 6492 398 0,'0'0'463'0,"-14"8"-106"0,14-8-64 0,-15 10-48 16,15-10-31-16,-14 14-27 0,14-14-31 16,-10 15 9-16,10-15-37 0,-11 16 6 0,11-16-40 15,-6 17 14-15,6-17-39 0,0 16 19 0,0-16-24 16,2 16 16-16,-2-16-27 0,8 15 24 15,-8-15-17-15,13 12 25 0,-13-12-26 0,21 5 27 0,-21-5-35 16,20-2 21-16,-7-1-33 0,-1 0 23 16,-2-2-19-16,1 0 32 0,-1-1-17 0,-2-1 32 15,-1-2-12-15,1-1 18 0,-6-1 3 0,2 0 2 16,-4 11 6-16,0-24-6 0,0 24-11 16,-4-21-11-16,4 21-16 0,-8-20-13 0,8 20-14 15,-11-14-8-15,11 14-11 0,-14-10-44 16,14 10-66-16,-15-2-87 0,15 2-56 0,-20 6-54 15,11 1-40-15,-1 0-28 0,2 1-56 0,2 1-63 16,-3 1-367-16,5 0-465 0</inkml:trace>
  <inkml:trace contextRef="#ctx0" brushRef="#br1" timeOffset="46988.14">1600 6887 79 0,'0'0'558'16,"-8"6"-130"-16,8-6-88 0,0 0-53 0,-11 7-48 16,11-7-37-16,0 0-39 0,-10 9-8 0,10-9-10 15,-10 9-6-15,10-9-9 0,-7 13-11 0,7-13-15 16,-8 16-4-16,8-16-1 0,-2 23-3 16,2-23-2-16,-2 21 10 0,2-21-2 0,4 24-2 0,0-13 0 15,0 0-13-15,1-1-10 0,3-2 13 16,-2-1 16-16,4-1 6 0,3-3 1 0,-1-2-8 15,3-2-11-15,-1-2-5 0,3-3-18 16,-3 1-11-16,1-2-8 0,-1-2-5 0,-1 2 15 16,-3-2 19-16,-2-1 4 0,-2-1-30 0,-4 0 14 15,-2 11-33-15,0-24 12 0,-4 12-32 16,-2 0 21-16,-2 3-31 0,0-1 18 0,-5 2-29 16,3 1 9-16,-3 2-65 0,1 2-47 0,0 0-78 15,12 3-78-15,-23 4-40 0,10 0-38 0,5 2-25 16,0 2-40-16,0 1-66 0,1 2-460 15,3 2-586-15</inkml:trace>
  <inkml:trace contextRef="#ctx0" brushRef="#br1" timeOffset="47305.74">1557 7459 624 0,'0'0'518'0,"-9"12"-150"0,9-12-41 15,-8 13-85-15,8-13-25 0,-6 15-57 16,6-15 3-16,-4 19-37 0,4-19 16 0,0 21-26 0,0-21-4 16,2 22-2-16,2-11 1 0,-4-11-11 15,8 20-2-15,-2-10 8 0,-6-10-3 0,13 14 11 16,-13-14 27-16,16 10-8 0,-16-10 14 0,19 2 2 16,-19-2-37-16,23-2 1 0,-23 2-25 15,18-8 28-15,-18 8-4 0,17-12 17 0,-17 12-41 16,12-15-15-16,-8 4-4 0,-4 11-12 0,4-21-11 15,-4 21 12-15,-4-22-33 0,2 10 2 16,-4 2-15-16,0 3 19 0,0-3-32 0,6 10 12 16,-15-9-36-16,15 9-49 0,-16-3-54 0,16 3-54 15,-21 6-46-15,13 0-66 0,-1 4-41 0,1-3-29 16,0 5-79-16,2 0-42 0,-1 0-461 16,3 3-603-16</inkml:trace>
  <inkml:trace contextRef="#ctx0" brushRef="#br1" timeOffset="47622.74">1559 7962 457 0,'0'0'570'0,"0"0"-134"0,-5 12-78 16,5-12-58-16,0 0-65 0,-6 9-38 0,6-9-27 16,-2 13-5-16,2-13-3 0,0 16-8 0,0-16-9 15,0 23-15-15,0-23-18 0,4 23-13 0,-2-10-11 16,3-1 24-16,-3-1-19 0,4 0 14 15,-2 0-7-15,0-2 1 0,2 0 12 0,-6-9-3 16,13 12 20-16,-13-12-27 0,16 9 6 16,-16-9-44-16,17 1 11 0,-17-1-31 0,14-4 9 15,-14 4-17-15,13-8 13 0,-13 8-24 0,6-14 10 16,-6 14-23-16,0-18 15 0,0 18-8 16,-6-19-25-16,-1 11 22 0,1-3-9 0,0 2-17 15,-2 2-21-15,-1 0-39 0,3 0-37 0,6 7-60 16,-16-8-38-16,16 8-39 0,0 0-37 0,-19 3-38 15,19-3-30-15,-14 7-49 0,14-7-55 0,-11 13-395 16,11-13-470-16</inkml:trace>
  <inkml:trace contextRef="#ctx0" brushRef="#br1" timeOffset="47905.77">1495 8329 129 0,'0'0'543'0,"-7"15"-130"16,7-15-103-16,-6 12-38 0,6-12-52 15,-4 13-4-15,4-13-51 0,0 15-25 0,0-15 9 16,0 21-7-16,0-21-20 0,4 23-9 0,0-12-1 16,-2-1-11-16,2 4 0 0,3-4 2 0,-3-1-1 15,2 2-1-15,0-3 11 0,0 0-8 16,-6-8 4-16,15 12-10 0,-15-12-5 0,16 5 14 16,-16-5-32-16,15 0 1 0,-15 0-23 0,10-2 3 15,-10 2-18-15,0 0 1 0,11-10-16 16,-11 10-1-16,0 0-13 0,0 0-3 0,-3-17-7 15,3 17 9-15,-6-7-33 0,6 7 2 0,-10-8-37 16,10 8-5-16,-15-4-69 0,15 4-24 0,-12-1-73 16,12 1-56-16,-16 4-14 0,16-4-87 15,-17 10-71-15,17-10-313 0,-14 16-365 0</inkml:trace>
  <inkml:trace contextRef="#ctx0" brushRef="#br1" timeOffset="48208.79">1505 8839 640 0,'0'0'454'0,"0"0"-107"0,2 14-69 0,-2-14-53 15,0 0-48-15,6 9-33 0,-6-9-9 0,0 0-5 16,13 8-6-16,-13-8-5 0,12 3-16 16,-12-3-6-16,16 0-4 0,-16 0 16 0,21-3 13 15,-21 3 10-15,17-4 16 0,-17 4 11 0,16-5 23 16,-16 5 1-16,8-8-8 0,-8 8-28 0,7-8-13 15,-7 8-24-15,0 0-10 0,0-20-36 16,0 20 7-16,-7-11-18 0,7 11 12 0,-10-9-17 16,10 9-12-16,-12-3-9 0,12 3-23 0,-15 2 15 15,15-2-5-15,-18 10-8 0,9-4-16 16,1 2-62-16,0 0-51 0,2 1-51 0,-1 0-44 16,1 1-51-16,2 2-50 0,4-12-46 15,-6 18-113-15,6-18-506 0,4 17-638 0</inkml:trace>
  <inkml:trace contextRef="#ctx0" brushRef="#br0" timeOffset="54992.66">1521 9411 5204 0,'-8'7'157'0,"8"-7"-19"0,-4 22 7 0,2-7 23 0,-2 1 21 0,2 4-45 0,-2-2 14 0,2 1-38 0,-1 2 7 0,1 0-39 0,0 1-15 0,0-2-9 0,0 1-5 0,-2-1-11 0,2 1-9 0,2-3-8 0,-2-1-5 0,0-1-4 0,2-1-1 0,0 0-10 0,0-15 6 0,-2 23-6 0,2-23 3 0,-2 19-7 15,2-19-9-15,0 14-16 0,0-14-22 0,0 0-14 0,-2 15-45 0,2-15-23 0,0 0-2 0,0 0-9 0,0 0 9 0,-2 12-29 0,2-12 42 0,0 0-22 0,0 0 41 0,0 0-32 0,0 0 59 0,0 0-5 0,-7-11 40 0,7 11-25 16,0 0 39-16,-2-16-24 0,2 16 37 16,0-16-30-16,0 16 35 0,0-19-28 0,0 19 32 15,0-21-27-15,0 21 30 0,0-20-26 0,0 20 26 16,0-22-32-16,0 22 37 0,0-18-30 0,0 18 29 16,0-16-29-16,0 16 29 0,-2-14-33 15,2 14-1-15,0-14-96 0,0 14 3 0,0 0-80 16,0-18-12-16,0 18-33 0,0 0-44 0,0 0-63 15,-2-17-39-15,2 17-27 0,0 0-86 16,0 0-304-16,0 0-408 0</inkml:trace>
  <inkml:trace contextRef="#ctx0" brushRef="#br0" timeOffset="56606.12">556 9628 55 0,'0'0'381'0,"0"0"-80"0,0 0-26 15,-4-13-56-15,4 13-39 0,0 0-16 0,0 0-27 16,0 0-13-16,0 0-22 0,0 0 45 0,0 0-13 16,-6 10 44-16,6-10-24 0,-2 28 26 0,0-10-34 15,2 3 22-15,-2 2-41 0,-1 4 25 0,1 2-51 16,0 0-8-16,-2-1 20 0,2 1-57 16,0-1 32-16,0-1-59 0,-2-1 39 0,2-3-57 15,0-1 44-15,0-2-55 0,0 0 9 0,2-1-107 16,-2-3-68-16,-1-2-141 0,3 0-85 15,0-14-41-15,-2 20-369 0,2-20-407 0</inkml:trace>
  <inkml:trace contextRef="#ctx0" brushRef="#br0" timeOffset="60099.13">647 7707 396 0,'0'0'530'16,"0"0"-53"-16,0 0-86 0,0 0-33 0,6-9-102 16,-6 9-10-16,0 0-57 0,13-13-14 0,-7 7-9 15,6-3-19-15,-1 1-27 0,3-2-15 0,5-1-19 16,-1-2 8-16,3 1-23 0,-2-2 9 16,1 0-31-16,3 0 5 0,-2 1-25 0,-1 1 12 15,-1 0-27-15,-1 1 16 0,-3 0-26 0,-1 4 25 16,1 0-30-16,-3-2 18 0,-1 3-39 15,-1-1-20-15,-10 7-33 0,14-9-26 0,-14 9-34 16,11-8-46-16,-11 8-45 0,0 0-15 0,0 0 17 16,6-8 33-16,-6 8 26 0,0 0 32 15,0 0 29-15,-8-5 18 0,8 5 22 0,-15-2 34 16,15 2 26-16,-20-1 40 0,20 1 45 0,-23-2 38 16,23 2 19-16,-21 0 21 0,21 0 8 15,-18-1-6-15,18 1-25 0,-13 0-30 0,13 0-24 0,0 0-19 16,0 0-13-16,0 0-7 0,0 0-8 15,0 0-9-15,0 0-3 0,23 2-3 0,-9 0-4 16,1 1-5-16,-1 2 3 0,1-1 18 0,-1 2 34 16,-1 0 21-16,-3 0 67 0,0 1 14 15,-4 1 100-15,-6-8 5 0,5 20 7 0,-7-8-55 16,-5 1-17-16,-3 2-46 0,0-1-21 16,-5 2 3-16,1 0-18 0,-1 0-51 0,3-2-121 15,-1-1-258-15,1 0-41 0,2 0-111 0,1-3-115 16,1 0-107-16,2-1-468 0,6-9-792 0</inkml:trace>
  <inkml:trace contextRef="#ctx0" brushRef="#br0" timeOffset="65637.77">2906 5586 1102 0,'-16'6'939'0,"1"-2"-163"16,5 0-127-16,10-4-120 0,-19 4-138 0,19-4-68 15,0 0-72-15,9-5-39 0,7 0-15 0,9-5 8 16,10-1 2-16,15-3 7 0,8 0-42 16,28-5-31-16,3-1-31 0,2 2-15 0,0-1-20 15,2 0-18-15,-2 0-68 0,-4 3-95 0,-6-4-94 16,-19 8-148-16,-11 0-45 0,-3 1 39 0,-13 4-1 15,-2-1-49-15,-6 3-3 0,-6 2-33 0,-5 0-55 16,-3 3-77-16,-13 0-232 0,14 2-412 16</inkml:trace>
  <inkml:trace contextRef="#ctx0" brushRef="#br0" timeOffset="68048.42">3607 5681 40 0,'8'-11'445'0,"-8"11"-99"15,0 0-44-15,7-10-54 0,-7 10-24 16,0 0-25-16,0 0-16 0,0 0-29 0,6-11-16 16,-6 11-13-16,0 0-11 0,0 0-13 0,0 0 11 15,0 0-3-15,-11-8-10 0,11 8 0 0,0 0-10 16,-14-2-1-16,14 2 0 0,-17 0-4 0,17 0 2 16,-24 1 5-16,9 0 1 0,-1 2 0 15,-3-2-1-15,-2 2 8 0,-3 1-24 0,-3 2 10 16,0-1-15-16,-2-1 15 0,0 2-14 0,2-2 14 15,-2 1-4-15,4-1 8 0,3 1-7 16,3-2-18-16,0 0-3 0,3-1-21 0,-1 1 2 16,5 0-7-16,-1-1-5 0,13-2-13 0,-20 3 1 15,20-3-11-15,-17 2 7 0,17-2-16 16,0 0 10-16,-16 3-2 0,16-3 5 0,0 0-5 16,0 0 10-16,-15 2-11 0,15-2 7 15,0 0-9-15,0 0 13 0,0 0-19 0,-14 3 12 16,14-3-11-16,0 0 8 0,0 0-9 0,0 0 10 15,0 0-15-15,0 0 11 0,-13 4-12 0,13-4 8 16,0 0-5-16,0 0 13 0,-4 15-8 16,4-15 5-16,-4 17 3 0,4-17 2 0,-4 23 5 15,2-8 4-15,0-1 6 0,0 1 9 0,0 0 23 16,0 2-17-16,0 1 16 0,0-1-8 0,-1 2 12 16,-1 1-14-16,2 3 16 0,-2 4-16 15,0 1 16-15,0 2-7 0,-2 5 31 0,-1 0-25 16,1 3-1-16,-2 0-1 0,0 2 23 0,-1 4-22 15,-3 2 15-15,2 0-13 0,-1 0-5 0,1 0-3 16,0 0-8-16,-1-1 4 0,1 1-15 16,2 0 4-16,-3 0-12 0,3 1 7 0,0 0-16 15,0 1 9-15,1 0-5 0,-1 0 10 16,0-1-12-16,0 0 10 0,1 0-4 0,-1 0 6 0,0 0 0 16,2-1-8-16,-5 2 7 0,3-2 5 15,2 0 0-15,-4 0-3 0,3-6-6 0,-1 7-3 16,0-8 8-16,2 1-7 0,-1-1-4 0,1 2-1 15,0-3 9-15,0 1-13 0,0 1-1 16,1-3 1-16,-1 0-7 0,2 1 5 0,-2-1 6 16,2-1 6-16,-2 1 3 0,-1-1 8 0,1 0-22 15,0 1 31-15,0 0-23 0,-2-1 17 16,1-1-19-16,1 0-10 0,0-1 23 0,0 0-11 16,2-4-9-16,-1 0 6 0,1 0-4 0,0-1-9 15,0 1 1-15,2-2-6 0,0 2 3 0,0-1-3 16,0 0 8-16,2-3-5 0,-2 3-3 15,2-5 6-15,-2 3-3 0,0-3-4 0,-1-1 6 16,1 0 1-16,0-1-21 0,-2-1 21 0,0 1-3 16,2-2-3-16,-2 1 0 0,0-1-1 0,0 1-5 15,-1-1 2-15,3 0-1 0,-2-1 11 16,0 1-17-16,2 0 17 0,0-1-10 0,-2 0 14 16,0-1-23-16,2 1 14 0,0-1 2 0,-3-1 2 15,3-1-11-15,0-2 11 0,2 1-15 0,-4-1 9 16,4-14 3-16,-2 26 0 0,2-26-6 15,-2 22 6-15,2-22-5 0,-2 23 6 0,2-23-10 16,-2 22 13-16,2-22-4 0,-2 20 1 0,2-20-22 16,0 22 24-16,0-22-1 0,-2 22-2 15,2-22-1-15,-4 22-3 0,4-22-3 0,-2 24 8 16,2-24 2-16,-2 23-1 0,2-23-6 0,-3 23 2 16,3-23-9-16,-2 22 4 0,2-22 5 15,-2 21-3-15,2-21 7 0,-2 24 25 0,2-24-27 16,-4 22 3-16,4-22-1 0,-2 24-5 0,-2-12-5 15,2 1 10-15,0 0 1 0,0 1 2 16,0-1-4-16,0-1 2 0,0 1 19 0,-1 0 11 0,1 0-14 16,-2-2 11-16,2 2-4 0,2-13-16 15,-4 23 17-15,4-23-15 0,-2 24 8 0,2-24-10 16,0 25 8-16,0-25-17 0,-2 23 20 16,2-23-17-16,0 26 13 0,0-26-18 0,-2 24 19 15,2-24-23-15,0 24 14 0,0-24-17 0,0 21 16 16,0-21-17-16,0 15 18 0,0-15-12 15,0 0 5-15,0 18 0 0,0-18 18 0,0 0-19 16,0 0 12-16,0 16-49 0,0-16 55 0,0 0-26 16,0 0 22-16,0 0-23 0,0 16 21 0,0-16-18 15,0 0 13-15,0 0-18 0,0 0 19 16,0 0-24-16,0 0 27 0,0 12-23 0,0-12 17 16,0 0-16-16,0 0 14 0,0 0-18 0,0 0 12 15,0 0-11-15,0 0 14 0,0 0-28 0,0 0 36 16,10 7-22-16,-10-7 17 0,0 0-18 15,15-2 25-15,-15 2-18 0,20-2 16 0,-20 2-19 16,25-2 16-16,-8 1-6 0,-1-1 1 0,1-1-14 16,3 2 27-16,-1-2-28 0,4 1 26 15,-3 1-24-15,1-2 19 0,0 2-22 0,2-1 19 16,-3 1-19-16,-1-2 18 0,1 3 20 0,1-2-24 16,-2 2-15-16,-1 0 20 0,1-1-12 15,0 0 13-15,-3 0-19 0,-1 0 16 0,1 1-14 16,1-3 19-16,-3 3-20 0,3-4 19 0,-5 1-22 15,3 2 34-15,-1-3-23 0,-2 1 9 0,1-1-7 16,-1 0 15-16,1 0-14 0,-3 0 7 16,0 0-11-16,1-2 13 0,-3 1-22 0,-2-1 33 15,2-2-30-15,-1-1 18 0,-1-2-9 0,0-1 0 16,-2-4 0-16,0-1 0 0,0-3-8 0,-2-7-23 16,3 0-24-16,-3-3 27 0,0-2-10 15,0-1 7-15,0-7 0 0,0 2 22 0,0-2-5 16,0 2 3-16,-2-2-15 0,4-1 20 0,-4 3 6 15,2-4-5-15,0 2-1 0,-2-1 2 0,2 0-2 16,0-3 2-16,0 0-12 0,1-8 15 16,-1 1-5-16,2 0 6 0,0-1-9 0,0 1 8 15,0 1-1-15,-2 5-2 0,2 3-7 16,0 0 12-16,1 0-7 0,-3 0 5 0,2 0-30 16,-2 4 58-16,2 0-32 0,0-2 8 0,0 3-11 15,-2 0 6-15,3 0 1 0,-1 0-7 0,0 1 7 16,0 0-10-16,2-2 2 0,-2 1 14 15,0 0-12-15,3-2 2 0,-3 1 0 0,0-2 3 16,2 0-3-16,0-1 8 0,0 1-1 0,-1-1-4 16,1 1 1-16,-2 1 10 0,0 0-8 0,2 1 10 15,-2 0-15-15,1 2-4 0,-1 0-1 0,0 4 12 16,-2 1-11-16,2 0 6 0,-2 0 3 16,2 1-8-16,-2 0 8 0,0 0 8 0,2-2-5 15,-1 1-13-15,1 0 1 0,-2 0-2 0,0 0 6 16,2 1-4-16,0 0 4 0,-2 3 1 15,4-2 6-15,-4 1-4 0,3 2-2 0,-3 0 14 16,2 0-14-16,-2 0-5 0,2 0 16 16,0 5-15-16,-2-2 10 0,0 2-7 0,0 0 0 15,0 0-1-15,0 1 1 0,0-2 8 0,1 2-2 16,-1-1-5-16,0 2-2 0,0 0 0 0,-2 0 15 16,2 2-15-16,0-2 1 0,0 2-2 0,0 0 1 15,-2 1 12-15,2 1-13 0,0 0 5 16,0 1 6-16,0 0-17 0,0 0 14 0,0-1 4 15,-2 1-3-15,2 1-7 0,1-3 7 0,-3 1-1 16,2 0-6-16,0-1 7 0,-2 0-3 16,2 0-19-16,0 0 16 0,0 1 0 0,0 0 6 15,0 1 0-15,0-1-5 0,-2 0-3 0,2 2 12 16,0-2-9-16,0 3-20 0,0-3 40 16,-2 0-20-16,2 1-2 0,3-2 8 0,-3 0-7 0,0 0-2 15,2 0 9-15,-2-1-20 0,2 1 7 16,-2 0-3-16,2-1 16 0,0 2-13 0,-2-1 14 15,3 1-10-15,-1 1 5 0,-2 0-3 0,2 2 9 16,-2-1-11-16,2 0 9 0,-2 1-11 16,0 0 17-16,2 1-13 0,-2-1 9 0,3-1 1 15,-5 13-7-15,4-22 2 0,0 9-3 0,-2 0-1 16,2 1 2-16,0-1 2 0,0-1-8 16,0 0-1-16,1 1 4 0,-1 1 2 0,0-1 0 15,0 1-14-15,-2-1 18 0,2 3-3 16,-2-2 3-16,-2 12-3 0,6-20 14 0,-6 20-19 15,7-17 6-15,-7 17 24 0,2-12-23 0,-2 12-8 16,0 0 3-16,4-13-35 0,-4 13-65 0,0 0-108 16,0 0-160-16,0 0-191 0,-4-14-114 0,4 14 131 15,0 0-26-15,-15 3-55 0,15-3-623 16,-16 11-890-16</inkml:trace>
  <inkml:trace contextRef="#ctx0" brushRef="#br0" timeOffset="74339.06">3061 7706 210 0,'0'0'439'16,"0"0"-91"-16,0 0-53 0,9-6-41 0,-9 6-39 16,0 0-22-16,0 0-20 0,0 0-19 15,-11 4-10-15,11-4-18 0,-14 12-22 0,8-5-18 16,-3 3-25-16,1 2-1 0,0-1-23 0,2 2 8 16,-1 1-23-16,1 0 9 0,2 0-17 0,0-1 9 15,2-1-13-15,2-12 13 0,2 22-14 16,-2-22 17-16,6 17-5 0,-6-17 23 0,17 6 7 15,-17-6 17-15,20-2 7 0,-9-1 6 0,-3-3 13 16,0-1 11-16,3-1 2 0,-5-1-4 0,0-1-12 16,-4-1 4-16,2-1-24 0,-4-2-7 15,0 14-14-15,0-23 5 0,0 23-27 0,-6-24 0 16,6 24-12-16,-8-18 3 0,8 18-23 0,-11-15-29 16,11 15-85-16,-12-8-57 0,12 8-63 0,-14 2-41 15,14-2-46-15,-17 10-65 0,11-1-107 16,-2 3-233-16,1 0-309 0</inkml:trace>
  <inkml:trace contextRef="#ctx0" brushRef="#br0" timeOffset="74674.06">2865 8251 524 0,'0'0'448'15,"0"0"-107"-15,-10 10-49 0,10-10-53 0,-9 9-14 0,9-9-40 16,-10 17 1-16,10-17-36 0,-8 19-15 16,4-9-15-16,2 2-22 0,-3-1-10 0,5-11-11 15,-2 22-8-15,2-22 1 0,2 20 1 0,-2-20 17 16,7 18 12-16,-7-18 12 0,14 12 15 16,-14-12 9-16,23 3 1 0,-23-3-30 0,27-2-1 15,-15-1-21-15,1-3 11 0,-1 1 6 0,-2-1 2 16,1-2-1-16,-3 0-10 0,-2-1-16 15,0-3-13-15,-2 1-1 0,-1-2-17 0,-3 13-6 16,0-25-18-16,-3 13 3 0,-1 1-14 16,4 11 2-16,-6-21-30 0,6 21-46 0,-8-16-70 15,8 16-84-15,-10-11-55 0,10 11-47 0,0 0-34 16,0 0-53-16,-15 0-64 0,15 0-443 0,-8 8-559 16</inkml:trace>
  <inkml:trace contextRef="#ctx0" brushRef="#br0" timeOffset="75006.08">2848 8698 189 0,'0'0'521'16,"-10"13"-191"-16,10-13-20 0,-8 16-115 0,8-16 34 15,-10 20-81-15,7-9 33 0,-1 1-51 0,2 0 5 16,2-12-22-16,0 24 13 0,0-24-26 0,0 25 4 15,4-14-6-15,-4-11 13 0,7 22-2 16,-1-14 6-16,0 1 2 0,0-2 8 0,-6-7 13 16,19 9 2-16,-19-9 6 0,23 1-9 0,-23-1-1 15,22-4 9-15,-22 4 9 0,19-9-12 16,-19 9-22-16,12-9-18 0,-12 9-19 0,7-19-17 16,-7 19-13-16,0-18-14 0,0 18-5 0,-7-19-10 15,7 19-12-15,-8-16 1 0,8 16-38 16,-12-11-73-16,12 11-69 0,-13-5-46 0,13 5-51 15,0 0-79-15,-20 4 6 0,20-4-78 0,-15 13-45 16,7-4-430-16,2-1-528 0</inkml:trace>
  <inkml:trace contextRef="#ctx0" brushRef="#br0" timeOffset="75574.2">2789 9471 258 0,'0'0'520'0,"0"0"-179"15,-7 9-33-15,7-9-103 0,0 0 10 0,-4 13-58 16,4-13 10-16,-2 16-25 0,2-16 16 0,-2 20-26 16,2-20 1-16,2 21-21 0,-2-21 0 0,4 23-15 15,-4-23-2-15,9 20 10 0,-9-20 2 0,10 16 21 16,-10-16 5-16,14 12 39 0,-14-12-39 15,19 7-6-15,-19-7 3 0,16 0 5 0,-16 0 4 16,15-2-13-16,-15 2-14 0,10-5-20 0,-10 5-15 16,6-8-19-16,-6 8-16 0,0 0-16 15,0-15-39-15,0 15-47 0,-4-9-61 0,4 9-40 16,-10-10-54-16,10 10-78 0,-10-6-28 16,10 6-95-16,-11-5-43 0,11 5-457 0,0 0-563 15</inkml:trace>
  <inkml:trace contextRef="#ctx0" brushRef="#br0" timeOffset="79319.14">3347 5825 28 0,'0'0'405'0,"0"0"-86"0,0 0-67 0,-11-6-14 16,11 6-45-16,0 0-21 0,0 0-20 0,-18 0-14 15,18 0-13-15,-15 3-28 0,15-3-8 0,-16 7-23 16,5 0-3-16,3 0-18 0,-2 2 7 16,2 0-12-16,-1 1-3 0,1 2-13 0,0-1 6 15,-1 2-14-15,5-1 9 0,-2 1-12 0,0-1 9 16,4 1-22-16,2-13 20 0,-4 22-25 16,4-22 7-16,0 20 15 0,0-20-12 0,8 16 8 15,-8-16-5-15,12 9 1 0,-12-9-3 16,19 2 4-16,-19-2 9 0,17 0-12 0,-17 0 22 15,14-4-10-15,-14 4 10 0,12-10-17 0,-12 10 19 0,11-15-29 16,-11 15 17-16,6-17-21 0,-6 17 17 16,4-19-11-16,-4 19 11 0,0-14-25 0,0 14 20 15,-2-13-19-15,2 13 10 0,-4-11-34 16,4 11-11-16,0 0-30 0,-10-8-59 0,10 8 11 16,0 0-65-16,-19 4-13 0,19-4-59 0,-15 10-329 15,7-1-149-15</inkml:trace>
  <inkml:trace contextRef="#ctx0" brushRef="#br0" timeOffset="79760.14">3235 6322 446 0,'0'0'354'0,"0"0"-48"16,0 0-56-16,0 0-38 0,0 0-26 0,0 0-25 16,0 0-11-16,-2-12-24 0,2 12-17 0,0 0-21 15,0 0-11-15,0 0-16 0,0 0-5 0,-14 4-10 16,14-4-7-16,-11 10-3 0,11-10 0 16,-14 13-3-16,5-6-2 0,1 3-5 0,2-1-10 15,-2 2-1-15,1-1 0 0,1 0 0 0,2 1-7 16,0 0 13-16,4-11-20 0,-4 20 19 0,4-20-20 15,0 20 18-15,0-20-11 0,10 14 13 16,-10-14-20-16,19 9 18 0,-19-9-18 0,20 3 16 16,-20-3-17-16,25-1 17 0,-25 1-14 15,23-4 20-15,-23 4 12 0,19-6 12 0,-19 6 7 16,14-9 0-16,-14 9-2 0,10-12-12 0,-10 12-4 16,3-16-9-16,-3 16-6 0,-5-18-4 0,5 18-4 15,-6-19-4-15,6 19 1 0,-12-16-7 16,6 9-3-16,6 7-5 0,-15-11-26 0,15 11-33 15,-16-5-29-15,16 5-39 0,-19 2-31 0,9 2-46 16,-3 2-46-16,3 0-44 0,-3 0-398 0,3 3-265 16</inkml:trace>
  <inkml:trace contextRef="#ctx0" brushRef="#br0" timeOffset="80166.98">3057 6824 46 0,'0'0'498'0,"0"0"-126"16,0 0-54-16,0 0-38 0,0 0-45 16,0 0-24-16,0 0-47 0,0 0-16 0,0 0-38 15,-2 15-4-15,2-15-39 0,0 0 6 0,0 0-30 16,-2 11 2-16,2-11-12 0,0 0-7 15,-4 14 3-15,4-14 1 0,0 0 1 0,2 15 3 0,-2-15 9 16,0 0 9-16,4 17 0 0,-4-17 1 16,6 9 9-16,-6-9-2 0,11 7 1 0,-11-7-1 15,16 4 7-15,-16-4-32 0,23-1 15 0,-23 1-23 16,21-3 15-16,-21 3-24 0,18-4 46 16,-18 4-4-16,13-5 24 0,-13 5-26 0,6-9 8 15,-6 9-34-15,0 0 11 0,0-18-29 0,0 18 10 16,-8-15-19-16,8 15 18 0,-11-14-22 15,11 14 16-15,-14-13-24 0,14 13 19 0,-13-9-35 16,13 9-13-16,-14-3-57 0,14 3-28 16,-15 2-56-16,15-2-9 0,-16 10-36 0,8-2-16 15,-3 0-45-15,5 3-30 0,0 0-67 0,-2-1-257 16,4 2-191-16</inkml:trace>
  <inkml:trace contextRef="#ctx0" brushRef="#br0" timeOffset="80533.12">3072 7175 258 0,'0'0'438'16,"0"0"-108"-16,0 0-50 0,-9 12-46 0,9-12-32 15,-8 8-20-15,8-8-21 0,-8 11-32 0,8-11-16 16,-8 15-15-16,8-15-15 0,-9 15-8 0,9-15-13 15,-6 15-9-15,6-15-11 0,-4 12-4 16,4-12-6-16,0 0 1 0,0 14 6 0,0-14 30 16,0 0-12-16,8 11 18 0,-8-11-11 0,0 0 11 15,17 2-29-15,-17-2 11 0,12-4 6 16,-12 4 38-16,13-4-9 0,-13 4 22 0,8-5-35 16,-8 5 4-16,0 0-33 0,4-14-12 0,-4 14-9 15,-6-14-3-15,6 14-10 0,-10-15-4 0,1 8-1 16,1 1-7-16,-2 0-6 0,10 6-24 15,-17-8-30-15,17 8-41 0,-18-3-42 0,18 3-25 16,-19 6-35-16,19-6-5 0,-19 11-20 0,13-2-36 16,0 1-34-16,2 2-46 0,0 2-307 0,2 0-204 15</inkml:trace>
  <inkml:trace contextRef="#ctx0" brushRef="#br0" timeOffset="80834.73">2981 7541 414 0,'0'0'324'0,"0"0"-25"0,0 0-62 0,-8-8-28 15,8 8-18-15,0 0-24 0,0 0-12 0,0 0-27 16,0 0-7-16,-15-2-37 0,15 2 3 0,0 0-23 16,0 0 19-16,-6 12-19 0,6-12 17 15,0 0-16-15,0 0 27 0,2 17-12 0,-2-17 38 16,6 8-2-16,-6-8 35 0,13 5-17 0,-13-5 21 15,14 1-28-15,-14-1 5 0,21-4-23 16,-21 4-7-16,18-7-8 0,-18 7 12 0,17-7 14 16,-17 7-8-16,12-9-13 0,-12 9-19 0,8-12-11 15,-8 12-23-15,3-13-6 0,-3 13-13 0,-5-14-12 16,5 14-31-16,-8-15-45 0,8 15-50 16,-14-12-75-16,14 12-48 0,-15-7-80 0,15 7-81 15,-16-1-85-15,16 1-487 0,-19 6-626 0</inkml:trace>
  <inkml:trace contextRef="#ctx0" brushRef="#br0" timeOffset="84907.37">3694 6633 172 0,'0'0'426'0,"-15"-4"-110"0,15 4-25 0,-12-6-32 15,12 6-32-15,-10-5-5 0,10 5-29 0,-9-4-16 16,9 4-39-16,0 0-12 0,0 0-44 16,-12-6-2-16,12 6-37 0,0 0 4 0,0 0-27 15,0 0 21-15,0 0-18 0,0 0 37 0,19-6-4 16,-7 4 18-16,5 1-18 0,1-3 16 0,7-2-26 15,2 1 11-15,6-3-24 0,2-1 8 16,0-1-19-16,2 2 9 0,-1-1-15 0,-3-1-5 16,0 1-1-16,-2 1-6 0,-6-1-34 0,-3 0-42 15,-1 2-48-15,-4 0-15 0,-1-1-16 16,-6 2-11-16,1-2 5 0,-3 1 20 0,-8 7-19 16,6-12 42-16,-6 12 15 0,0 0 50 0,-4-15-29 15,4 15 50-15,-14-9-22 0,14 9 55 16,-19-8 14-16,19 8 25 0,-21-6 11 0,21 6 17 15,-20-6 3-15,20 6 6 0,-19-4-8 0,19 4-9 16,-14-3-19-16,14 3-13 0,0 0-3 0,0 0-6 16,0 0-4-16,0 0-6 0,0 0 2 0,0 0 5 15,20 9-10-15,-3-4 6 0,1-1-2 16,3 1-3-16,2 2 3 0,0-1 4 0,-3 1 18 16,-1 0 18-16,-3 0 19 0,-1 1 31 0,-1 0 31 15,-3 1 45-15,-3 1-3 0,-4 0 15 16,-4-10-34-16,-4 24-17 0,-2-12-29 0,-3 1-20 15,-1 0-16-15,-2-1-15 0,-3 1-18 0,3-2-3 16,-1 0-42-16,1-1-62 0,2-2-84 0,-1 1-85 16,3-2-101-16,8-7-148 0,-10 9-490 0,10-9-628 15</inkml:trace>
  <inkml:trace contextRef="#ctx0" brushRef="#br0" timeOffset="85375.18">4827 6179 249 0,'4'-16'455'15,"-4"16"-84"-15,-2-26-57 0,-2 16-56 0,-3 1-16 16,-1 3-31-16,-2 0-11 0,-5 4-29 16,3 2-15-16,-5 2-22 0,1 3-22 0,-3 2-29 15,3 2-10-15,-1 1-14 0,1 4-15 0,-1 0-6 16,5 0-14-16,-1-1 0 0,5-1-7 0,0 1-2 15,2 0 0-15,1-2-3 0,5-11 2 16,0 21-3-16,0-21-7 0,7 16 9 0,-7-16-2 16,12 11 2-16,-12-11-2 0,15 4-3 15,-15-4 2-15,16-2-4 0,-16 2-2 0,21-8-2 16,-13 3 3-16,4-2-3 0,-3-1 0 0,1 0 4 16,0-2 11-16,-1 1 32 0,-3 2 14 0,0 0 15 15,-6 7-27-15,12-12 0 0,-12 12-31 16,9-8 8-16,-9 8-18 0,0 0 17 0,0 0-4 15,2 17 18-15,-4-4 18 0,0 2 31 0,-2 2-7 16,-1 1 24-16,-1 1 13 0,0 6 7 0,0-1 3 16,0-2-3-16,-3 2 6 0,1-1 0 15,0 0-13-15,-1-3-11 0,1 2-7 0,0-1-12 16,-2 0-10-16,-1-4-22 0,1-1 9 0,0-2-10 16,-1-1-1-16,1-2 10 0,2-1-14 15,-3-2-9-15,1-3-61 0,10-5-82 0,-14 5-77 16,14-5-60-16,-13-3-69 0,13 3-65 0,-6-8-31 15,6 8-32-15,2-15-87 0,2 3-515 0,4 0-688 16</inkml:trace>
  <inkml:trace contextRef="#ctx0" brushRef="#br0" timeOffset="85776.07">5027 6135 258 0,'6'-10'502'0,"-6"10"-120"0,0 0-55 16,-2-16-52-16,2 16-33 0,-12 2-30 15,2 3-18-15,-1 2-12 0,-1 3-21 0,2 1-19 16,-3 2-23-16,5 0-25 0,-2 3-16 0,3-2-15 16,1 1-10-16,2 0-10 0,2 0-8 0,2-15-5 15,2 24-3-15,-2-24-4 0,12 18-3 0,-12-18 2 16,19 6-6-16,-19-6 0 0,23-1-4 16,-11-3-6-16,3-4 5 0,-5-1-8 0,2-3 4 15,1-5-8-15,1 0 3 0,-3-1 5 0,-1-3 18 16,0 2 46-16,-4 2 2 0,1 0 38 15,1 2-6-15,-4 1 1 0,2 3-30 0,-2 0-10 16,-4 11-27-16,7-14 6 0,-7 14-20 0,0 0 31 16,0 0 36-16,0 18 25 0,-7-2 32 15,3 4-11-15,-4 6 9 0,-2 6-18 0,-1 1 10 16,1 1-24-16,-2 1 4 0,-3 5-18 0,1-2 2 16,-3 2 15-16,3-1-35 0,-3-2 24 0,3-5-43 15,-1-3 22-15,1-1-45 0,1-5 28 16,-1-1-45-16,3-4 33 0,1-1-1 0,2-5-46 15,-2-1-49-15,1-2-124 0,1-3-152 0,8-6-73 16,-17 8 9-16,17-8-64 0,-14 0-55 16,14 0-88-16,-14-6-556 0,14 6-790 0</inkml:trace>
  <inkml:trace contextRef="#ctx0" brushRef="#br0" timeOffset="86048.07">4360 6798 84 0,'-25'9'695'16,"0"-2"-141"-16,-2 1-96 0,6 0-38 0,3-3-79 16,1 2-47-16,3-2-71 0,1 1-21 0,13-6 28 15,-6 9 44-15,6-9 8 0,21 5-37 0,2-3-26 16,12-4-38-16,14-1-21 0,9-1-39 16,6-3-23-16,27-4-11 0,4-2-10 0,-4-1-11 15,0 0-2-15,-4-3-13 0,-6 1-5 16,-19 4-11-16,-13 0-13 0,-3 1 9 0,-11 2-17 15,-4 0 16-15,-4 2-3 0,-7 0 0 0,-1 2-2 16,-4 1-24-16,-3-2 0 0,-12 6-67 0,14-5-96 16,-14 5-87-16,0 0-63 0,0 0-61 0,-22 6-51 15,5 1-78-15,-4 1-68 0,-5 2-373 16,-3 3-601-16</inkml:trace>
  <inkml:trace contextRef="#ctx0" brushRef="#br0" timeOffset="87547.87">4508 7134 402 0,'0'0'396'0,"0"0"-53"0,-8-14-51 0,8 14-29 16,0 0-26-16,-4-12-12 0,4 12-7 15,0 0 11-15,-6-12-15 0,6 12-4 0,0 0-16 16,0 0-26-16,-6-11-26 0,6 11-36 16,0 0-26-16,0 0-16 0,0 0-17 0,0 0-10 15,0 0 6-15,-13 8 33 0,9 4 26 0,-2 1 22 16,-2 2-15-16,1 1-3 0,-1 1-3 15,0 0-17-15,-2 2-4 0,3-2-19 0,-3 4-10 16,2-3-15-16,-1-1-2 0,1 2-6 0,2-1 2 16,-2-1-7-16,1 0-8 0,1 0-26 0,0-2-72 15,0-1-83-15,2-1-82 0,0-2-94 16,4-11-77-16,-9 20-116 0,9-20-469 0,0 0-658 16</inkml:trace>
  <inkml:trace contextRef="#ctx0" brushRef="#br0" timeOffset="88083.14">4670 7173 127 0,'0'0'473'0,"0"0"-110"0,-9-8-61 0,9 8-52 15,0 0-26-15,-14-2-19 0,14 2-28 16,-17 3-12-16,17-3-14 0,-18 8-16 0,7-1-14 16,3 0-27-16,-2 1-10 0,2 0-19 0,1 2-11 15,-1-2-9-15,4 3-10 0,4-11 0 16,-4 18-4-16,4-18 19 0,2 16-4 0,-2-16 26 15,12 13-20-15,-12-13 8 0,23 6-28 0,-9-6 14 16,3-2-24-16,-3 0 13 0,3-1-22 0,-5-2 17 16,3-1-18-16,-5 1 15 0,1-2-20 0,-3 0 1 15,-8 7-2-15,10-15 7 0,-10 15-21 16,2-16-19-16,-2 16-51 0,-6-15-34 0,6 15-39 16,-10-12-40-16,10 12-55 0,-9-9-71 0,9 9-90 15,0 0-270-15,0 0-236 0</inkml:trace>
  <inkml:trace contextRef="#ctx0" brushRef="#br0" timeOffset="88333.8">4847 7152 425 0,'0'0'496'0,"0"0"-92"0,0 0-88 0,0 0-44 16,0 0-23-16,0 0-57 0,7 10-12 15,-7-10-30-15,0 0 16 0,4 13-26 0,-4-13 8 16,8 13-30-16,-8-13 1 0,14 12-29 0,-1-7 3 15,-3-1-21-15,3-2 22 0,-1-1-17 16,-12-1 38-16,23 2 23 0,-23-2 23 0,18-5-9 16,-18 5-34-16,7-9-17 0,-7 9-27 0,-5-13-11 15,-3 3-18-15,-2 1-9 0,-3-2-12 0,-1 3-1 16,-1-3-26-16,1 4-82 0,-3 1-83 16,3 3-98-16,0 1-59 0,-1 4-34 0,1 1-75 15,-3 4-78-15,5 1-334 0,-3 4-467 0</inkml:trace>
  <inkml:trace contextRef="#ctx0" brushRef="#br0" timeOffset="89268.05">5087 8242 754 0,'2'-12'580'0,"-2"12"-127"0,0-23-41 0,0 23-93 15,-6-20-33-15,2 10-53 0,-2 2-11 0,-3 0-29 16,-1 2 3-16,0 2-31 0,-3 3-12 0,-1 1-37 16,-1 1-15-16,-1 2-14 0,-1 2-15 0,-1 2-11 15,1 1-8-15,1 3 0 0,-3 2 6 16,5-3-16-16,1 2-13 0,1-1-1 0,1 0-6 15,3 1-6-15,0 0-2 0,4-1-8 0,4-11 11 16,-4 19-2-16,4-19-3 0,6 16-1 16,-6-16 0-16,10 10-6 0,-10-10 2 0,17 6 4 15,-17-6 1-15,12 1-9 0,-12-1 8 16,15-6 0-16,-15 6-3 0,14-9-2 0,-14 9 7 0,10-13 36 16,-10 13 20-16,9-12 23 0,-9 12 8 15,6-9-8-15,-6 9-13 0,0 0-32 0,8-10-18 16,-8 10-8-16,0 0-5 0,0 0 0 0,6 9-5 15,-6-9 60-15,2 27 18 0,-2-11 88 16,-2 5 8-16,2 0 20 0,-4 2 19 0,2 4 17 16,-4 1 8-16,2 0 24 0,-4-1-12 0,-1 4 4 15,-1-2-23-15,0-5-79 0,-3 1-164 16,1-2 0-16,-3-2 0 0,3-2 0 0,-5-2 0 16,1-3 0-16,1-4 0 0,3-1 0 0,-2-4 0 15,-1-3 0-15,1-3 0 0,-1-1 0 0,1-2 0 16,1-4 0-16,3 0 0 0,-3-1 0 15,5-1 0-15,0-1-107 0,4 0-527 0,0-1-112 16,4 12-77-16,4-25 183 0,2 12 47 0,4 2-85 16,7-4-584-16,6 2-906 0</inkml:trace>
  <inkml:trace contextRef="#ctx0" brushRef="#br0" timeOffset="89701.15">5310 8302 693 0,'0'0'660'0,"2"-20"-135"0,-2 20-67 0,-6-15-90 16,6 15-32-16,-12-11-50 0,12 11-39 0,-19-6-25 16,19 6-34-16,-20-1-27 0,20 1-36 15,-21 3-18-15,21-3-32 0,-19 6-16 0,19-6-9 16,-12 8-16-16,12-8-7 0,-8 6-7 0,8-6 1 16,0 0-8-16,0 0 3 0,0 0-3 15,0 13-2-15,0-13 5 0,0 0-1 0,18-2-1 16,-18 2-3-16,17-6-1 0,-17 6 0 0,16-9-1 15,-16 9 2-15,13-7 0 0,-13 7-1 16,8-8 8-16,-8 8-3 0,0 0 8 0,10-7 26 16,-10 7 3-16,0 0-1 0,0 0-7 0,0 0-11 15,11-5-7-15,-11 5-9 0,0 0-3 0,0 0 34 16,2 16 37-16,-2-2 53 0,-4 2 3 16,2 3 89-16,-3 2 66 0,-1 4 22 0,-2 2 10 15,2-2 1-15,-7 5-7 0,3 1-34 0,-2-1-8 16,-1 0-66-16,1 0-214 0,-3-4 0 0,3-3 0 15,0-2 0-15,-1-2 0 0,1 0 0 16,1-5 0-16,1-1 0 0,0 0 0 0,-1-5 0 16,-1 0 0-16,0-5 0 0,-3-2 0 0,3-2 0 15,-1-2 0-15,1-5 0 0,-1 0-367 16,3-3-232-16,2 1-110 0,2-4-77 0,4 0 219 16,2 0 10-16,4-2-60 0,2 0-68 0,6-3-353 15,5 1-688-15</inkml:trace>
  <inkml:trace contextRef="#ctx0" brushRef="#br0" timeOffset="89886.42">5627 8279 459 0,'20'-9'757'15,"-1"3"-199"-15,-5 0-101 0,1 2-114 0,-3 1-3 16,-12 3 26-16,17 3 37 0,-17-3 13 0,4 12-23 16,-6-1 13-16,-2 1-57 0,-2 3-22 0,-1 1-1 15,-3 4 10-15,-2 1-81 0,-1 0-48 16,1 1-50-16,-5 3-11 0,3 1-43 0,-5-2-8 15,3 1-102-15,-3-2-131 0,3-1-177 16,-1-2-231-16,0-2-118 0,3-1 97 0,-3-4-73 16,5-3-731-16,0-2-1040 0</inkml:trace>
  <inkml:trace contextRef="#ctx0" brushRef="#br0" timeOffset="90006.41">5505 8385 518 0,'6'-20'657'0,"-2"4"-177"0,-2 0-66 15,2 2-112-15,-2 1-49 0,2 2-75 0,-4 11-107 16,5-20-163-16,-5 20-152 0,6-13-554 0,-6 13-401 16</inkml:trace>
  <inkml:trace contextRef="#ctx0" brushRef="#br0" timeOffset="90159.72">5759 8493 1269 0,'0'0'919'0,"8"11"-212"0,-8-11-138 15,0 0-97-15,9 10-83 0,-9-10-79 0,0 0-47 16,6 8-69-16,-6-8-41 0,0 0-36 0,0 0-38 16,10 5-98-16,-10-5-156 0,0 0-145 15,10 5-123-15,-10-5-96 0,0 0-146 0,0 0-338 16,0 0-674-16</inkml:trace>
  <inkml:trace contextRef="#ctx0" brushRef="#br0" timeOffset="168637.14">407 7417 108 0,'0'0'408'0,"0"0"-94"0,0 0-47 0,-2-12-43 16,2 12-10-16,0 0 0 0,0 0 0 0,-8-7-17 16,8 7-26-16,0 0-15 0,-17 5-24 15,17-5-22-15,-16 13-11 0,5-2-10 0,1 2-16 16,0 0-10-16,-1 2-10 0,1-1-5 16,0 0-8-16,2 1-7 0,1-2-9 0,3 1-6 15,-2-1-2-15,4-2-4 0,2-11-3 0,-2 21-2 16,2-21-4-16,10 17 2 0,-10-17-3 0,17 8-4 15,-17-8-12-15,25 0-2 0,-13-2 4 16,0-1 6-16,1 0 10 0,-3-3-8 0,0 1 13 16,-3-1-2-16,1-2 22 0,-2 1 11 0,0-2 26 15,-6 9 30-15,6-18 1 0,-6 18 58 0,7-15-13 16,-7 15 50-16,2-12-53 0,-2 12 49 16,0 0-66-16,4-11 19 0,-4 11-73 0,0 0 27 15,0 0-61-15,0 0 33 0,0 0-65 0,0 0-4 16,0 0 8-16,4 8 10 0,-2 5 45 15,2 3-31-15,0 3 42 0,-2 0 1 0,3 3 32 16,-1 2-2-16,2 2 14 0,-2 0 0 16,0 0 71-16,-2 0-4 0,2-4 20 0,-2 1-33 0,-2 1-6 15,3-2 2-15,-6 2-13 0,3-3-13 0,-2 0-8 16,-2 0 34-16,0-2-19 0,0-1-59 16,-4-1-13-16,1-2-26 0,-3-2 11 0,0-2 24 15,-3 0-62-15,-3-2-18 0,1-3-43 16,-1 0-30-16,1-4-83 0,-1 1-58 0,3-3-110 15,-1-1-88-15,2-3-198 0,1-2 31 0,1-1 113 16,4-4-78-16,4-2 26 0,0-3-48 16,2-2 30-16,4 0-373 0,2-6-547 0</inkml:trace>
  <inkml:trace contextRef="#ctx0" brushRef="#br0" timeOffset="169116.14">583 7403 3 0,'0'0'644'0,"0"-23"-137"16,0 23-79-16,-2-16-51 0,2 16-71 16,-6-12-60-16,6 12-47 0,0 0-30 0,-17-3-13 15,17 3-9-15,-14 11-20 0,3-3-9 0,3 3-32 16,-2 2-4-16,1 1-27 0,1 1 2 0,2 0-23 16,0-2 1-16,0 1-13 0,1 0 1 0,3 0-12 15,2-14 3-15,-2 22-10 0,2-22 5 16,2 20-9-16,-2-20 5 0,11 11-9 0,-11-11 13 15,12 3-12-15,-12-3 10 0,15-3-12 16,-15 3 16-16,16-5-6 0,-16 5 1 0,13-9 1 16,-13 9 44-16,10-10-4 0,-10 10 31 0,8-9 33 15,-8 9 40-15,0 0 24 0,8-9 2 16,-8 9-16-16,0 0-29 0,0 0-30 0,0 0-25 16,0 0-20-16,0 0-14 0,13 6 12 0,-9 5 10 15,0 5 23-15,0 1-11 0,0 3 18 16,3 6 23-16,-3 0 40 0,0 1-19 0,0 2 27 15,2-1-11-15,-2 2 2 0,-2-1 14 0,0-1-20 16,0 1-5-16,-2-5 19 0,0-2-20 0,0 2 3 16,-2-2 6-16,0 0-39 0,-2-2-29 0,-2-1-3 15,-2 3-26-15,2-5-6 0,-5 0-2 16,3-2-10-16,-4-2-2 0,1-1-48 0,-1 0-61 16,-1-5-64-16,1 0-80 0,0-1-92 15,1-2-143-15,11-4-113 0,-22 1-136 0,22-1 168 16,-15-5-34-16,15 5 29 0,-14-12-57 0,14 12-6 15,-9-15-288-15,9 15-526 0</inkml:trace>
  <inkml:trace contextRef="#ctx0" brushRef="#br0" timeOffset="178727.7">899 9721 177 0,'0'0'225'0,"0"0"20"15,0 0-78-15,0 0 34 0,0 0-42 0,-10-5 10 16,10 5-13-16,0 0 4 0,0 0 17 16,0 0-23-16,0 0 14 0,-13-2-37 0,13 2 10 15,0 0-42-15,0 0 3 0,0 0-40 0,0 0 7 16,0 0-35-16,0 0 13 0,0 0-29 16,0 0 32-16,0 0 9 0,9-7 49 0,1 3-17 0,5-2 32 15,1-1-35-15,7-1 22 0,-3 0-49 16,3 0 24-16,0 1-48 0,-4 1 28 0,1-1-41 15,-3 3 36-15,1-3-34 0,-3 3 51 16,-1 1-41-16,1-1 18 0,-5 1 11 0,-10 3 14 16,21-6 3-16,-21 6 2 0,14-4-2 0,-14 4-10 15,0 0-11-15,17-4-2 0,-17 4-13 16,0 0-14-16,0 0-6 0,12-5 3 0,-12 5-5 16,0 0-6-16,0 0-12 0,0 0-25 0,11-3-49 15,-11 3-67-15,0 0-35 0,0 0-102 0,0 0-87 16,0 0-33-16,0 0-77 0,0 0-34 15,0 0-252-15,0 0-343 0</inkml:trace>
  <inkml:trace contextRef="#ctx0" brushRef="#br0" timeOffset="182524.22">3090 4984 620 0,'0'0'551'0,"7"-8"-124"16,-7 8-35-16,0 0-81 0,0 0-25 0,4-10-51 16,-4 10-8-16,0 0-43 0,0 0-6 0,0 0-58 15,0 0 8-15,0 0-14 0,0 0 26 16,4 20 12-16,-4-20 5 0,-2 29-6 0,2-12-4 16,-2 2 22-16,2 1-21 0,-2 3 15 0,0-1-16 15,-1 2 4-15,1 2-31 0,0 2 2 16,-2-1-34-16,2-1 18 0,-2 0-17 0,2-3-20 15,-2-1-9-15,2-2 3 0,0 0-29 0,0-2 13 16,0-2-71-16,-1 0-81 0,1-3-175 0,2-13-27 16,-2 22-68-16,2-22-118 0,0 0-85 0,-4 11-673 15,4-11-892-15</inkml:trace>
  <inkml:trace contextRef="#ctx0" brushRef="#br0" timeOffset="182847.74">2917 5026 113 0,'-2'-17'710'0,"0"2"-176"0,0 1-92 0,2-2-68 16,0 1-70-16,4-1-46 0,2 1-32 0,2-1-28 16,5-1-13-16,1 1-3 0,7 0-21 15,1 1-18-15,7 1-23 0,-4 6-29 16,4 0-14-16,-2 4-9 0,0 1-9 0,-2 2-9 15,-3 3 10-15,1 0 11 0,-2 2 28 0,-5 2 36 16,1 1 11-16,-3 0 45 0,-3 3-2 0,-3 2 15 16,-4-1-18-16,-2 4 11 0,-4 0 4 15,-2 2-30-15,-6 0-62 0,-1 4 8 0,-1-3-16 0,-1-1-23 16,-1-1-11-16,-3-1-15 0,3-1-2 16,-1-4-36-16,3 2-69 0,-2-5-70 0,1 0-154 15,1-1-145-15,1 1 2 0,3-2-32 0,8-5-47 16,-16 10-42-16,16-10-117 0,-7 7-366 15,7-7-678-15</inkml:trace>
  <inkml:trace contextRef="#ctx0" brushRef="#br0" timeOffset="183275.71">3233 5214 184 0,'0'0'593'15,"0"0"-128"-15,0 0-128 0,0 0-51 0,0 0-70 16,0 0-43-16,0 0-47 0,0 0-8 16,0 0-40-16,0 0 4 0,12-1-33 0,-12 1 10 15,0 0-32-15,17-3 12 0,-17 3-16 0,0 0 32 16,14-4 15-16,-14 4 75 0,0 0 3 16,13-8 28-16,-13 8-24 0,0 0 16 0,6-10-10 15,-6 10-8-15,0 0-12 0,0 0-3 0,4-13-21 16,-4 13-23-16,0 0-20 0,0 0-10 0,2-15-17 15,-2 15-8-15,0 0-17 0,2-17-6 16,-2 17-5-16,6-15-2 0,-6 15-4 0,11-15-3 16,-5 8-2-16,-6 7-3 0,14-12 5 0,-14 12-6 15,13-10-3-15,-13 10 6 0,10-6-4 0,-10 6 0 16,0 0 4-16,0 0 0 0,0 0 7 16,15 2 6-16,-15-2-1 0,0 0 15 0,4 15 6 15,-4-15 3-15,2 17 3 0,-2-17 0 0,-2 21 0 16,2-21-18-16,0 25 7 0,0-25-11 15,0 23 8-15,0-23-8 0,2 24-13 0,-2-24-76 16,4 20-117-16,-4-20-92 0,6 17-75 0,-6-17-57 16,8 11-129-16,-8-11-449 0,15 6-649 15</inkml:trace>
  <inkml:trace contextRef="#ctx0" brushRef="#br0" timeOffset="183626.76">3620 5151 445 0,'0'0'435'0,"0"0"-94"0,6-10-52 0,-6 10-45 16,0 0-12-16,0 0-42 0,6-10-4 15,-6 10-32-15,0 0-1 0,0 0-37 0,0 0-2 16,6-8-22-16,-6 8 15 0,0 0-14 0,0 0 15 16,8-7-14-16,-8 7 23 0,0 0-20 0,0 0 29 15,0 0-18-15,7-7 29 0,-7 7 7 16,0 0 22-16,0 0 12 0,0 0-4 0,0 0-17 15,0 0-9-15,2-12-9 0,-2 12-17 0,0 0-17 16,0 0-17-16,0 0-14 0,-9-8-17 16,9 8-8-16,0 0-13 0,0 0-10 0,-20 2-8 15,20-2-3-15,-15 6 0 0,15-6-5 0,-16 11 23 16,7-5-33-16,1 2 17 0,2-1-22 16,0 2 21-16,0-1-24 0,6-8 21 0,-9 17-26 15,9-17 24-15,-6 18-25 0,6-18 13 0,-4 16-82 16,4-16-31-16,2 15-103 0,-2-15-96 0,4 12-69 15,-4-12-44-15,13 9-90 0,-13-9-152 16,14 4-275-16,-14-4-603 0</inkml:trace>
  <inkml:trace contextRef="#ctx0" brushRef="#br0" timeOffset="184048.39">3837 5097 262 0,'0'0'635'0,"0"0"-138"0,0 0-38 0,-2-15-60 15,2 15-56-15,0 0-41 0,0 0-31 0,-15-2-24 16,15 2-31-16,-12 2-26 0,12-2-33 0,-17 9-32 16,7-4-27-16,1 2-19 0,1 0-26 0,2 1-8 15,-2 2-14-15,2 2 3 0,1-4-10 16,5-8-2-16,-4 19-6 0,4-19 5 0,0 15-19 16,0-15 17-16,11 13-12 0,-11-13 5 0,16 8-7 15,-16-8 13-15,25-1-4 0,-13-3-5 16,3 0-3-16,-1-2 8 0,1-3-3 0,-3 1 10 15,3-3 45-15,-3 0 36 0,-2-3 25 0,1 2 36 16,-1-3 1-16,-4-1 22 0,3-1 10 0,-5-1 72 16,0-3-26-16,-2 0-21 0,0-1-12 15,-2-1-14-15,0 1 3 0,0-2-10 0,-2 2 4 16,2 3 8-16,-2 1 3 0,0 1-31 0,2 4-33 16,0 13-43-16,-4-25-96 0,4 25 0 15,-2-12 0-15,2 12 0 0,0 0 0 0,0 0 0 16,-11 13 0-16,9 0 0 0,0 2 0 0,0 2 0 15,0 3 0-15,0 2 0 0,0 1 0 16,0 0 0-16,2 0 0 0,-2 0 0 0,2 2 0 16,0-4 0-16,0 2-369 0,2-2-276 0,-2-1-143 15,2 0-80-15,-2 0 144 0,2-5-794 0,0 1-1221 16</inkml:trace>
  <inkml:trace contextRef="#ctx0" brushRef="#br0" timeOffset="187519.14">2877 9375 386 0,'0'0'472'0,"0"0"-97"16,0 0-59-16,0 0-42 0,0-15-37 0,0 15-41 16,0 0-9-16,0 0-11 0,0 0-2 0,0-16-6 15,0 16-6-15,0 0-5 0,0 0-1 16,0 0 1-16,-2-14 1 0,2 14 10 0,0 0-3 15,0 0 3-15,-6-9-8 0,6 9 4 0,0 0-27 16,0 0-5-16,-14-3-29 0,14 3-3 0,0 0-18 16,-17 3-14-16,17-3-11 0,-14 8-11 15,14-8-11-15,-15 12-4 0,9-3-16 0,0 1 8 16,0 0 0-16,1 2-3 0,1 1 1 0,0 0-3 16,2 1 1-16,0 1-3 0,0-1-1 15,2 1-9-15,2-1 12 0,0 0 1 0,2-1-3 16,0-2 2-16,5 1-10 0,-3-2 12 0,4-2 1 15,1 1 4-15,1-3 9 0,0-4 9 0,1 0 44 16,-13-2 33-16,25-1 18 0,-13-2 23 0,0-2 24 16,-1-2-12-16,-1 0 1 0,0-4-15 15,-1 0 1-15,-3-1-36 0,0-3-1 0,-2 1-9 16,0-1-17-16,0 0-9 0,-1 0-19 0,-3 1-5 16,0 14-12-16,0-25-20 0,-3 12 0 15,3 13-3-15,-6-21-6 0,2 11-18 0,-2-1 6 16,0 3-11-16,0 1-22 0,-3 1 14 15,-1 0-77-15,0 1-69 0,10 5-122 0,-19-6-144 0,19 6-196 16,-21-4-116-16,21 4 133 0,-16 2-60 16,16-2-740-16,-19 8-1076 0</inkml:trace>
  <inkml:trace contextRef="#ctx0" brushRef="#br0" timeOffset="191448.39">2049 6034 151 0,'0'0'469'0,"0"0"-168"0,0 0 18 15,0 0-105-15,0 0 36 0,0 0-64 0,0 0 15 16,0 0-52-16,0 0 2 0,0 0-41 0,0 0-7 16,0 0-26-16,0 0 3 0,0 0 10 0,0 0 13 15,0 0-4-15,14-4 9 0,-14 4-4 16,14-4-10-16,1 2 6 0,-1-1-17 0,5 1 9 16,2-1-13-16,6 0-5 0,6 0-10 0,4-1-8 15,4 1-4-15,1 1-18 0,1 0 2 16,2 0-6-16,-1 0-4 0,-1-1-9 0,-1 2 0 15,-9 0-4-15,0 0 1 0,-4 0-5 0,-7 1 7 16,-1 0-6-16,0-1-6 0,-5 1 3 0,1 0-3 16,-17 0 1-16,25 0 0 0,-25 0-4 0,16 0-32 15,-16 0-54-15,0 0-69 0,0 0-65 16,0 0-40-16,0 0-63 0,-2 14-74 0,-6-9-463 16,-5 2-483-16</inkml:trace>
  <inkml:trace contextRef="#ctx0" brushRef="#br0" timeOffset="191792.37">1955 6427 462 0,'-12'5'429'15,"12"-5"-111"-15,-16 6 2 0,16-6-56 0,-13 5-19 16,13-5-24-16,0 0-48 0,-10 4-17 0,10-4-20 15,0 0 9-15,0 0 0 0,18 0-2 16,-3-2 3-16,1 1-16 0,3 0 4 0,4 0-27 16,4-2 8-16,2 1-38 0,2 0 18 15,8 0-32-15,0-1 10 0,5 1-31 0,-1 0 16 16,2 0-33-16,7 0 24 0,-8 0-22 0,1 0 41 16,-4 0-46-16,1-1 1 0,-5 2-2 0,-4-1-8 15,-4 0 2-15,0 2-3 0,-4-2 1 16,-5 1-6-16,1 0-3 0,-2 0 8 0,-1 0-6 15,-1 0-1-15,-3 0 4 0,1 1-1 0,-1-3-4 16,-14 3-5-16,23-1-45 0,-23 1-59 16,16 0-49-16,-16 0-45 0,0 0-79 0,17 0 2 15,-17 0-56-15,0 0-16 0,0 0-94 0,0 0-303 16,-8 9-329-16</inkml:trace>
  <inkml:trace contextRef="#ctx0" brushRef="#br0" timeOffset="192125.7">1939 6822 206 0,'0'0'464'15,"-12"9"-54"-15,12-9-129 0,-9 7-4 0,9-7-77 16,0 0 3-16,-6 9-66 0,6-9 35 15,0 0 16-15,0 0 16 0,12 10 0 0,-1-6-18 16,5-2 2-16,3 1-24 0,2-2 20 0,8 2-25 16,2-4-3-16,10-2 4 0,2 0-13 0,9-2-12 15,2-2-16-15,2 0-22 0,1 0-11 16,1-1-21-16,-2 1-4 0,0 0-20 0,-4 1-2 16,-9 2-15-16,-4 0 6 0,1 1-17 0,-9 0 4 15,-2 1-13-15,-7 1 1 0,1 0-62 16,-4 0-77-16,-1 1-34 0,-3 1-65 0,-1 1-29 15,-14-2-37-15,17 8-58 0,-17-8-130 0,0 0-457 16,-2 17-601-16</inkml:trace>
  <inkml:trace contextRef="#ctx0" brushRef="#br0" timeOffset="192430.74">1927 7409 287 0,'-13'5'495'0,"13"-5"-95"0,-14 8-121 0,14-8-20 15,0 0-91-15,-11 5 4 0,11-5-58 0,0 0 42 16,0 0-24-16,21-1 8 0,-7 0-23 16,1 0 3-16,6-1-27 0,-1 1 6 0,5-2-3 15,2 1 5-15,4-1 6 0,0 0-12 0,2 0-7 16,4 0-14-16,0-2-10 0,1 1-16 0,-1 1-9 15,0-1-7-15,0-1-6 0,1 1-1 16,-7 0-5-16,0 2-3 0,-3-3-7 0,1 2-1 16,-2 0-1-16,0 1-37 0,-6 0-60 0,2 0-58 15,-5 1-58-15,-1-1-40 0,-1 0-77 16,-16 2-59-16,23 0-397 0,-23 0-376 0</inkml:trace>
  <inkml:trace contextRef="#ctx0" brushRef="#br0" timeOffset="192730.51">1891 7776 333 0,'-12'9'421'0,"2"-1"-97"0,1-3-88 16,9-5 16-16,-14 12-108 0,14-12-11 0,-8 9 13 15,8-9 32-15,0 0 12 0,6 13 3 0,-6-13-9 16,23 9-19-16,-9-7-22 0,9 0-17 0,0-2-14 16,1 0-7-16,5 0-13 0,4 0-20 15,-2-2-9-15,2 1-16 0,1-1-3 0,-1 0-13 16,0 0-2-16,0 0-9 0,-2 0 13 0,0 0-28 16,0 1-14-16,-2-2-53 0,-4 2-70 15,-3 0-36-15,-1 1-103 0,-2 0 6 0,-3-2-77 16,1 2-116-16,-17 0-214 0,22 2-230 0</inkml:trace>
  <inkml:trace contextRef="#ctx0" brushRef="#br0" timeOffset="192996.15">1734 8222 212 0,'-10'9'539'0,"2"-3"-156"0,8-6-89 0,-9 11-56 16,9-11-44-16,0 0-60 0,11 13 49 0,-11-13 0 16,23 3 13-16,-5-2-1 0,3-2-23 15,6-1-31-15,2 1-27 0,4-6-22 0,4 3-15 16,0-1-15-16,0-1-15 0,1 1-7 0,-1 0-7 16,-6 0-10-16,0 2-3 0,-2 0-7 15,0 1-27-15,-3 1-25 0,-3-3-32 0,-2 2-19 16,0 1-26-16,-3 0-7 0,1 1-24 0,-3 0-23 15,-1 0-41-15,-1 0-60 0,-14 0-57 0,25 1-309 16,-25-1-191-16</inkml:trace>
  <inkml:trace contextRef="#ctx0" brushRef="#br0" timeOffset="193297.78">1776 8631 565 0,'-13'9'360'0,"3"-3"-12"0,2 0-142 15,8-6-37-15,-15 10-23 0,15-10-3 16,0 0 46-16,0 0 14 0,8 15 15 0,7-13-4 16,1-2-11-16,7 0-26 0,6-3-11 0,8-2-20 15,3-2 0-15,7 0-33 0,1 0 5 0,1-3-43 16,1 0-16-16,0 1-5 0,-3 0-17 15,-1 1-2-15,-7 1-11 0,-4 2-3 0,-4 0-6 16,-2 1-6-16,-4 0-45 0,-5 2-40 0,-1 0-44 16,0 0-53-16,-5 2-48 0,-2 0 18 0,-12 0-78 15,19 4 2-15,-19-4-78 0,0 0-404 16,2 15-351-16</inkml:trace>
  <inkml:trace contextRef="#ctx0" brushRef="#br0" timeOffset="193515.07">1714 9040 462 0,'-15'8'481'0,"5"1"-124"15,4-2-68-15,6-7-22 0,-7 12-6 0,7-12-16 16,13 6-4-16,1-5 1 0,5-2 0 0,6-1-19 16,6-3-24-16,4-2-37 0,6 2-29 15,5-3-30-15,1-1-21 0,3 1-19 0,-1-2-4 16,-3 4-15-16,1-3-12 0,-7 4-29 0,-3-1-42 15,-2 2-38-15,-6 0-38 0,0 2-40 16,-6 0-81-16,-1-1 8 0,-1 1-31 0,-2 0-75 16,-3 1-64-16,1 0-343 0,-3 0-327 0</inkml:trace>
  <inkml:trace contextRef="#ctx0" brushRef="#br0" timeOffset="202162.01">1728 9611 136 0,'0'0'379'0,"0"0"-133"16,-12-2 3-16,12 2-47 0,0 0 8 0,0 0 4 15,0 0 11-15,0 0-15 0,0 0-34 16,0 0-7-16,0 0-48 0,0 0-18 0,0 0-20 16,0 0-10-16,0 0 1 0,0 0 21 0,0 0 18 15,14 2 6-15,3-2-1 0,3 0-7 16,3 0-4-16,6-1-9 0,4 0-16 0,0-1-14 15,6 0 11-15,3-1-14 0,-1 1 14 0,1-1-23 16,1 0 21-16,0-1-36 0,-1 0 47 16,-1 0-32-16,-2-1 45 0,-4 1-45 0,-1 0 57 15,-6 1-38-15,-1 0 41 0,0-2-40 0,-6 1 25 16,0 1-37-16,-3 0 28 0,-1 1-36 16,-1 0 5-16,-3 0-29 0,1 0 19 0,-4-1-37 0,-10 3 24 15,21-1-29-15,-21 1 18 0,15-3-26 16,-15 3 24-16,0 0-37 0,16-2 29 0,-16 2-24 15,0 0 21-15,0 0-60 0,15-3-14 0,-15 3-88 16,0 0-46-16,0 0-65 0,0 0-56 16,0 0-21-16,0 0-72 0,0 0 5 0,0 0-46 15,0 0-434-15,-13-3-518 0</inkml:trace>
  <inkml:trace contextRef="#ctx0" brushRef="#br0" timeOffset="202515.9">2055 9443 15 0,'0'0'532'0,"-6"-14"-103"16,6 14-67-16,-7-9-56 0,7 9-57 0,0 0-51 15,-6-9-50-15,6 9-33 0,0 0-20 0,0 0 49 16,0 0 30-16,8 8 20 0,-1 2 1 0,1 1-18 16,2 3 16-16,3 3-32 0,1 3 33 15,-2-2-50-15,1 1 44 0,1-1-28 0,-1 2 36 16,-3-1-31-16,2 0 8 0,-1-4-49 0,-1 1 0 16,-2-2-43-16,1 0 1 0,-1-1-31 15,0-1-7-15,-2 0-4 0,-1-3-7 0,1 2-7 16,-6-11-1-16,12 15-5 0,-12-15-51 0,8 12-81 15,-8-12-90-15,7 9-71 0,-7-9-50 16,0 0-49-16,0 0-83 0,6 7-25 0,-6-7-50 16,0 0-340-16,0 0-499 0</inkml:trace>
  <inkml:trace contextRef="#ctx0" brushRef="#br0" timeOffset="202779.9">2253 9493 313 0,'0'0'488'0,"-4"-16"-83"0,4 16-11 0,-4-12-29 16,4 12-40-16,0 0-37 0,-4-12-23 0,4 12-2 16,0 0-41-16,0 0 3 0,0 0-68 15,-6-10 9-15,6 10-50 0,0 0 58 0,-9 8-15 16,1 3 43-16,2 0-44 0,-2 3 28 0,-1 3-31 16,-1 3 14-16,-2 1-28 0,1 1-8 0,-1 1-29 15,-1-1 0-15,3 1-17 0,-2 0 19 16,1-2-31-16,1 2-20 0,-2-3-6 0,3 0-20 15,1-3 7-15,0 0-5 0,0-1-5 0,1-1-55 16,1-1-106-16,0-1-97 0,2-2-75 16,-2-1-29-16,1 0-54 0,5-10-17 0,-6 17-67 15,6-17-37-15,-6 10-542 0,6-10-704 0</inkml:trace>
  <inkml:trace contextRef="#ctx0" brushRef="#br0" timeOffset="-213650.05">4444 9178 500 0,'-14'-5'441'0,"1"0"-94"0,1 0-34 0,2 1-47 16,10 4-18-16,-19-7-50 0,19 7 8 0,-14-7-31 15,14 7-12-15,-7-8-41 0,7 8 14 16,7-12-29-16,3 4 14 0,6-1-20 0,13-4 9 16,11-2-15-16,7 0 12 0,30-6-21 0,5 1 6 15,9 0-31-15,7 2 11 0,1 0-24 16,2 1 1-16,2 0-17 0,-1 1 9 0,-3 0-22 15,-4 1 11-15,-2 0-12 0,-6 1 14 16,-19 3-19-16,-12 1 15 0,-7 3-12 0,-7-1 19 16,-7 2-3-16,-6 2 23 0,-4-1 13 0,-7 2 16 15,-1 1 11-15,-17 2-24 0,12-3 0 16,-12 3-29-16,-16 2 2 0,-5 2-19 0,-16 3-2 16,-11 1-5-16,-10 2 9 0,-30 5-19 0,-8 1 2 15,-3 0-6-15,-4 1 4 0,-3 1-12 0,3 0 1 16,0 0 1-16,1 1 8 0,3-1-7 0,6-1 7 15,6 1-3-15,21-4 13 0,15-2 4 16,3-2 0-16,13-3-6 0,6 0-8 0,4-1-2 16,7-2 4-16,1 1-3 0,17-5 10 0,-8 8-2 15,8-8 5-15,25 2 0 0,-3-2 5 16,18-4-5-16,13-2-1 0,34-3 1 0,8-4 6 16,9-1-14-16,1-1 14 0,2-2-14 0,3 0 20 15,-3 0-10-15,-1 1 16 0,-7-2-13 0,-8 2 12 16,-8 4-13-16,-23 1 15 0,-17 3-19 15,-8 2 29-15,-8 2 26 0,-6 0 30 0,-5 1 4 16,-1 1-3-16,-15 2-32 0,0 0-1 0,0 0-26 16,-25 12-1-16,-8-4-21 0,-8 3-6 0,-11 3 12 15,-2-1-21-15,-26 4 13 0,-1 1-14 16,0 0-15-16,5 1-45 0,12-4-80 0,10 0-94 16,2 1-89-16,5-2 59 0,1 2-36 15,5 0-31-15,8-4-36 0,4 2 0 0,2 1-16 16,8-1-59-16,3 1-9 0,6-3-439 0,-1 1-519 15</inkml:trace>
  <inkml:trace contextRef="#ctx0" brushRef="#br0" timeOffset="-129571.54">14705 10118 344 0,'-8'-6'373'0,"8"6"-28"15,0 0-65-15,0 0-28 0,0 0-17 0,0 0-17 16,0 0-7-16,0 0-16 0,-2-13 21 16,2 13-1-16,0 0-2 0,0 0 5 0,0 0-2 0,0 0 10 15,0 0 60-15,0 0 42 0,0 0 36 16,2 21-10-16,-4-7 0 0,0 3-1 0,0 4 88 15,2 1-39-15,-4 5-57 0,-4 0-49 0,3 1-44 16,1-1-49-16,0 0-42 0,2 0-27 16,-2-3-32-16,4-2-43 0,-4-1-59 0,2 1 0 15,2-5 0-15,0 1-337 0,0 0-227 0,0-4-241 16,0 1-117-16,0-15 116 0,2 24-698 16,-2-24-1209-16</inkml:trace>
  <inkml:trace contextRef="#ctx0" brushRef="#br0" timeOffset="-128009.33">14914 9092 104 0,'11'-10'513'0,"-11"10"-107"16,0 0-67-16,0 0-35 0,-5-9-9 15,5 9-37-15,0 0-11 0,-20-3-23 0,20 3-11 16,-23-2-18-16,23 2-23 0,-27 4-23 0,17 0-31 16,-7 1-9-16,3 3-28 0,-1 2-1 15,-1 4 3-15,6 2-3 0,-5 2-9 0,3 3-1 16,3-1-19-16,5-1 6 0,0 1-21 0,4 1 8 15,2-2-3-15,2 2 8 0,7-2 8 0,1-3 26 16,3-1 14-16,7-4 6 0,-5-5 16 16,3-3 8-16,3-1-6 0,0-5 10 0,-2-1-8 15,-1-3 19-15,1-4-23 0,-2-1 61 0,-3-3-22 16,-8-2-16-16,1-1-21 0,-5-1-17 16,-4-2-23-16,-2 0 13 0,-5 0-51 0,3 0 18 15,-8-2-44-15,2 4 24 0,1 2-88 0,-1 1-62 16,2 3-151-16,-1 1-186 0,1 3 2 15,8 9-18-15,-14-9-35 0,14 9-80 0,0 0-633 16,-4 8-851-16</inkml:trace>
  <inkml:trace contextRef="#ctx0" brushRef="#br0" timeOffset="-127465.77">15766 8980 442 0,'2'-12'517'16,"-2"12"-109"-16,2-18-39 0,-2 18-36 0,-6-15-58 16,6 15-31-16,-8-9-21 0,8 9-23 0,-19-3-1 15,19 3-19-15,-21 5-20 0,11 0-15 16,-2 4-31-16,-3-1-2 0,1 3-22 0,1 1 1 15,-1 0-9-15,1 1-6 0,5 0-22 0,-4 1-1 16,5 1-12-16,-1-3-8 0,0 2-2 16,4 0-7-16,2-2-6 0,2-12 4 0,2 21-12 15,4-10 10-15,-6-11-12 0,14 11 1 0,-14-11 3 16,19 4-7-16,-19-4 7 0,23-4-3 16,-11-2-2-16,-1-1 1 0,1-3-1 0,0-2 4 15,-1 1-7-15,-1 0 20 0,2-2 36 0,-3 2 29 16,-3 1 24-16,0 0 17 0,0 2-18 0,-6 8 0 15,9-13-30-15,-9 13-1 0,0 0-31 0,0 0 13 16,0 0-21-16,0 0 37 0,-9 10 12 16,3 1 16-16,-2 3 28 0,0 3 19 0,-1 3 23 15,-1 3 25-15,2 0 1 0,-3 0-6 0,3 0-8 16,-4 0-2-16,1 0-9 0,3-3-20 16,0-2-18-16,2-1-21 0,-3-1-4 0,5-2 4 15,-4 0-94-15,2-1-25 0,-3-1 0 0,1-3 0 16,-2 0 0-16,2-3 0 0,-5-1 0 15,3-1 0-15,10-4 0 0,-25 0 0 0,15-4 0 16,-3-1 0-16,7-1-445 0,-6-2-150 0,6-1-95 16,1-1-45-16,1 1 183 0,4 9 7 0,0-21-10 15,0 21-36-15,9-18-508 0,1 9-745 16</inkml:trace>
  <inkml:trace contextRef="#ctx0" brushRef="#br0" timeOffset="-126879.75">16491 8997 1066 0,'11'-7'710'15,"-11"7"-144"-15,12-9-101 0,-12 9-19 0,0 0-23 16,0 0-17-16,0 0-58 0,0 0 5 0,-2 15-61 16,0-5-43-16,-6 1-47 0,0 2-35 15,-1 1 26-15,3 1-35 0,-2 0-31 0,-3 1-36 16,3 0-67-16,-4-1-133 0,1 2-197 0,-5-1-92 15,6-2-42-15,-3-2-85 0,-1-1-132 16,-1 1-566-16,3-3-865 0</inkml:trace>
  <inkml:trace contextRef="#ctx0" brushRef="#br0" timeOffset="-126746.64">16372 9113 715 0,'4'-10'635'16,"-4"10"-142"-16,4-18-91 0,-4 18-91 0,4-17-68 15,-4 17-55-15,6-14-108 0,-6 14-133 0,13-14-158 16,-5 7-238-16,2 2-294 0,3 1-328 16</inkml:trace>
  <inkml:trace contextRef="#ctx0" brushRef="#br0" timeOffset="-126609.61">16644 9131 665 0,'0'0'817'0,"7"8"-148"0,-7-8-110 0,0 0-51 0,0 0-68 16,4 12-89-16,-4-12-78 0,0 0-59 15,0 0-51-15,0 0-90 0,0 0-154 0,0 0-124 16,0 0-122-16,0 0-105 0,-4 13-66 0,4-13-86 16,-15 10-234-16,7-4-429 0</inkml:trace>
  <inkml:trace contextRef="#ctx0" brushRef="#br0" timeOffset="-96337.02">14794 8589 398 0,'5'-10'455'0,"-5"10"-94"0,10-15-61 0,-10 15-46 16,8-13-40-16,-8 13-23 0,0 0-18 15,4-12-9-15,-4 12 1 0,0 0-10 0,0 0-17 16,-4-14-12-16,4 14-14 0,0 0-20 0,-16-8-5 16,16 8-12-16,-21-1 2 0,21 1 4 15,-29 0-3-15,10 4 1 0,1-2-7 0,-9 1 0 16,0 0-2-16,-6 1 2 0,-2 3-2 0,-4-1-1 16,-1 0-1-16,1 1 8 0,0-1 0 15,-1 1-11-15,3 0-7 0,2 1-10 0,0-1-9 16,6 1-9-16,4-4-3 0,5 1 0 0,3-2-17 15,-4 1-4-15,7-1-2 0,-1 0-2 0,3-1-3 16,12-2-10-16,-19 8 15 0,19-8-8 16,-10 10 2-16,10-10 8 0,-8 17-4 0,8-17 0 15,-4 22-1-15,4-9 5 0,-5 2-6 0,-1 2 11 16,0 3-9-16,-2 3 5 0,-5 8 16 0,-1 9 21 16,-5 6 29-16,-12 21 14 0,2 5 6 15,-6 2-9-15,0 7 12 0,-2 5 0 0,0 0-4 16,-3 4-5-16,1 1-32 0,-2 5 22 15,-1 0-2-15,-1 2 25 0,-2 0 0 0,3-1-3 16,-1-3-4-16,4-4 2 0,1-3-7 0,3-5-42 16,4-1 32-16,4-7-32 0,3-3 26 15,7-13-46-15,3-8 33 0,3-2-13 0,1 0-8 16,4-8-9-16,2-2-9 0,1-3 4 0,3-4-8 16,5-1 4-16,1-1-5 0,-2-3-3 0,4-2 4 15,0-2 3-15,7-3-2 0,1-4 1 0,3 0-3 16,2-6 0-16,4-1-4 0,1-4 0 15,5-1-9-15,2-3-2 0,1-1-53 0,5-1-57 16,4-1-81-16,9-2-111 0,0-1-123 0,-1-1 8 16,7-1 11-16,0 1-19 0,4-2-29 15,21-3-99-15,-13 3-120 0,-10 0-255 0,29-1-580 16</inkml:trace>
  <inkml:trace contextRef="#ctx0" brushRef="#br0" timeOffset="-95605.08">17072 8556 388 0,'-10'-11'522'0,"2"3"-104"0,4-1-79 16,4 9-56-16,-13-14-65 0,13 14-51 15,0-13-37-15,4 5-14 0,9-1-6 0,1 1 4 16,9-2-23-16,8 0-1 0,4 0-31 16,6 0 4-16,9 3-35 0,4 1 2 0,0 0-2 0,-1 2-4 15,1 2-2-15,-8 2 9 0,-7 2-20 16,-2 2 1-16,-2 4 11 0,-12 1 48 0,0 6 43 16,-11 6 35-16,-2 4 24 0,-6 6-2 0,-8 8 28 15,-10 10 13-15,-9 23 2 0,-8 1-11 16,-4 5 16-16,2 6-19 0,2-1 14 0,0 5-41 15,8 2 63-15,0-1-10 0,11 0-42 0,2-1-60 16,6-14 15-16,4-6-58 0,4-1-6 16,2 23 17-16,2-15-43 0,0-13 13 0,3-4-9 15,-3 1-10-15,0-5-15 0,-1-3 5 0,-3-8 33 16,0-2 58-16,-8-4 53 0,-3-1 8 16,-1-2 9-16,-10-3-34 0,-3 2-18 0,-10-3-53 15,-2-2-89-15,-6-6 0 0,-3 0 0 0,-1-4 0 16,-3-3 0-16,1-3 0 0,-1-1 0 0,1-2 0 15,6-3-235-15,-1-1-278 0,11-3-203 16,-2 0-150-16,9-2 115 0,-5-2-129 0,6-2-463 16,0-1-1004-16</inkml:trace>
  <inkml:trace contextRef="#ctx0" brushRef="#br0" timeOffset="-90896.36">14400 7889 225 0,'0'0'506'0,"0"0"-122"0,-15-6-61 15,15 6-49-15,0 0-15 0,-14-2-51 0,14 2-10 16,0 0-28-16,0 0 2 0,-13-1-21 16,13 1-25-16,0 0-23 0,0 0-16 0,0 0-17 15,0 0-12-15,-12-2-10 0,12 2-9 16,0 0-1-16,0 0-2 0,0 0 8 0,0 0 34 15,0 0 17-15,8-7 13 0,-8 7-7 0,15-7-8 16,-5 3 3-16,2-3-8 0,3 2 0 0,-1-3-21 16,5-1 0-16,2-1-24 0,-1 0 2 0,3-1-12 15,0 1-1-15,-3 0-12 0,-3 2 4 16,-3 1-4-16,1 0-17 0,-3 2 11 0,-1 0 9 16,-1 1 2-16,-10 4 8 0,16-7 10 0,-16 7 2 15,13-6 11-15,-13 6-11 0,0 0-3 16,0 0-8-16,0 0-6 0,0 0-9 0,-2 12-3 15,-7-4-3-15,3 5-4 0,-4 0 1 0,-2 5 4 16,-1 2-10-16,1 1 10 0,-5 5-5 0,5 1 2 16,-7 0 7-16,7 1 0 0,-7 0 3 15,3-1 0-15,1 1 1 0,-3-2-1 0,3 0-6 16,-1-1-5-16,1-5 3 0,3 0-2 0,-1-2 0 16,-1 0 1-16,3-2 2 0,1-5-2 0,0 2 4 15,2-2 2-15,-1-3 18 0,3 2 7 16,6-10 7-16,-14 15 1 0,14-15 2 0,-9 8-12 15,9-8-7-15,0 0 0 0,0 0-6 0,0 0 15 16,0 0-24-16,0 0 19 0,7-16-27 16,-7 16 22-16,12-13-29 0,-4 6 24 0,0 0-25 15,3 0 17-15,-1 1-26 0,0-1 20 16,1 1-22-16,1 0 26 0,-1 0-36 0,1 2-7 16,-2 0-94-16,1-1-79 0,-1 1-48 0,0 0-66 15,1 1-44-15,1-2-60 0,-2 1-84 0,1-1-90 16,1-2-407-16,-2 2-653 0</inkml:trace>
  <inkml:trace contextRef="#ctx0" brushRef="#br0" timeOffset="-89877.72">14695 7979 225 0,'0'0'587'0,"2"-13"-105"16,-2 13-55-16,0 0-24 0,0 0-70 0,2-15-50 15,-2 15-49-15,0 0-42 0,0 0-42 0,0 0-33 16,0 0-23-16,0 0 1 0,0 0-5 0,0 0 0 15,0 0 1-15,0 0 3 0,-2 22-7 16,2-22 17-16,-4 20-5 0,4-20 6 0,-2 20-2 16,2-20 9-16,-10 20-4 0,8-9-7 0,-3 0-9 15,5-11-4-15,-8 18-12 0,8-18 12 16,-6 15-16-16,6-15 10 0,-4 11-12 0,4-11 23 16,0 0-14-16,-4 10 23 0,4-10-1 0,0 0 29 15,0 0-52-15,0 0 10 0,0 0-48 16,0 0 19-16,0 0-40 0,0 0 25 0,4-13-40 15,-4 13 31-15,8-15-44 0,-8 15 31 0,13-17-34 16,-7 11 28-16,2-4-33 0,-2 4 26 16,2 0-28-16,-8 6 26 0,13-11-31 0,-13 11 31 15,14-9-30-15,-14 9 26 0,13-3-27 0,-13 3 36 16,0 0-34-16,0 0 27 0,18 1-22 0,-18-1 25 16,0 0-20-16,9 7 22 0,-9-7-26 15,0 0 30-15,8 8-25 0,-8-8 34 0,0 0-39 16,6 11 36-16,-6-11-29 0,0 0 30 0,0 0-30 15,4 13 38-15,-4-13-36 0,0 0 43 0,0 0-36 16,0 0 40-16,0 0-39 0,0 0 26 16,0 0-45-16,0 0 29 0,0 0-34 0,13-10 25 15,-13 10-45-15,10-18 17 0,-2 7-31 0,1 1 25 16,-3-1-22-16,2-1 30 0,0 2-22 0,1-1 25 16,1 2-22-16,-6 1 25 0,4 0-26 15,-8 8 16-15,15-12-15 0,-15 12 15 0,8-7-16 16,-8 7 31-16,0 0 3 0,0 0-2 0,19 2 4 15,-19-2 4-15,6 9-7 0,-6-9 7 16,6 13 0-16,-6-13 1 0,10 11 1 0,-10-11-7 16,7 13 9-16,-7-13-11 0,10 11 16 0,-10-11-17 15,10 11 23-15,-10-11-11 0,8 4 13 16,-8-4-11-16,0 0 11 0,19-2 3 0,-19 2-3 16,15-9 1-16,-7 1-2 0,0-1-7 0,0-3 3 15,3 0 0-15,-5-3-5 0,2-1-14 0,0-5 15 16,1-1-15-16,-1-1 16 0,2-2-15 15,-1-1 15-15,-5 1-17 0,4 0 2 0,-2 1 3 16,0-1 0-16,-1 6 2 0,-1-1-1 0,4 3 16 16,-4 0 28-16,-4 1-16 0,4 2 7 15,-2 2 20-15,0 1-30 0,-2 11 26 0,7-19-44 16,-7 19 17-16,2-15-29 0,-2 15-6 0,0 0 1 16,0 0 7-16,0 0 11 0,0 0 3 15,0 0 19-15,0 0-25 0,2 23 29 0,-2-23-30 16,-2 22 29-16,0-8-25 0,-1 0 25 0,1 2-30 15,0-1 28-15,0-1-32 0,0 0 29 16,2-2-33-16,0-12 33 0,-4 22-2 0,4-22-29 16,-4 18 33-16,4-18-31 0,0 0 33 0,0 17-4 15,0-17-30-15,0 0 35 0,0 0-33 0,0 0 25 16,4 12-31-16,-4-12 29 0,0 0-32 0,0 0 23 16,23 0-27-16,-23 0 28 0,12-1-29 15,-12 1 31-15,19 2-34 0,-19-2 34 0,23 5-24 16,-15 0 25-16,2 1-23 0,-2 0 37 0,3 3-7 15,-3-2 67-15,0 3 2 0,-2-1 54 16,-1 2-14-16,-1 0 56 0,0-1 23 0,-4-10 22 16,0 25-11-16,-2-13-14 0,0 0-19 0,-4 0-31 15,1 0-30-15,-7-1-20 0,4-1-97 16,-3 0-7-16,-3-1 0 0,2-2 0 0,-1-1 0 16,3-2 0-16,-7-2 0 0,3 0 0 0,14-2 0 15,-27 0 0-15,27 0-35 0,-23-2-265 0,23 2-132 16,-18-4-112-16,18 4-124 0,-13-4-10 15,13 4 124-15,0 0-17 0,0 0-37 0,4-14-598 16,-4 14-849-16</inkml:trace>
  <inkml:trace contextRef="#ctx0" brushRef="#br0" timeOffset="-89175.89">15518 7804 322 0,'0'0'564'0,"6"-7"-97"0,-6 7-62 0,0 0-37 15,6-9-50-15,-6 9-43 0,0 0-23 0,0 0-23 16,0 0-8-16,0 0-36 0,-6-11-14 0,6 11-32 16,0 0-23-16,0 0-25 0,-14 1-5 15,14-1-12-15,-13 6-7 0,13-6-1 0,-16 11-3 16,7-4-14-16,5 2-4 0,-6 0-8 0,2 1-4 16,4 1-11-16,-5-1-1 0,3 0-6 15,2 0 3-15,4-10-8 0,-4 21 9 0,4-21-15 16,-2 17 6-16,2-17 0 0,6 14 2 15,-6-14-4-15,10 10 9 0,-10-10-4 0,13 7-5 16,-13-7 1-16,14 1 0 0,-14-1-1 0,17-5 2 0,-17 5-8 16,16-9 8-16,-8 3-8 0,1-3 22 15,-1 0-15-15,0 0-17 0,-2-1 12 0,3 1-4 16,-5-3 3-16,0 2 2 0,-4 10-1 16,8-17 10-16,-8 17 12 0,11-11-10 0,-11 11 7 15,0 0-7-15,4-13 1 0,-4 13-6 0,0 0-4 16,0 0-1-16,0 0-5 0,0 0-1 15,0 0 4-15,0 0 0 0,0 0-3 0,0 0-1 16,0 0 5-16,0 0-3 0,4 13-4 0,-4-13 3 16,2 11 1-16,-2-11-4 0,8 14 3 0,-8-14 1 15,4 13 1-15,-4-13 4 0,9 12 3 16,-9-12-5-16,14 7 14 0,-14-7-13 0,10 4 3 16,-10-4-1-16,13-2 0 0,-13 2 3 0,18-6-7 15,-5-1 4-15,-5 0-1 0,2-2 5 0,-1-1 6 16,1-1 8-16,-2-1 3 0,1 0 6 15,-1-4-7-15,0 0 1 0,-2-4-18 0,3-1 10 16,-3-3-3-16,0-1 0 0,0 0-2 0,-2-1 9 16,0 0-3-16,3 2 15 0,-5 2-8 15,4 1 13-15,-6 0-12 0,4 2 21 0,-4 1 3 16,0 0 26-16,4 3-26 0,-4 0 41 0,0 2-33 16,0 13 30-16,0-22-45 0,0 22 24 0,0-18-46 15,0 18 18-15,0 0-39 0,-4-12 29 0,4 12-41 16,0 0 37-16,-10 8-43 0,1 1 35 15,5 4-30-15,-4 1 7 0,2 3 1 0,-2 5 34 16,-1 1-34-16,3 1 29 0,-2 1-35 16,4 1 35-16,-5 0-39 0,5-2 40 0,-2 2-40 15,2-2 35-15,4-2-36 0,-4 0 33 0,4-1-91 16,-4 0-51-16,8-1-177 0,-4-2-109 16,0-1 10-16,0 1-70 0,4-2-46 0,0-4-119 15,2-1-495-15,3 0-776 0</inkml:trace>
  <inkml:trace contextRef="#ctx0" brushRef="#br0" timeOffset="-88272.47">16035 7743 430 0,'0'0'497'0,"4"-14"-91"0,-4 14-49 15,0 0-41-15,0-17-42 0,0 17-16 0,0 0-21 16,-4-16-13-16,4 16-14 0,0 0-27 15,-4-14-15-15,4 14-39 0,0 0-13 0,-11-9-27 16,11 9 0-16,0 0-10 0,0 0 1 0,-18 1-3 16,18-1 0-16,-17 9-12 0,7-3 3 0,1 1-12 15,1 1-11-15,-2 1-5 0,2-1-8 16,-1 2-13-16,5 0 7 0,-4-1-6 0,2 2-5 16,6-11-6-16,-9 18-4 0,9-18 1 0,-4 18 8 15,4-18-3-15,0 14-11 0,0-14 2 16,4 11 13-16,-4-11-5 0,9 8 4 0,-9-8-8 15,0 0 1-15,14 6 3 0,-14-6 5 0,0 0-8 16,15-2 0-16,-15 2-6 0,16-8 5 16,-12 0 1-16,5 1-10 0,-3-2 6 0,2 0 1 0,0-1-7 15,-1-2 4-15,1 2 2 0,0 1-4 16,-4 0 11-16,-4 9 8 0,11-16-18 0,-11 16 0 16,8-14 2-16,-8 14-2 0,4-9-2 15,-4 9 4-15,0 0-5 0,6-11 0 0,-6 11-6 16,0 0 1-16,0 0-5 0,0 0 7 0,0 0-5 15,0 0 12-15,0 0-3 0,0 0 3 0,0 0-7 16,0 0 6-16,0 0-6 0,0 0 5 16,0 0 12-16,0 0-15 0,0 0 0 0,0 0 4 15,0 15-2-15,0-15 2 0,0 0-3 16,0 0 9-16,0 0-4 0,0 0 3 0,0 0 7 16,0 0-9-16,0 0 4 0,0 0-3 0,0 0 2 15,0 0-9-15,0 0 2 0,13 0 4 0,-13 0-2 16,10-4 3-16,-10 4-4 0,8-5-1 0,-8 5-3 15,13-4-3-15,-13 4-1 0,0 0 2 0,14-4-1 16,-14 4 2-16,0 0 1 0,12 5 4 16,-12-5 0-16,0 0 2 0,11 10-1 0,-11-10 7 15,4 12 5-15,-4-12 12 0,0 13 5 16,0-13 8-16,0 18-1 0,0-18 11 0,-6 20 5 16,6-20-5-16,-7 19-1 0,7-19 1 0,-6 20-3 15,6-20 0-15,-4 16 2 0,4-16 4 16,-6 10-3-16,6-10 22 0,0 0-1 0,0 0-21 15,-4 11 7-15,4-11-15 0,0 0 13 0,0 0-36 16,6-13 19-16,-6 13-30 0,8-17 24 0,-2 6-33 16,1 0 22-16,3-2-27 0,-6 0 21 0,6-1-23 15,3 0 21-15,-5-1-23 0,2 0 2 16,3 2 2-16,-5 0-3 0,2-1 6 0,1 3-4 16,1 1 7-16,-4-1-5 0,-1 2 3 0,-1 2-1 15,-6 7 0-15,14-14-3 0,-14 14-2 16,9-9-5-16,-9 9 4 0,0 0 6 0,10-7 11 15,-10 7 8-15,0 0 22 0,0 0 13 0,4 11 22 16,-4-11 28-16,0 15 40 0,0-15-47 16,-4 20 31-16,-2-8-48 0,4-1 25 0,-4 3-51 0,1-1 22 15,1 1-40-15,0 0 23 0,-4 0-41 16,2 0 35-16,1-1-43 0,1 0 27 0,-4 1-65 16,4-4-63-16,0 1-147 0,2-1-185 0,2-10-87 15,-9 18 37-15,9-18-66 0,-6 16-108 16,6-16-580-16,0 0-874 0</inkml:trace>
  <inkml:trace contextRef="#ctx0" brushRef="#br0" timeOffset="-87922.05">16591 7574 456 0,'0'0'573'0,"0"0"-108"0,-4-14-39 16,4 14-55-16,0 0-40 0,-13-6-16 0,13 6-29 15,0 0-14-15,-18-4-32 0,18 4-11 16,-17 2-39-16,17-2-13 0,-19 7-12 0,11-1-5 0,-2 1-13 15,2 1-4-15,-3 2-14 0,3 1 5 16,-4 0-25-16,5 3-9 0,-1-2-31 0,-2 2 4 16,6 0-28-16,-5 1 6 0,5-3-27 15,0 2 32-15,2 0-50 0,2-14-72 16,0 25-76-16,0-25-113 0,6 21-80 0,-6-21-68 0,13 16-58 16,-13-16-121-16,18 10-521 0,-18-10-752 15</inkml:trace>
  <inkml:trace contextRef="#ctx0" brushRef="#br0" timeOffset="-87605.35">16620 7743 622 0,'0'0'550'15,"0"0"-69"-15,0 0-42 0,0 0-66 0,0-14-66 16,0 14-50-16,0 0-63 0,0 0-24 0,8-11-40 16,-8 11-18-16,14-10-25 0,-14 10-18 15,21-9-13-15,-11 3-2 0,3 2-21 0,-3 0 1 16,3-1-13-16,-5-1 8 0,-8 6-10 15,18-8 43-15,-18 8 17 0,15-8 39 0,-15 8 12 16,12-8 5-16,-12 8 7 0,4-9-3 0,-4 9-15 16,0 0-4-16,0 0-19 0,0-15-2 0,0 15-27 15,-8-6 6-15,8 6-21 0,-12-4 8 0,12 4-26 16,-15 0 8-16,15 0-23 0,-22 4 25 16,9 0-24-16,3 2 17 0,-5 0-26 0,3 1 13 15,-3 2-23-15,7-1 20 0,-6 4-26 0,1-1 23 16,5 1-29-16,-2-1 26 0,-3 2-30 15,9 0-26-15,-6 1-85 0,6-2-65 0,0 1-73 16,-1 0-55-16,5-13-56 0,5 22-53 0,-5-22-83 16,8 18-92-16,-8-18-362 0,18 9-615 0</inkml:trace>
  <inkml:trace contextRef="#ctx0" brushRef="#br0" timeOffset="-87139.57">16919 7704 351 0,'9'-11'573'15,"-5"3"-75"-15,2-1-59 0,-6 9-38 0,8-14-46 16,-8 14-37-16,9-14-15 0,-9 14-35 0,0 0-30 16,0 0-50-16,0 0-29 0,-5-14-30 15,5 14-9-15,0 0-14 0,-12 3-8 0,12-3-13 16,-14 11-14-16,5-4-16 0,-1 1-11 0,6 1-5 16,-4 1-7-16,-1-1-1 0,1 2-11 0,2 1-3 15,2-2-1-15,0 1-2 0,4-11-1 16,-5 21-2-16,5-21 6 0,5 20-5 0,-5-20 0 15,12 12 6-15,-12-12-5 0,19 10 1 16,-19-10 9-16,22 2 7 0,-9-3 25 0,1-3 15 16,1-1 8-16,1-1 19 0,-6-2-11 0,7-3 25 15,-3-3-8-15,3-3 14 0,-3-2 12 0,-1-7-13 16,5-3-6-16,-3-1-23 0,1-8-11 16,-1 0 28-16,-1-6-50 0,3 0 19 0,2 2-36 15,-7-1 45-15,2 3-17 0,-5 8 48 0,1 5-6 16,-2 5 33-16,1 2-23 0,-5 2-11 0,2 2-30 15,-2 3-12-15,0 1-32 0,-4 12 3 16,8-13-21-16,-8 13 25 0,0 0-32 0,0 0 6 16,0 12 3-16,0-12 3 0,0 24 7 0,-4-7-5 15,0 2 2-15,0 1-13 0,-4 6 19 16,2-1-23-16,1 1 26 0,-3 2-27 0,0-1 23 16,2 2-26-16,-3-3 28 0,1 1-43 0,2-2-65 15,-2 1-126-15,-3 0-112 0,3-2-170 0,0 1-156 16,-3-3-23-16,3 2 63 0,0-3-108 15,-2 1-616-15,1 0-983 0</inkml:trace>
  <inkml:trace contextRef="#ctx0" brushRef="#br0" timeOffset="-86538.05">17064 8128 86 0,'0'0'754'0,"0"0"-181"0,-4-11-91 16,4 11-57-16,0 0-52 0,-6-10-22 16,6 10-32-16,-13-3-14 0,13 3-19 0,-14-5-37 15,14 5-26-15,-17-3-31 0,17 3-42 16,-18 3-20-16,5 0-27 0,3 0-12 0,-4 2-17 16,1 2-3-16,1-1-16 0,1 3-2 0,-3-1-18 15,2 2 3-15,3-1-20 0,-1 1 4 0,2 1-8 16,-1-2 7-16,5 3-11 0,4-12-7 15,-6 18 6-15,6-18-1 0,2 15 0 0,-2-15 1 0,13 12-4 16,-13-12 2-16,18 4 1 16,-18-4 1-16,25-1 2 0,-11-2-3 0,-1-2-4 0,1 1 15 15,-1-3-18-15,1-2 14 0,-4-1-11 16,3 0 9-16,-3-4-10 0,3-3 11 0,-1-1-10 16,2-2 22-16,-5-3-8 0,1-1 21 0,2-6-23 15,3 2 32-15,-7 3-12 0,3 0 40 16,-3 2 1-16,0 0 25 0,0 5-18 0,-4 2 43 15,3 1-38-15,-3 0 19 0,4 3-48 0,-8 12 10 16,4-19-53-16,-4 19 26 0,4-11-41 0,-4 11 37 16,0 0-39-16,0 0 33 0,0 18-38 15,-4-8 37-15,4 3-37 0,-4 3 30 0,0 1-40 16,0 0-11-16,0 1-140 0,0 2-115 0,-1 0-169 16,3-1 9-16,-2 0 19 0,4 0-59 0,0 1-75 15,-4-4-74-15,8 2-425 0,-4-3-704 16</inkml:trace>
  <inkml:trace contextRef="#ctx0" brushRef="#br0" timeOffset="-85886.57">17360 8151 385 0,'8'-17'617'0,"-8"17"-108"0,2-14-40 16,-2 14-70-16,0 0-32 0,-2-16-23 0,2 16-28 15,-4-12-30-15,4 12-24 0,-8-9-43 16,8 9-37-16,0 0-33 0,-11-10-33 0,11 10-23 15,0 0-16-15,-12-2-17 0,12 2-6 16,-15 3-2-16,15-3 1 0,-12 9-3 0,12-9-8 16,-15 11-5-16,7-4-2 0,0 1-7 0,2 0-4 15,6-8-6-15,-9 17-4 0,9-17 1 16,-8 17-3-16,8-17-1 0,0 15 0 0,0-15 0 16,0 11-1-16,0-11 1 0,8 11-4 0,-8-11-1 15,15 9-1-15,-15-9-6 0,16 2-12 16,-16-2-7-16,19-3-4 0,-19 3 3 0,23-9 3 0,-15 3 2 15,2-1 7-15,-1-1-1 0,-1-2-3 16,-2 0 22-16,2 1-7 0,1-2-10 0,-5 3 2 16,2-1 1-16,-6 9 1 0,12-15-3 0,-12 15 1 15,5-9-5-15,-5 9 4 0,6-10-4 16,-6 10 5-16,0 0-13 0,8-8 2 0,-8 8 8 16,0 0 1-16,0 0 5 0,0 0-8 15,12 4 5-15,-12-4 4 0,11 6 1 0,-11-6 3 16,8 10-5-16,-8-10 4 0,12 10-4 0,-12-10 7 15,15 11-3-15,-15-11 0 0,19 10 5 0,-19-10 2 16,16 6 3-16,-16-6 13 0,19 3 17 16,-19-3 10-16,18-1 28 0,-18 1 0 0,19-5 20 15,-7 0-10-15,-3-2 33 0,1-1 3 0,2-2 30 16,-1-2-7-16,-3-3-5 0,0-1-45 0,2-4 25 16,-1-2-38-16,-1-2 27 0,2-1-50 15,-1-3 19-15,-5 2-16 0,2 0 60 0,2 0-16 16,-4 4 26-16,0 3 22 0,1-2 4 0,-5 5-2 15,4 1-23-15,-2 3-20 0,-2 12-22 16,4-23-25-16,-4 23-23 0,0-16-46 0,0 16 0 16,0 0 0-16,0 0 0 0,-6 8 0 0,6-8 0 15,-9 22 0-15,5-7 0 0,0 1 0 0,-4 2 0 16,2 2 0-16,2 3 0 0,-5-1 0 0,3 2 0 16,2-4 0-16,0 0 0 0,-4 0 0 15,3 1-24-15,1-2-285 0,2-1-131 0,-2-1-203 16,0 0-131-16,0 0 69 0,0-3 21 0,0 0-85 15,-1-1-451-15,3-2-863 0</inkml:trace>
  <inkml:trace contextRef="#ctx0" brushRef="#br0" timeOffset="-85335.46">17521 8061 236 0,'0'0'632'0,"0"0"-142"0,-4-12-125 0,4 12-44 16,0 0-68-16,8-10-7 0,-8 10-26 15,23-12-14-15,-13 7-17 0,7-1-24 0,1 0-24 16,1 0-24-16,4-2-21 0,-3 0-16 0,3 0-14 16,0 1-15-16,-1-2-10 0,1 2-5 15,0-1-9-15,-6 2-3 0,1-2-2 0,1 2-3 16,-5 0-3-16,3 0-1 0,-3 1 3 0,-1 0 3 16,1 0 10-16,-6 1 6 0,-8 4 1 0,19-7 14 15,-19 7 8-15,16-5 19 16,-16 5 26-16,0 0 8 0,11-5 0 0,-11 5-23 15,0 0-1-15,0 0-4 0,0 0-1 0,-11 8 4 0,11-8-11 16,-12 12-4-16,4-5-3 0,2 1-1 0,-7 2-2 16,5 0-7-16,2 2-9 0,-7 0-24 15,5 1 29-15,2 0-33 0,2-1 18 0,-5 0-20 16,5 1 13-16,-2-3-32 0,6-10 29 0,-4 22-29 16,4-22 25-16,0 17-21 0,0-17 21 15,6 13-22-15,-6-13 23 0,8 9-25 0,-8-9 25 16,13 3-32-16,-13-3 34 0,14-1-37 15,-14 1 32-15,17-5-31 0,-17 5 29 0,18-11-30 16,-9 4 34-16,-3-2-32 0,2 0 33 0,0-2-34 16,-1 0 48-16,1 0-8 0,-4 1 49 0,0-2-20 15,0 3 57-15,-4 9-29 0,11-17 34 0,-11 17-37 16,8-13 18-16,-8 13-48 0,0 0 11 16,4-12-46-16,-4 12 21 0,0 0-34 0,0 0 30 15,0 0-26-15,0 0 19 0,0 0-22 0,6 9 24 16,-6-9-19-16,0 0 20 0,0 21-18 15,0-21 12-15,0 17-25 0,0-17 27 0,4 20-29 16,-4-20-2-16,0 20 5 0,0-20-55 0,5 15-80 16,-5-15-170-16,0 14-172 0,0-14-154 15,0 13 92-15,0-13-22 0,0 0-92 0,0 16-634 16,0-16-929-16</inkml:trace>
  <inkml:trace contextRef="#ctx0" brushRef="#br0" timeOffset="-85118.8">17804 8312 789 0,'0'0'755'0,"-4"9"-152"0,4-9-28 15,0 0 11-15,8 10-13 0,-8-10-46 0,23 2-32 16,-9-2 6-16,9-4 17 0,0-2 62 0,8 0-105 16,0-3-61-16,8 0-92 0,3-3-51 0,3 0-64 15,-6 1-207-15,-1-1 0 0,-3 2 0 16,0 1 0-16,-6-2 0 0,-2 4 0 0,-3-1-216 15,-5 3-357-15,0 0-204 0,-7 0-127 16,2 1 153-16,-14 4-125 0,15-3-424 0,-15 3-954 16</inkml:trace>
  <inkml:trace contextRef="#ctx0" brushRef="#br0" timeOffset="-79657.33">16295 8942 376 0,'0'0'405'0,"0"0"-67"16,0 0-54-16,-4-15-33 0,4 15-34 0,0 0-12 15,-6-12-52-15,6 12 7 0,0 0-36 16,-6-13 3-16,6 13-29 0,-7-8 12 0,7 8-14 15,-14-9 21-15,14 9-20 0,-13-7 5 0,13 7-23 16,-20-2 0-16,20 2-21 0,-23 3 10 16,13 1-26-16,-7 2 16 0,3 3-11 0,-1 0-6 15,3 2-9-15,-3 1-3 0,1 0-4 0,6 0-6 16,-5 1-5-16,7-2-1 0,0-1 2 16,6-10-4-16,-2 21 5 0,2-21-5 0,6 15 3 15,-6-15-2-15,17 8 0 0,-17-8-6 0,22 2 3 16,-22-2-6-16,23-4 7 0,-13 0-4 15,3-2 5-15,-1-1 0 0,-4-2 25 0,3-1 20 16,-3-1 19-16,0-2 3 0,-2 1 21 0,3 0 30 16,-5-1 12-16,0 2 0 0,2 1 7 0,-6 10-10 15,4-18-22-15,-4 18-20 0,9-13-29 0,-9 13-16 16,0 0-11-16,0 0-8 0,0 0-9 16,0 0-3-16,0 0-2 0,-9 15-5 0,5-1 5 15,0-1 41-15,0 3 2 0,0 4 84 0,-2-1-21 16,1 3 18-16,-5 2-2 0,6-1 25 0,-4 1-32 15,-3-2 25-15,5 0-35 0,-4 0 33 16,6-1-31-16,-7-2 8 0,3-2-35 0,0 0-9 16,2-1-19-16,-3 0 1 0,1-2-29 0,0 0 1 15,2-2 1-15,-3-2-2 0,-1 1-4 16,2-2-5-16,0-3-3 0,-3 0-34 0,11-6-80 16,-16 9-73-16,16-9-118 0,-15 1-148 0,15-1-147 15,-12-3-92-15,12 3 137 0,-8-8-44 16,8 8-96-16,-5-14-567 0,5 14-872 0</inkml:trace>
  <inkml:trace contextRef="#ctx0" brushRef="#br0" timeOffset="9983.4">15638 10198 124 0,'-21'-6'668'15,"21"6"-180"-15,-19-4-98 0,19 4-51 0,-22-3-60 16,22 3-44-16,-27 4-32 0,14-1-24 0,1 3-18 16,2 1-14-16,-3 1-18 0,3 3-12 0,-2 1-20 15,5 2-12-15,-1 1-31 0,2 1 13 16,0 1-26-16,4 0 16 0,0-2 4 0,2 2-3 15,2-2-12-15,2 0 1 0,0-1-10 16,6-2 7-16,-6-1 1 0,7-2 9 0,1-2 16 16,-2-3 11-16,-10-4 17 0,23 3 12 0,-23-3 11 15,23-5-6-15,-13-1-1 0,1-1-22 0,-7-5-14 16,2 1-6-16,-2 0-15 0,0-1-7 16,0 0-11-16,-4 12-8 0,0-21-6 0,0 21-11 15,4-18-17-15,-4 18-78 0,0 0-113 0,0-18-82 16,0 18-67-16,0 0-38 0,0 0-74 15,0 0-59-15,0 0-479 0,9 4-646 0</inkml:trace>
  <inkml:trace contextRef="#ctx0" brushRef="#br0" timeOffset="10112.42">15766 10400 196 0,'0'0'691'0,"8"-9"-143"0,-8 9-109 0,0 0-53 15,0 0-99-15,0 0-35 0,0-13-73 16,0 13-21-16,0 0-88 0,0 0-80 0,0 0-131 15,0 0-135-15,4-12-153 0,-4 12-313 0,0 0-326 16</inkml:trace>
  <inkml:trace contextRef="#ctx0" brushRef="#br0" timeOffset="10426.94">16012 10282 656 0,'0'0'576'0,"-4"-11"-113"0,4 11-23 0,0 0-74 16,-8-11-55-16,8 11-51 0,0 0-46 16,0 0-29-16,-11-3-24 0,11 3-20 0,-12 6-19 15,12-6-28-15,-11 12-16 0,11-12-14 16,-8 14-15-16,8-14-3 0,-4 14-7 0,4-14-2 16,0 14-3-16,0-14-19 0,12 13 18 0,-12-13-2 0,19 9-6 15,-19-9-4-15,19 3 6 0,-19-3-5 16,20-1 15-16,-20 1 13 0,21-6 3 0,-21 6 4 15,17-10-5-15,-17 10-8 0,10-14-12 16,-10 14-10-16,6-17 1 0,-6 17-10 0,0-17-7 16,0 17-50-16,-2-16-48 0,2 16-49 0,-4-15-55 15,4 15-58-15,-2-12-58 0,2 12-84 16,0 0-60-16,-4-12-482 0,4 12-592 0</inkml:trace>
  <inkml:trace contextRef="#ctx0" brushRef="#br0" timeOffset="10677.9">16233 10181 450 0,'0'0'625'0,"4"-15"-101"0,-4 15-32 0,0 0-60 16,4-17-18-16,-4 17-30 0,0 0-23 0,4-12-47 16,-4 12-55-16,0 0-52 0,0 0-46 15,0 0-37-15,0 0-29 0,0 0-10 0,0 0-9 16,0 0 1-16,0 0 8 0,-4 25 9 0,0-9 5 15,0 3 2-15,2 0-12 0,-4 2-9 0,4 3-3 16,-7 1 0-16,3-1-13 0,2 1-7 16,0-1-13-16,0 0-8 0,0-4-28 0,0 0-108 15,-3-2-159-15,5 0-66 0,0-1-104 0,0-2-81 16,2-15-151-16,2 22-514 0,-2-22-817 0</inkml:trace>
  <inkml:trace contextRef="#ctx0" brushRef="#br0" timeOffset="10927.9">16824 10193 135 0,'11'-12'840'0,"-3"4"-183"0,-4-1-148 0,-4 9-96 16,10-13-67-16,-10 13-35 0,0 0-35 15,0 0-5-15,0 0-23 0,0 0-25 0,0 0-26 16,-6 10-26-16,-2-2-24 0,0 3-23 0,-3 1-9 15,3 1-8-15,-6-1 0 0,1 4-12 16,-3-1-14-16,1 1-15 0,-3 1-13 0,1-2-5 16,-2 1-17-16,5-1-46 0,-5-1-91 15,7-1-101-15,-3-5-85 0,3 1-86 0,0-2-45 16,1-2-110-16,11-5-611 0,-16 4-789 0</inkml:trace>
  <inkml:trace contextRef="#ctx0" brushRef="#br0" timeOffset="11039.9">16663 10195 242 0,'0'0'524'16,"6"-13"-142"-16,-6 13-88 0,0 0-75 15,9-13-103-15,-9 13-127 0,0 0-167 0,0 0-318 16,8-7-56-16</inkml:trace>
  <inkml:trace contextRef="#ctx0" brushRef="#br0" timeOffset="11183.29">16812 10313 586 0,'0'0'739'16,"0"0"-149"-16,0 0-72 0,0 16-54 16,0-16-63-16,0 0-74 0,0 0-62 0,0 0-63 15,0 0-54-15,0 0-88 0,0 13-109 0,0-13-144 16,0 0-97-16,0 0-129 0,0 0-143 16,0 0-310-16,0 0-503 0</inkml:trace>
  <inkml:trace contextRef="#ctx0" brushRef="#br0" timeOffset="28277.57">17118 9993 279 0,'4'-13'315'16,"-4"13"-83"-16,0 0 9 0,0 0-64 0,0 0-3 15,0 0-8-15,0 0-13 0,0 0-6 0,0-15-11 16,0 15-15-16,0 0-14 0,0 0-2 16,0 0-8-16,0 0-7 0,-4-10-4 0,4 10-8 15,0 0-3-15,0 0 2 0,-8-9-8 16,8 9-6-16,0 0-8 0,-11-10-9 0,11 10-4 15,-12-6-7-15,12 6-1 0,-15-8-13 0,15 8 21 16,-22-7-8-16,9 2 20 0,3 1-19 0,-3 1 21 16,-1-2-18-16,2 0 15 0,-3 1-21 0,-3 0 19 15,5-1-21-15,-5 1 22 0,5-1-16 16,-5 1 13-16,-1 0-17 0,0-2 17 0,3 2-22 16,-7-1 19-16,4 0-20 0,-3 1 18 0,1 0-20 15,-2 0 11-15,-4-2-23 0,1 1 18 16,-1 0-19-16,0 1 16 0,0-1-1 0,0 1 4 15,-2-1-1-15,2 0-11 0,2 1 5 0,-1 1 1 16,-1-2-11-16,2 1-12 0,4 1 12 16,-2 0-11-16,1 1 15 0,3 0-21 0,-4-2 11 15,3 3-15-15,1-1 18 0,0 0-15 16,-3 2 10-16,1-2-9 0,0 2 16 0,1 0-20 0,-3 0 17 16,0 0-12-16,1 0 8 0,1 0-11 15,-2 1 15-15,5-1-9 0,-5 1 10 0,0-1-8 16,0 0 11-16,1 2-1 0,-1-2 11 0,0 1 6 15,2 0 9-15,3-1-4 0,-5 1-1 0,2 0-8 16,3 2 0-16,-1-3-4 0,-4 2-1 16,5-2 1-16,-1 2-2 0,3-1 5 0,-3 0-8 15,1 1 9-15,1-1-6 0,-2 1 6 16,3 0-4-16,1 0-2 0,-3 2 4 0,-1-2-7 16,3 3 5-16,-3-2-6 0,0 2-3 0,3-1 7 15,-3 3-10-15,1-2 2 0,1 1-9 0,-1 0 7 16,1 2-6-16,-2-1 8 0,1 2-5 0,1-1 14 15,-3 2-11-15,7 0 11 0,-8 1-11 16,5 1 6-16,-1 1-9 0,-1 1 10 0,3 0-10 16,3 1 5-16,-5 1-1 0,3 4-3 0,4-1-4 15,-3-2 1-15,5 3 1 0,0 1 11 16,1 1-16-16,3-2 14 0,0 1-12 0,4 1 10 16,-4 0-9-16,4-1 11 0,4 3-9 0,0-4 12 15,0 6-14-15,3-4 17 0,1 1-13 16,2-1 19-16,1-1-7 0,3 2 15 0,1-4-5 15,1 3 12-15,3-1-19 0,3 1 14 0,-3-2-14 16,4-1 1-16,-3 0 4 0,5-1-3 0,0 2 2 16,0-2 3-16,0-2 7 0,4 1 7 0,-3 0 10 15,3 0 2-15,2-2 13 0,2 2-1 16,-2-2-28-16,0 0 28 0,3-2 2 0,1 0-2 16,0 1 0-16,-4-1 3 0,6-2 2 0,-2-1 2 15,-2 1 1-15,2-4 8 0,3 1 6 16,1-2-33-16,-4 1 36 0,6-3-14 0,-1-2 39 15,5 0-20-15,-4-2 21 0,3 0-19 0,1-2 17 16,5-2-7-16,0 1-13 0,-1-5-4 16,1 2-10-16,-3-3 7 0,-1 2-12 0,-5-1 8 15,-6-1-7-15,3 0-66 0,-3-1-12 16,0-1 0-16,-2 0 0 0,2-3 0 0,-4 2 0 16,-4-2 0-16,2-1 0 0,0-1 0 0,0 1 0 15,-2-4 0-15,-1 2 0 0,1-6 0 0,-4 2 0 16,0 0 0-16,0-4 0 0,1 1 0 0,-5 0 0 15,0-1 0-15,-3 0 0 0,-1-1 0 16,-3 5 0-16,-2 0 0 0,-1-3 0 0,-3 1 0 16,-2 2 0-16,0-2 0 0,-4 3 0 0,-4-4 0 15,0-1 0-15,-2-1 0 0,-3 1 0 16,-5-3 0-16,1 0 0 0,-5 2 0 0,-1 1 0 16,3 0 0-16,-3 2 0 0,-4 1 0 0,1 1 0 15,-5 1 0-15,4 1 0 0,-4 2 0 16,0 1 0-16,0 2 0 0,5 4 0 0,-5 0 0 15,4 3 0-15,2 1-438 0,3 4-400 0,-5 0-66 16,4 4 190-16,-1 1 108 0,1 3-39 0,5 2-104 16,-7 3-286-16,7-2-687 0</inkml:trace>
  <inkml:trace contextRef="#ctx0" brushRef="#br1" timeOffset="-8365.53">8004 10721 44 0,'-2'-61'182'0,"-4"4"-170"0,-5 2-93 16,-5 3 27-16</inkml:trace>
  <inkml:trace contextRef="#ctx0" brushRef="#br1" timeOffset="-2879.47">13405 13025 420 0,'2'-14'406'0,"-2"-2"-121"0,4-1 38 0,-1-1-45 15,1 0 26-15,2-1-20 0,-2-2 11 0,2 5 38 16,-2-1 11-16,0 1 40 0,-1 5-3 15,1-1-34-15,-4 12-40 0,4-18-39 0,-4 18-47 16,0 0-20-16,0 0 12 0,0 0 66 0,-11 7 62 16,5 9-28-16,-4 4-8 0,0 6-35 15,-1 2-38-15,1 3 5 0,0 3-65 0,-1-1-39 16,3 1-19-16,0 1-23 0,2 1-22 0,1-5-28 16,3-1-41-16,2-2-152 0,0-1-182 0,2 1-165 15,3-2-286-15,1-3-100 0,2-3 171 16,-2-2-76-16,2-5-491 0,3-1-930 0</inkml:trace>
  <inkml:trace contextRef="#ctx0" brushRef="#br1" timeOffset="-2679.47">13668 13264 748 0,'0'0'699'0,"8"-11"-99"0,-8 11-96 0,4-11-5 0,-4 11 31 16,11-8 0-16,-11 8-23 0,16-14-27 15,-4 9-32-15,1-2 52 0,3 0-17 0,3-1-77 0,2 0-73 16,1 0-77-16,1 2-44 0,-2-2-32 16,2 2-40-16,-1 1-22 0,-1-2-100 0,0 2-18 15,-3 0-37-15,1-1-253 0,-1 1-181 0,-1 3-240 16,0-2-141-16,-1 2 163 0,-1-1-35 16,1 2-676-16,1-1-1077 0</inkml:trace>
  <inkml:trace contextRef="#ctx0" brushRef="#br1" timeOffset="-2255.47">15123 12617 68 0,'0'0'818'0,"-10"-9"-178"16,10 9-80-16,0 0-86 0,-9-5 1 0,9 5-10 16,0 0-44-16,0 0-46 0,0 0-47 0,0 0 4 15,7-14-25-15,3 10-34 0,4-1 3 16,5 0-6-16,-2 1-50 0,5-4-47 0,-1 4-33 16,0-2-23-16,1 3-27 0,-5-4-82 0,2 3-116 15,-1 1-156-15,-5 1-184 0,1-3-47 0,-2 3 39 16,-12 2-18-16,19-3-26 0,-19 3-96 15,0 0-504-15,0 0-749 0</inkml:trace>
  <inkml:trace contextRef="#ctx0" brushRef="#br1" timeOffset="-2075.47">15288 12537 569 0,'0'0'527'16,"-14"4"-86"-16,14-4-28 0,0 0-48 0,-17 5-24 16,17-5 5-16,-10 7 25 0,10-7 5 0,-12 16-18 15,3-7-22-15,3 5-29 0,0 2-40 16,0 2-27-16,2 4-31 0,-5 1-38 0,3 4 9 15,-2 1-20-15,4 0-31 0,-4 0-28 0,-1 2-26 16,7 0-132-16,-2-3-157 0,0 1-205 0,-2 0-1 16,4-5-115-16,0 1-1 0,0-6-130 15,4 3-415-15,0-5-733 0</inkml:trace>
  <inkml:trace contextRef="#ctx0" brushRef="#br1" timeOffset="-1659.56">15472 12790 171 0,'9'-20'727'0,"1"1"-146"0,-2 1-75 0,1 4-60 16,1 0-7-16,-6 2-22 0,2 3-32 0,-2-2-24 15,-4 11-33-15,13-9 26 0,-13 9-25 0,0 0-29 16,8 4-45-16,-8-4 17 0,4 19-19 0,-4-19-40 16,2 25-40-16,-4-7-30 0,0-3-18 15,0 3-27-15,0-1-15 0,0 1-27 0,-2-2 3 16,0 0-21-16,4 1 4 0,-7-3-13 15,5 0 13-15,2-14-11 0,-4 22 21 0,4-22 106 16,-6 17 10-16,6-17 5 0,0 0-19 0,-4 9-26 16,4-9-26-16,0 0-102 0,-10-14 0 15,10 14 0-15,-5-28 0 0,3 8 0 0,4 0 0 16,0-9 0-16,3 1 0 0,3-5 0 0,-4-1 0 16,6-1 0-16,3 1 0 0,-1 1 0 0,3 1 0 15,3 0 0-15,-1 3 0 0,1 3 0 16,1 2 0-16,2 5 0 0,-3 3 0 0,1 2 0 15,-1 2 0-15,-3 2 0 0,1 4 0 0,-5 2 0 16,1 3 0-16,-12 1 0 0,23 0 0 0,-23 0 0 16,12 7 0-16,-12-7 0 0,0 12 0 0,0-12 0 15,-4 19 0-15,-4-8 0 0,2-2 0 16,-3 3 0-16,1 0 0 0,-2 2 0 0,2 1 0 16,-5-3-78-16,-1 4-800 0,-1 2-175 0,3 2 93 15,-9 2-688-15,3 1-1386 0</inkml:trace>
  <inkml:trace contextRef="#ctx0" brushRef="#br1" timeOffset="-1406.57">14832 13228 1219 0,'-23'10'946'0,"4"-4"-147"16,1 0-89-16,3-2-90 0,3 2-58 15,12-6-14-15,-8 4 93 0,8-4 74 0,16-2-55 16,7-2-43-16,14 0-463 0,13-6-154 0,12 2 0 15,26-6 0-15,8 0 0 0,7 3 0 0,0-3 0 16,1 2 0-16,-1 2 0 0,0 1 0 0,-14 0 0 16,-14 2 0-16,-17 2 0 0,-5 1 0 15,-9-1 0-15,-7 3 0 0,-6 0 0 0,-8 0 0 16,-1 2 0-16,-7 0-614 0,-15 0-230 0,21 6-103 16,-21-6 231-16,0 0-80 0,-9 21-560 0,-1-10-1022 15</inkml:trace>
  <inkml:trace contextRef="#ctx0" brushRef="#br1" timeOffset="-1143.57">14854 13727 231 0,'0'0'633'0,"-18"4"-160"0,18-4-33 0,0 0-47 15,0 0 0-15,0 0 42 0,0 0-13 0,0 0 30 16,0 0-41-16,8-13-27 0,-8 13-55 16,19-6-19-16,-7 2-51 0,2 2 39 0,1 0-12 15,1 0-28-15,-3-1-68 0,5 0-13 0,-5 1-65 16,1-2 0-16,5 3-55 0,-7 0 0 0,3-2-140 16,-15 3-90-16,23-2-189 0,-23 2-131 0,14 0-58 15,-14 0 65-15,0 0-55 0,17 4-45 16,-17-4 5-16,0 0-439 0,0 0-676 0</inkml:trace>
  <inkml:trace contextRef="#ctx0" brushRef="#br1" timeOffset="-908.71">15028 13708 159 0,'0'0'451'0,"0"0"-90"0,-12-2-9 16,12 2-22-16,0 0 24 0,0 0-55 0,0 0 10 15,-13-2-60-15,13 2 2 0,0 0-34 0,0 0 84 16,-6 11 19-16,6-11-12 0,-8 17-7 15,1-6-7-15,3 3-14 0,0 0-1 0,0 2-35 16,-2 0 91-16,0 3-88 0,-1 0 1 0,3-2-56 16,-4 7-29-16,2-2-38 0,0 0-19 0,-1-1-24 15,1-3-15-15,2 3-12 0,0-2-31 0,-2 1-73 16,4-3-126-16,-2 1-128 0,4-2-208 0,-5 0-167 16,5-1 83-16,0-15-36 0,0 23-94 0,0-23-425 15,9 18-796-15</inkml:trace>
  <inkml:trace contextRef="#ctx0" brushRef="#br1" timeOffset="-457.71">15284 13872 522 0,'6'-9'811'0,"-1"-2"-156"16,-5 11-49-16,8-17-77 0,-8 17-3 0,8-13-74 15,-8 13-58-15,0 0-72 0,4-12-47 0,-4 12-51 16,0 0-6-16,0 0-19 0,0 0 63 0,0 0-50 15,-4 21 23-15,4-21-43 0,-4 21 2 16,-2-9-33-16,2-1-15 0,0 2-17 0,-1-1-20 16,1 0-29-16,-4 2 0 0,4-5 28 0,0 3-75 15,0-1 14-15,4-11-22 0,-7 17-1 16,7-17 17-16,-8 13 29 0,8-13 63 0,0 0-18 16,-6 10-53-16,6-10-62 0,0 0 0 0,0 0 0 0,0 0 0 15,2-16 0-15,0 4 0 0,2 0 0 0,2-3 0 16,-1-5 0-16,-1 2 0 0,4-5 0 15,2-3 0-15,3-1 0 0,1-1 0 0,1 0 0 16,1 0 0-16,3 3 0 0,-3-1 0 0,3 3 0 16,4 3 0-16,-9 3 0 0,3 1 0 0,1 2 0 15,-5 4 0-15,1-1 0 0,1 4 0 16,-3 1 0-16,-2 0 0 0,3 2 0 0,-13 4 0 16,14-2 0-16,-14 2 0 0,0 0 0 0,13 9 0 15,-13-9 0-15,-5 15 0 0,-1-4 0 0,0-2 0 16,0 2 0-16,-7-1 0 0,3 2 0 15,-2-2 0-15,-1 3 0 0,3-4 0 0,-7 0 0 16,3 0 0-16,2-2 0 0,1 0 0 0,-1 0-557 16,2 0-469-16,1 0-89 0,9-7 307 0,-10 14-675 15,10-14-1179-15</inkml:trace>
  <inkml:trace contextRef="#ctx0" brushRef="#br1" timeOffset="-294.71">15747 13848 480 0,'23'-3'838'0,"-23"3"-123"0,17-3-81 16,-17 3-63-16,22-6-31 0,-11 1-50 0,5-2-51 16,3 2-34-16,-3-4-81 0,7 0-32 0,0-1 2 15,0 3-29-15,-1-1-93 0,1 0-115 16,0 1-164-16,-7 3-169 0,3-3-253 0,-5 2 17 16,1 3-120-16,-3-3 6 0,-12 5-592 0,13-6-858 15</inkml:trace>
  <inkml:trace contextRef="#ctx0" brushRef="#br1" timeOffset="-90.71">15997 13645 824 0,'0'0'710'15,"-12"-10"-89"-15,12 10-10 0,-16-10-47 0,16 10 0 16,-11-7-84-16,11 7-31 0,0 0-93 0,-12-5-53 16,12 5-59-16,0 0 97 0,0 0-30 0,-11 12-29 15,11-12-62-15,-4 22-23 0,4-8-60 16,-4 1-16-16,4 1-32 0,-4 3 3 0,2-2-53 15,2 3-74-15,-2-1-121 0,0 1-109 0,0 1-225 16,2 0-139-16,-2 0-11 0,2-1-32 16,0 0-13-16,0 0-581 0,2 1-911 0</inkml:trace>
  <inkml:trace contextRef="#ctx0" brushRef="#br1" timeOffset="483.29">16330 13613 279 0,'0'0'287'0,"0"0"-4"0,0 0-34 16,0 0-38-16,0 0-14 0,-4-9-7 0,4 9 7 15,0 0 11-15,0 0 11 0,0 0 22 0,0 0 3 16,0 0 14-16,0 0 1 0,-4 16 14 0,4-16-4 16,-4 17 17-16,4-17-24 0,0 24 9 0,-4-10-38 15,4 1 2-15,-2 1-31 0,0 2-7 16,2 1-22-16,-2-3 38 0,2 5-52 0,0-4-8 15,0 3-64-15,-3-3 29 0,3 0-42 0,-2-2 16 16,2 1-43-16,0-2 11 0,0-14-34 0,0 25 18 16,0-25-27-16,0 21 34 0,0-21-34 0,0 13 38 15,0-13 25-15,0 0 10 0,0 0-13 16,-4 13-13-16,4-13-12 0,0 0-4 0,0 0-14 16,-4-19 21-16,4 19-5 0,0-28-4 0,-4 12-16 15,4-2-8-15,0-3 0 0,0-4 11 0,0-1 16 16,0-2-7-16,0-2 24 0,4 0-8 0,0-1 10 15,0 4 36-15,1-1-46 0,1-1-4 0,6-1-13 16,-2 1-41-16,3 1 0 0,1 2 0 16,3 2 0-16,1 2 0 0,-1 5 0 0,2-1 0 15,-1 2 0-15,5 4 0 0,-7 2 0 0,3 2 0 16,0 1 0-16,-5 6 0 0,3-2 0 0,-3 6-255 16,-1-2-175-16,-3 6-125 0,-2 1-220 0,0 2-25 15,-8-10 115-15,3 24-62 0,-6-10-507 16,-1 2-896-16</inkml:trace>
  <inkml:trace contextRef="#ctx0" brushRef="#br1" timeOffset="611.29">16463 13716 646 0,'0'0'549'0,"-11"15"-79"0,11-15-72 0,-4 7-24 16,4-7-59-16,0 0-12 0,0 0-28 0,8 10-52 16,-8-10-46-16,19 2-40 0,-19-2-26 0,27 0-81 15,-15-2-100-15,3 2-100 0,-1 0-148 0,3-3-108 16,-3 1-59-16,-1 2-313 0,1-3-403 15</inkml:trace>
  <inkml:trace contextRef="#ctx0" brushRef="#br1" timeOffset="1064.44">16855 13550 115 0,'0'0'798'0,"7"-18"-179"0,-7 18-103 0,4-11-95 15,-4 11-20-15,0 0-54 0,0 0 65 0,0 0-35 16,0 0-10-16,0 0-48 0,0 0-19 0,0 18-47 15,-4-7 0-15,4 3-28 0,-7 2 101 0,5 0-53 16,-2 0-7-16,2-1-63 0,-2 1-5 16,0 1-63-16,4-1-3 0,-4 0-51 0,-1 0 6 15,1-2 4-15,2 0-33 0,2-2-25 0,0-12 20 16,-4 22-40-16,4-22 31 0,-4 17-20 0,4-17 14 16,-4 12-10-16,4-12-7 0,0 0 8 0,0 0-15 15,0 0 46-15,0 0-55 0,0 0 12 16,-8-12-12-16,8 12 0 0,4-28-5 0,0 12-2 15,0-3 3-15,0-1-1 0,2-4 38 0,3-1-12 16,3-1-37-16,-2-1 8 0,7-1-15 0,-3 2 8 16,1 3 0-16,6-1 15 0,-3 0-8 0,-1 3 15 15,1 5 58-15,1 0-23 0,-1 2 35 16,-1 2-77-16,-3 2-5 0,1 3 0 0,-3 1 0 16,1 1 0-16,-13 5 0 0,18-2 0 0,-18 2 0 15,9 7 0-15,-9-7 0 0,0 0 0 0,0 21 0 16,-5-9 0-16,-3-2 0 0,0 2 0 0,-2 0 0 15,-3 2 0-15,-1-1 0 0,-3 1 0 0,3 0 0 16,-3-2 0-16,3-3 0 0,-1 2 0 16,3-3 0-16,-3-1 0 0,3-1 0 0,4 2-203 15,-3-4-682-15,11-4-164 0,-14 6 114 0,14-6 122 16,0 0-553-16,0 0-1034 0</inkml:trace>
  <inkml:trace contextRef="#ctx0" brushRef="#br1" timeOffset="1216.45">17597 13388 408 0,'19'-11'701'0,"-5"2"-134"0,3 0-75 15,-3-1-71-15,-1 1-37 0,1 0-38 16,-1-1-59-16,1 1-52 0,5 0-56 0,1 0-55 16,-1 2-106-16,4 0-119 0,0 2-159 0,-7 0-84 15,3 3-174-15,-1 0-399 0,-1 2-565 0</inkml:trace>
  <inkml:trace contextRef="#ctx0" brushRef="#br1" timeOffset="1359.47">17885 13448 286 0,'-9'8'937'0,"9"-8"-247"0,-12 11-73 0,12-11-73 16,-6 8-19-16,6-8-70 0,0 0-66 0,0 0-85 16,18 2-47-16,-3-2-63 0,1-2-29 0,7-1-131 15,-4 0-102-15,4-1-188 0,-3 2-109 16,3-1-122-16,-4-1-47 0,3-1-633 0,-3 3-813 15</inkml:trace>
  <inkml:trace contextRef="#ctx0" brushRef="#br1" timeOffset="4536.49">19683 13015 562 0,'0'0'694'0,"0"0"-143"0,0-16-83 16,0 16-87-16,0 0-26 0,0 0-82 16,0 0-12-16,0 0-5 0,0 0 41 0,0 0-53 15,-10 14-3-15,6-2-33 0,0 4-13 0,-1 2-24 16,3 1-24-16,0 1-5 0,-2 4 1 0,2-3-2 15,2 3 10-15,-4-2-1 0,4 1-66 0,-4-1 13 16,4 0-30-16,0 0 3 0,0-4-30 0,-4 0 14 16,4-1-28-16,0-1 15 0,0-2-23 15,0-14 23-15,-4 23-34 0,4-23 45 0,0 16-20 16,0-16 12-16,0 0-34 0,0 14 4 0,0-14-47 16,0 0-4-16,0 0-25 0,-11-12 21 0,11 12-40 15,-4-20 22-15,0 5 15 0,0-3 3 0,4 0 11 16,-4-4 4-16,2 0 5 0,0-1 17 15,2-1-10-15,-3 3 26 0,3-1-11 0,-4-2 33 16,4 3-4-16,4 0 25 0,-4 0-4 0,3 1 10 16,1 1 15-16,-4-2 3 0,4 5-8 0,4-3-9 15,-4 1-8-15,7 2-8 0,-3-3-5 0,6 3-1 16,-1 0-3-16,1 0-5 0,3 2 0 16,1 0 7-16,1 3-5 0,4-1 6 0,-3 0-19 15,-1 5 2-15,-1-2-13 0,-5 4-5 0,5-2-1 16,-3 5-2-16,-3-1-2 0,-12 3-75 0,23 0-46 15,-23 0-136-15,15 8-75 0,-15-8-202 0,6 18 30 16,-6-18 15-16,-6 25-43 0,-1-11 8 16,-1 2-59-16,0 1-445 0,-7 3-680 0</inkml:trace>
  <inkml:trace contextRef="#ctx0" brushRef="#br1" timeOffset="4684.69">19710 13142 444 0,'-4'8'582'0,"4"-8"-101"15,-10 11-33-15,10-11-42 0,-9 10-31 16,9-10 57-16,0 0-29 0,0 0 2 0,0 0-24 15,13 10-28-15,-13-10-50 0,22 0-52 0,-7 0-51 16,-3 0-36-16,3-4-1 0,3 4 9 0,-1-2-64 16,-3 0-45-16,3 2-143 0,1-2-129 0,-1 0-166 15,-3 0-37-15,1-2-85 0,-3 4-25 16,3-4-45-16,-3 2-527 0,-1-1-744 0</inkml:trace>
  <inkml:trace contextRef="#ctx0" brushRef="#br1" timeOffset="5804.41">20229 12965 501 0,'0'0'470'0,"0"0"-52"15,-2-12-20-15,2 12-28 0,0 0-44 0,0 0-16 16,0 0-16-16,0 0-42 0,-2-13 24 16,2 13-52-16,0 0 36 0,0 0-49 0,0 0 33 0,0 0-29 15,0 0 16-15,0 0 16 0,0 0 29 16,0 0 20-16,0 0 74 0,-4 13-53 0,4-13-36 16,-5 21-5-16,1-10-13 0,4 3-26 0,-4 2-35 15,4 0-36-15,-4-1-32 0,2 3-26 0,0-2-90 16,0 0-18-16,0 1 0 0,0 1 0 0,-2-2 0 15,4 0 0-15,-5-2 0 0,5 0 0 16,0-14 0-16,0 26 0 0,0-26 0 0,-4 19 0 16,4-19 0-16,0 12 0 0,0-12 0 0,0 0 0 15,-4 16 0-15,4-16 0 0,0 0 0 0,0 0 0 16,0 0 0-16,0 0 0 0,-2-16 0 0,2 16 0 16,0-28 0-16,0 11 0 0,2-3 0 15,-2-4 0-15,0-4 0 0,4-5 0 0,0-6 0 16,1 0 0-16,1-3 0 0,0 3 0 0,0 0 0 15,2 2 0-15,3 2 0 0,-3 2 0 0,0 3 0 16,3 3 0-16,-3 4 0 0,0 1 0 0,7 4 0 16,-3 4 0-16,-2 3 0 0,3 3 0 15,1 2 0-15,5 4 0 0,-7 4 0 0,5 2 0 16,-3 0 0-16,-1 4 0 0,-3 4 0 0,0-1 0 16,-1 1 0-16,-5 2 0 0,4 2 0 0,-8 0 0 15,0 0 0-15,0 0 0 0,-4-1 0 16,-4 3 0-16,-1-2 0 0,-1-2 0 0,2 0 0 0,-7-3 0 15,5 3 0-15,-2-2 0 0,-1-5 0 16,3 2 0-16,-3-2 0 0,-1-2 0 0,2-1 0 16,1-2 0-16,11-2-451 0,-23 1-354 0,23-1-104 15,-16 2 92-15,16-2 98 0,0 0-703 0,-12 2-1106 16</inkml:trace>
  <inkml:trace contextRef="#ctx0" brushRef="#br1" timeOffset="7740.43">19224 13694 97 0,'0'0'736'0,"-14"-5"-131"0,14 5-103 0,-9-4-6 16,9 4-59-16,0 0 4 0,-14-5-19 0,14 5-31 15,0 0-45-15,0 0-39 0,0 0-20 0,0 0-2 16,2-9-19-16,15 3 112 0,9 0 10 0,10-3-69 16,13-2 28-16,32-6-73 0,10 2-23 0,8-2-70 15,13 1 9-15,5 0-27 0,10 2-81 16,69-12-82-16,-43 10 0 0,-31 3 0 0,6 1 0 15,-6-2 0-15,0 0 0 0,-4 2 0 0,-11 3 0 16,-5-1 0-16,-11 0 0 0,-23 2 0 0,-15 4 0 16,-9-2 0-16,-7 2 0 0,-10 2 0 15,2 0 0-15,-8 0 0 0,-3 1 0 0,-1-1 0 16,-3 0 0-16,-14 2 0 0,23-3 0 0,-23 3 0 16,12-4 0-16,-12 4 0 0,0 0 0 0,0 0-252 15,0 0-461-15,0 0-138 0,0 0-2 16,0 0 170-16,0 0 48 0,0 0-47 0,-8 14-429 15,0-8-760-15</inkml:trace>
  <inkml:trace contextRef="#ctx0" brushRef="#br1" timeOffset="9824.41">19727 13841 644 0,'0'0'669'0,"0"0"-113"15,-9-10-154-15,9 10-52 0,0 0-98 0,0 0 7 16,0 0-56-16,4-14 25 0,-4 14-87 16,15-10 18-16,-3 4-79 0,3 2 27 0,1 0-84 15,-1 0-49-15,3 2-108 0,-1-1-60 0,1 1-105 16,1 0-56-16,2-1-17 0,-7 2-9 0,1 1-42 16,-15 0-173-16,22-3-157 0</inkml:trace>
  <inkml:trace contextRef="#ctx0" brushRef="#br1" timeOffset="10015.83">19906 13783 163 0,'0'0'471'0,"-14"0"-71"16,14 0-55-16,0 0 11 0,-17 2-36 0,17-2-10 16,0 0-46-16,-12 2 30 0,12-2-44 15,-10 6 58-15,10-6-52 0,-13 12-6 0,11-2-18 16,-6-1-6-16,4 5-44 0,0 0-12 0,-1 0-28 16,1 2-24-16,2 0-22 0,-2 2-17 15,0-1-16-15,0 3-22 0,4-1-138 16,0 0-73-16,0 1-119 0,0-3-83 0,0 4-97 0,0-5-89 15,4 2-53-15,2-4-256 0,-2-2-496 0</inkml:trace>
  <inkml:trace contextRef="#ctx0" brushRef="#br1" timeOffset="10414.46">20072 13940 456 0,'2'-11'622'0,"-2"11"-93"0,8-19-102 16,-8 19-34-16,4-16-83 0,-4 16 3 0,0 0-82 15,4-12 23-15,-4 12-19 0,0 0 43 0,0 0-49 16,0 0 2-16,0 0-38 0,-4 23-11 0,4-23-26 16,-4 23-15-16,4-11-15 0,-4 2-13 15,0 0-24-15,2 0-18 0,0 0-10 0,-5-1-6 16,7-1 4-16,-4-1-11 0,4-11-14 0,-4 21 2 16,4-21 0-16,-4 14 30 0,4-14 34 15,0 0 21-15,-4 16 56 0,4-16-15 0,0 0-27 16,0 0-40-16,0 0 5 0,-10-8-54 0,10 8 22 15,0-22-48-15,-5 8 24 0,10-2-31 0,-5-2 13 16,4-1-5-16,0-2 0 0,2 0-9 16,-2-2-5-16,4 0-4 0,3 3-8 0,-3-2 7 15,2 7-26-15,-1-2 23 0,-1 3-26 0,2 1 27 16,-1 3-27-16,-1-1 23 0,4 4-16 0,-6-1 24 16,-6 8-16-16,19-7 39 0,-19 7-9 0,12-2 44 15,-12 2-8-15,0 0 17 0,15 7-29 16,-15-7 22-16,0 0-23 0,2 14 15 0,-2-14-32 15,-4 14-9-15,4-14-2 0,-13 16-9 0,9-9-122 16,0 2-91-16,4-9-126 0,-14 15-106 0,14-15-230 16,-11 15 102-16,11-15-55 0,-8 12-47 0,8-12-564 15,-4 11-874-15</inkml:trace>
  <inkml:trace contextRef="#ctx0" brushRef="#br1" timeOffset="10582.27">20347 13984 279 0,'14'2'829'0,"-14"-2"-232"0,0 0-63 16,23-2-92-16,-23 2 15 0,21-5-14 0,-11 1-35 16,6-2-66-16,-1 0-55 0,3 1-61 15,5-4-41-15,2 4-47 0,-2-4-76 0,2 4-125 16,-5-2-96-16,3 3-151 0,-4 2-85 0,-3-3-97 16,-1 3-33-16,-1-3-1 0,-2 2-338 0,-12 3-491 15</inkml:trace>
  <inkml:trace contextRef="#ctx0" brushRef="#br1" timeOffset="10765.33">20634 13866 604 0,'0'0'632'0,"-12"-4"-31"15,12 4-70-15,-11-4 30 0,11 4-68 0,0 0-31 0,-12-4-86 16,12 4-54-16,0 0-68 0,0 0-30 16,-10 4-8-16,10-4-21 0,-9 14-28 0,5-2 7 15,0 0-11-15,0-1-39 0,2 5-20 16,-2-2-41-16,0 4-44 0,-1-1-149 0,5 2-136 15,-4 0-150-15,0-1-18 0,4 1-125 0,0-1-60 16,-2 0-69-16,2-1-305 0,0-1-647 0</inkml:trace>
  <inkml:trace contextRef="#ctx0" brushRef="#br1" timeOffset="11465.16">21097 13783 233 0,'0'0'609'0,"0"0"-111"0,0 0-61 0,0 0-30 0,-4-12-61 15,4 12 41-15,0 0-60 0,0 0 27 0,0 0-90 16,0 0-16-16,0 0-70 0,0 0 34 16,0 0 3-16,-6 9 11 0,6-9-9 0,-4 21-9 15,1-7 3-15,3 2 35 0,-4 1 24 16,2 1-41-16,-2 3-54 0,0-1 1 0,4 4-14 0,-4-4-54 15,0 1-13-15,0 0-3 0,2-2-7 16,-1-1-30-16,1 0-8 0,-2-2-7 0,4-2-1 16,-4-1-7-16,4 0-2 0,0-13 1 0,-2 21-9 15,2-21 11-15,-2 14-16 0,2-14 26 0,0 0-44 16,0 0 23-16,0 0-33 0,0 0 21 16,0 0-10-16,-8-7 20 0,8 7-24 0,-2-25 24 15,2 9-28-15,0-3 16 0,0-2-13 0,2 0 15 16,0-1-21-16,0-4 17 0,2-1-16 15,0 1 12-15,0-2-11 0,7 1 22 0,-3 1-33 16,0 0 36-16,5-5-35 0,-3 4 30 0,4-1 10 16,-1 3-21-16,3 4-25 0,-1 2 23 0,-1 3-43 15,-5 2-80-15,3 0-137 0,-2 5-45 16,1 3-61-16,-1 1-115 0,-10 5-41 0,14 0 77 16,-14 0-102-16,11 11-44 0,-11-11-21 0,2 19-428 15,-6-6-697-15</inkml:trace>
  <inkml:trace contextRef="#ctx0" brushRef="#br1" timeOffset="11624.16">21103 13870 526 0,'-10'8'592'16,"10"-8"-112"-16,-10 12-54 0,10-12-79 0,-7 10 7 15,7-10-62-15,0 0 67 0,0 0-50 0,-2 12 1 16,2-12-80-16,0 0-15 0,15 7-64 16,-15-7-5-16,27 2-51 0,-13-2 2 0,-1 0-39 15,5 0-40-15,-5 0-146 0,3-2-48 0,-1 1-93 16,-1 0-55-16,-14 1-100 0,25-2-40 0,-25 2-7 15,16-8-390-15,-16 8-487 0</inkml:trace>
  <inkml:trace contextRef="#ctx0" brushRef="#br1" timeOffset="12223.16">21451 13833 230 0,'0'0'584'0,"0"0"-101"16,0 0-52-16,2-10-16 0,-2 10-25 15,0 0-50-15,0 0 49 0,0 0-68 0,0 0 1 16,0 0-81-16,4-10-12 0,-4 10-50 0,0 0-5 15,0 0-39-15,0 0 8 0,0 0 19 16,0 0 13-16,0 0-2 0,0 0-22 0,0 18 59 16,0-18-11-16,-4 19-5 0,4-19-32 0,-5 20-18 15,3-6-22-15,0-2-4 0,-2-1-46 16,2 3 17-16,-2 0-40 0,0-2 9 0,4 2-29 16,-4-3 16-16,4 3-19 0,0-14 7 0,-4 21-29 15,4-21 16-15,-2 18-14 0,2-18 28 0,0 0-14 16,-3 15 32-16,3-15-22 0,0 0 34 15,0 0 4-15,0 0 4 0,0 0-23 0,0 0-1 0,0 0-27 16,0 0 22-16,0-15-23 0,3 1 2 16,-1-1-5-16,0-4 2 0,0 2-13 0,2-10 8 15,4 1-22-15,0-6 12 0,3-1 4 16,-1 1-8-16,2 2-11 0,1 2 17 0,1 0-17 16,1 3 3-16,-3 4 8 0,3 2-7 0,-3 3-12 15,5 0 18-15,-7 7-28 0,6 0 32 0,1 4-12 16,-3 0 19-16,1 5 5 0,-1 0 36 0,3 5 12 15,-7 0-3-15,3-1 38 0,-3 5-10 0,-2-2-46 16,-1 5-42-16,-5 0 0 0,-2-12 0 16,-2 25 0-16,-3-11 0 0,-5 2 0 0,2 0 0 15,-7 0 0-15,-1 1 0 0,-1-3 0 0,1 0 0 16,-3-2 0-16,0 1 0 0,-1-1-373 0,5-3-220 16,-1-2-257-16,-3 3-43 0,7-4 121 15,-3-2-59-15,1-1-402 0,14-3-873 0</inkml:trace>
  <inkml:trace contextRef="#ctx0" brushRef="#br1" timeOffset="13652.14">7431 6077 56 0,'0'0'300'0,"-12"2"-148"0,12-2-113 0,0 0-213 16,-13 3 52-16</inkml:trace>
  <inkml:trace contextRef="#ctx0" brushRef="#br1" timeOffset="118865.46">7925 8231 329 0,'0'0'221'0,"7"11"-175"0,-7-11-237 15,0 0 60-15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5:02:55.05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8982 4267 338 0,'0'0'438'0,"-4"-17"-74"0,4 17-79 0,0 0-33 15,-3-17-50-15,3 17-12 0,0 0-43 0,0 0 0 16,-4-16-30-16,4 16 7 0,0 0-37 0,0 0-6 15,0 0-28-15,0 0-10 0,-2-12-8 16,2 12-17-16,0 0 16 0,-2 14 10 0,2-14-2 16,-4 31 32-16,2-12-5 0,-2 8 16 0,0 4-18 15,0 7 16-15,-3 4-13 0,1 11 24 16,0 1-8-16,0 5 24 0,0 4-1 0,-5 25-18 16,3 3 4-16,0 0-6 0,1 3 0 0,-1 2 17 15,2 1 9-15,0 0-2 0,2 2-14 0,-5 1 2 16,5 0-20-16,0 2-4 0,-2 2-4 0,2 1 15 15,-2 0 4-15,-3 1-15 0,1 0 6 16,0 1-14-16,-5-1 14 0,3 0-18 0,0-3 13 16,-1-2-10-16,1-4 35 0,2-4-37 15,0-2 39-15,-1 0-32 0,3-2 15 0,0-13 6 16,2-9 37-16,-2 25-42 0,-1-2 34 0,3-13-28 16,2-10 29-16,-2 0-38 0,0 25 3 0,0-16 12 15,0-8-5-15,-3 22 1 0,3-15-4 0,0-10 20 16,0 0-14-16,0 1-8 0,0 0 8 0,0-1 2 15,-1-2-6-15,1 0-11 0,0 0-4 16,0-2-26-16,0-4-52 0,0 2-2 0,0-5 0 16,-1-2 0-16,1-9 0 0,2-3 0 15,0-1 0-15,0-9 0 0,0-2 0 0,0-6 0 16,0-2 0-16,0-2-100 0,2-4-346 0,0-14-236 16,-8 10-185-16,8-10 24 0,-13-17 24 15,7-1-586-15,0-7-1084 0</inkml:trace>
  <inkml:trace contextRef="#ctx0" brushRef="#br0" timeOffset="1324.97">8978 4206 399 0,'0'0'343'0,"4"-11"-97"0,-4 11-44 0,0 0-51 15,6-8-15-15,-6 8-8 0,12-4 9 0,-12 4 7 16,23-5-5-16,-6 3 3 0,3 1-27 0,7 0 2 15,6-1-12-15,8-1 22 0,15-1-15 16,4-3 11-16,31-3-21 0,10-1 14 0,9-1-22 16,10 0-4-16,10-1-7 0,75-5 0 0,4 2 10 15,1 0-25-15,3 4-11 0,4 0-5 0,7 1 16 16,5 1-22-16,3-1-3 0,-1 2 1 16,5 1-13-16,-7-1-6 0,1 2-4 0,1 2 15 15,3-2-20-15,-3 2-4 0,1 1 1 16,1 4 0-16,-5 0-5 0,-5 0-3 0,-6 3 18 15,-47 0-18-15,-30-1 0 0,-3 1 14 0,1-1-19 16,-6 1 22-16,-1-3-22 0,-7 0-1 0,-4 0 2 16,-7-4 16-16,-7 2 33 0,-5 0-5 0,-4 0 23 15,-20-1-5-15,-11 0 3 0,-2-1-9 16,-4 0-11-16,-2-1 9 0,-1 0 7 0,-3-1 18 16,0 1 0-16,-4-2 22 0,-5 0 5 0,-2 2-4 15,-5-1-1-15,1 1-19 0,-6 0 6 16,-2-1-24-16,-4 2 5 0,4 0-27 0,-8 1 6 15,4-1-16-15,-5 0 20 0,1 2-31 0,-4-1 16 16,1 0-26-16,3 1 14 0,-9 0-16 16,3 0 16-16,-2 0-21 0,-1 0 23 0,-14 2-18 15,25-2 33-15,-25 2-20 0,18-2 9 0,-18 2-1 16,11 0 15-16,-11 0-30 0,0 0 11 0,16-2-17 16,-16 2 15-16,0 0-25 0,0 0 12 0,0 0-19 15,15 0 4-15,-15 0 1 0,0 0 18 16,0 0-17-16,0 0 16 0,0 0-15 0,4 16 14 15,-4-16-16-15,-8 18 11 0,6-8-14 0,-3 3 15 16,1 1-10-16,0 3 13 0,0 1-17 16,-4 6 19-16,2 2-15 0,1 6 8 0,-3 4 1 15,-2 4-1-15,2 6 15 0,-7 4-17 0,3 2 15 16,-3 5-13-16,-6 20 11 0,3 0-16 0,-5 0 21 16,0 0-17-16,1 1-1 0,-3 1-23 15,2 1 39-15,5 1-37 0,-5 0 35 0,0 2-2 16,0-1 0-16,5-1 0 0,-5 0-41 0,2-2 42 15,-1 1-38-15,-1 2 15 0,0 0-1 16,0 0 44-16,-4 3-45 0,5-1 39 0,-5 0-36 16,0-2 38-16,4-1-41 0,-4-2 0 0,1 1 4 15,1-2 16-15,2-1-7 0,2-2-3 16,5-12 0-16,1-4 43 0,-1 21-42 0,1-12 35 16,3-8-42-16,-3 20-2 0,3-12 8 0,2-9 0 15,-7 22 2-15,7-13 5 0,-3-8-1 16,-5 20 2-16,-1-1 1 0,1 0 19 0,1 1 43 15,1-15 32-15,5-7 11 0,-5-1-27 0,5 0 13 16,-3 1-36-16,1-1 0 0,1 0-16 0,2-1-7 16,-1-1-13-16,1-2 17 0,4 1-25 0,-2-2 16 15,1-1-35-15,3-1 23 0,0-6-42 16,0-2 25-16,0 0-25 0,4-3 21 0,-6 1-21 16,1-4 21-16,3-5-27 0,0-1 20 0,-2-3-26 15,0-2 13-15,-4 0-33 0,6-5 15 16,-4 0-10-16,3-2 10 0,-1-1-11 0,-4 0-16 15,4-1-44-15,-2-2-61 0,2-1-57 16,-1 1-86-16,1-5-146 0,-4 1-69 0,8-10 48 16,-10 11-161-16,10-11-771 0,-9 4-1082 0</inkml:trace>
  <inkml:trace contextRef="#ctx0" brushRef="#br0" timeOffset="2543.92">8614 9190 339 0,'0'0'313'0,"0"0"-13"0,0 0-54 0,0 0-12 16,0 0-12-16,0 0-13 0,14 4-10 0,-14-4-23 15,19 2-7-15,-5-4-4 0,3 1-6 16,3 0-4-16,9-2-1 0,13-4-3 0,11-1-3 16,34-8-4-16,8-1-7 0,13-2-14 15,10-4-21-15,80-9-17 0,5 1-10 0,1 3-12 16,7 1-11-16,10 3-2 0,9 1-11 0,3 2-27 16,9 3 18-16,13 1-21 0,1 1 10 0,6 2 9 15,3 1-10-15,0 3-6 0,-3 2 0 16,-1 3 3-16,-5 1 4 0,-4 1 30 0,0 1 9 15,-4 2-3-15,-10 3-13 0,-2 3 5 0,-7 2-3 16,-10 2-10-16,-16 1-5 0,-52-1-8 0,-29-1 6 16,-7-2-9-16,-5 2-5 0,-9-5-5 15,-6 1 12-15,-26-3 82 0,-16 0 40 0,-9-1 56 16,-3 1 5-16,-12-2 66 0,-2 0 60 0,-2 0 15 16,-3 0-12-16,-3 0-51 0,-4-3-45 15,1 2-46-15,-16 1-52 0,23-4-24 0,-23 4-24 16,12-5-18-16,-12 5-23 0,0 0-1 0,11-8-13 15,-11 8 18-15,0 0-20 0,0 0-10 16,4-7-7-16,-4 7-1 0,0 0-12 0,0 0-1 16,0 0-13-16,12-6 6 0,-12 6-1 0,0 0 9 15,0 0 5-15,19 0-5 0,-19 0 1 0,18 2 7 16,-18-2-2-16,19 1-33 0,-19-1 30 16,21 1 1-16,-21-1 5 0,14-1-3 0,-14 1-9 15,0 0 0-15,17 0 0 0,-17 0 0 0,0 0 0 16,0 0-116-16,0 0-217 0,0 0-163 15,-13-11-226-15,-3 8-188 0,-11 1 45 0,-10-4-638 16,-21 0-1203-16</inkml:trace>
  <inkml:trace contextRef="#ctx0" brushRef="#br0" timeOffset="3598.95">3830 7361 267 0,'-6'-9'514'0,"6"9"-91"0,-10-15-36 16,10 15-59-16,-6-10-29 0,6 10-57 0,0 0-12 16,-7-11-35-16,7 11-11 0,0 0-42 0,0 0 30 15,0 0 1-15,-2 19 19 0,2-2-18 16,2 6 21-16,1 7-1 0,-3 3-20 0,4 7-25 15,-2 3-21-15,0 1-22 0,0-1-22 0,2 0-10 16,-2-3-19-16,0-2-9 0,0-6-10 0,-2-5-5 16,2-3-3-16,0-4-3 0,0-1 1 15,0-2 37-15,-2-3 65 0,0-14 2 0,3 17-2 16,-3-17-2-16,0 0-27 0,0 0-14 0,0-13-19 16,0-2-15-16,-3-4-11 0,3-3-12 15,-2-9 1-15,0-8-44 0,-2-5 39 0,0-9-38 16,4-6 28-16,-2-3-3 0,4-4-8 0,0-1 10 15,6-23-13-15,3 5-8 0,-1 19-3 16,0 8-26-16,3 5 36 0,-1 4-26 0,-1 4 27 16,-1 10-27-16,-4 9 24 0,2 1-32 0,-1 5 21 15,-3 5-27-15,2 3 30 0,-6 12-14 0,14-6 32 16,-14 6-13-16,17 16 59 0,-11 1 19 16,4 5 9-16,1 8 13 0,-3 4 9 0,2 2 7 15,1 7-19-15,1 1-43 0,-2 0 16 0,-1 0-36 16,1 1 26-16,0 0-30 0,-3-7-3 15,1-1 22-15,0 0-31 0,-2-2 26 0,1-5-34 16,-3-3 14-16,0 1-108 0,0-1-46 0,0-5-86 16,-2-1-122-16,0-1-110 0,-2-1 61 15,0-3-17-15,0-1-52 0,-4-4-54 0,4-11-58 16,-8 16-495-16,8-16-722 0</inkml:trace>
  <inkml:trace contextRef="#ctx0" brushRef="#br0" timeOffset="3748.29">3917 7595 586 0,'-8'-8'482'16,"8"8"-83"-16,-10-16-61 0,10 16-58 16,-2-21-65-16,4 7-38 0,2 0-28 0,4 0-32 15,2-2-20-15,5-2-19 0,-1 2-43 0,3 1-74 16,1-3-89-16,5 0-134 0,0-1-97 16,0-1-328-16,3 3-251 0</inkml:trace>
  <inkml:trace contextRef="#ctx0" brushRef="#br0" timeOffset="4148.07">4384 7132 520 0,'0'0'456'0,"-14"4"-40"0,1 0-72 0,1 3-32 16,2-1-77-16,-3 2-15 0,1 0-39 16,2 1-5-16,-1 0-42 0,1 1-11 0,2 0-38 15,-1 2 0-15,5 0-33 0,0 0 9 0,2 0-24 16,2-12 13-16,0 26-7 0,4-14-11 0,2 1-2 15,3-4 1-15,-1 1-3 0,4-3-5 16,3-2-2-16,-1-1-4 0,3-3-1 0,-1-1 0 16,1-5-3-16,1 0-17 0,1-7 17 0,0 0-18 15,-3-5 21-15,5-7-12 0,-2-3 22 16,-1-9-5-16,1-2 32 0,-3-5-9 0,-3-3 10 16,-1 0 7-16,-2-8-1 0,-1 1 32 0,-3-1 0 15,0-1 18-15,-2 3 6 0,-2 7 30 16,0 5 26-16,-2 7 10 0,0 2 16 0,0 5-8 15,0 4-21-15,0 2-25 0,0 1 11 0,0 5-51 16,0 14-11-16,-2-16-39 0,2 16-7 16,0 0-7-16,-4 18-7 0,4-1-7 0,-2 4-16 15,2 8 24-15,0 3-30 0,0 4 30 0,0 6-4 16,0 3 3-16,0 1-9 0,2 0 3 0,-2-1-6 16,2-3-10-16,-2 1-137 0,0-3-121 0,2-6-154 15,-2-2 35-15,0-1-47 0,0-3-53 16,0-5-56-16,0-2-131 0,0-2-382 0,0-5-687 15</inkml:trace>
  <inkml:trace contextRef="#ctx0" brushRef="#br0" timeOffset="4334.29">4479 7106 81 0,'-4'-12'619'0,"4"12"-154"0,-4-22-64 0,4 22-65 15,2-25-37-15,4 11-57 0,3 0-10 0,1-2-32 16,2-2-6-16,5-2-33 0,2-2-28 0,1 3-28 15,1 0-18-15,-2 2-26 0,-1 1-44 16,1 2-53-16,-3 0-72 0,-1 3-54 0,-3 1-79 16,1 1-73-16,-3 2-28 0,0 1-424 0,-10 6-358 15</inkml:trace>
  <inkml:trace contextRef="#ctx0" brushRef="#br0" timeOffset="5102.24">4746 6857 152 0,'0'0'469'0,"-2"-15"-76"15,2 15-51-15,0-13-47 0,0 13-12 0,4-12-24 16,-4 12-11-16,0 0-5 0,0-15-19 0,0 15-28 16,0 0-43-16,0 0-30 0,0 0-26 15,0 0-23-15,0 0-10 0,0 0-10 0,0 0-10 16,0 0-8-16,-2 12-8 0,2-12 1 0,-2 26-22 15,0-11 19-15,2 0-19 0,0 2 11 0,0 0-18 16,0 0 16-16,0 1-19 0,2-3 23 16,2 1-23-16,-2-1 16 0,0-3-12 0,2 0 19 15,1-2-6-15,1-1 28 0,-6-9-3 0,12 9 1 16,-12-9-7-16,15 1-4 0,-15-1 1 0,16-7-7 16,-8 1 4-16,3 0 1 0,-5-2-4 15,2 0-2-15,1-2-7 0,-1 2 1 0,-2-1 1 16,0 1-3-16,0-2 0 0,1 2-7 0,-7 8 4 15,10-15-1-15,-10 15-4 0,8-13-2 0,-8 13 1 16,8-9-6-16,-8 9-4 0,7-8-1 16,-7 8 4-16,0 0-3 0,10-9 4 0,-10 9-2 15,10-5 6-15,-10 5-6 0,17-8 3 16,-17 8 1-16,21-7-2 0,-11 3 5 0,0-1-8 0,3 1 4 16,-3 0 3-16,0 0 6 0,1-2-1 15,-3 1-7-15,0-1 3 0,0-1-5 0,-8 7 13 16,13-14-11-16,-13 14 5 0,10-14-3 15,-10 14 10-15,6-11-9 0,-6 11 10 0,0 0-15 16,7-10 5-16,-7 10-1 0,0 0 0 0,0 0-10 16,0 0 6-16,0 0-3 0,-11 8 7 15,11-8 2-15,-8 15-7 0,8-15 1 0,-6 17 2 16,2-6-5-16,4-11 0 0,-7 22-2 0,7-22 2 16,0 20 1-16,0-20 1 0,3 19-4 0,-3-19-4 15,8 15 2-15,-8-15 6 0,8 7-1 0,-8-7 3 16,0 0-2-16,23-3 3 0,-15-3 0 15,2-3 5-15,-1-1 14 0,1-3 15 0,-2-2 7 16,1-2 0-16,-1-4 16 0,0-3-3 0,-2 0-6 16,3-4-1-16,-3-4-11 0,0-4-7 15,0-4-5-15,0-8-7 0,1-4-10 0,-3-2 0 16,2-4-2-16,-4 3-3 0,2 0 22 16,-4 12 41-16,2 2 34 0,-4 10 5 0,2 3 7 15,0 5-35-15,-2 4-10 0,0 4-29 0,2 15-1 16,-8-12 0-16,8 12-13 0,-9 14 0 0,5 5 14 15,2 9 1-15,0 5 23 0,0 8-5 16,4 11-4-16,0 4-35 0,2 4 34 0,0 0-31 0,1-1 26 16,3-1-8-16,-2-4-7 0,2 0-89 15,1-6-181-15,-3-8-97 0,2-3-104 0,0-5-127 16,1-5-837-16,-1-5-1082 0</inkml:trace>
  <inkml:trace contextRef="#ctx0" brushRef="#br0" timeOffset="5866.96">13103 2340 242 0,'0'0'553'0,"-8"-17"-113"0,8 17-54 15,-4-10-81-15,4 10-52 0,0 0-75 16,0 0-15-16,-4-9 42 0,4 9 31 0,0 0 25 15,-2 22 12-15,0-7 9 0,2 4-36 0,-4 2-27 16,2 6-17-16,0 3-26 0,-1 1-27 16,-1 5-14-16,0 1-36 0,-2 0-4 0,0 1-18 15,0-1-8-15,-3-1-33 0,3 0-112 16,2-8-109-16,-2 0-113 0,0-1-82 0,1-7-84 16,1-2-126-16,0-2-441 0,-2-5-685 0</inkml:trace>
  <inkml:trace contextRef="#ctx0" brushRef="#br0" timeOffset="6818.41">12804 2428 351 0,'2'-23'523'0,"0"1"-129"0,4-1-23 0,2-2-64 16,3-2-40-16,5-1-38 0,7-4-22 0,4-1-16 15,6 1-19-15,2 2-19 0,6 2-28 16,1 4-21-16,1 4-24 0,1 5-13 0,-9 5-13 15,-4 6-11-15,-2 3-10 0,-2 4-6 0,-5 2-7 16,-3 5 5-16,-5 3-2 0,-3 2 6 0,-7 2-12 16,-4 2 5-16,-4 2-10 0,-5 4 8 15,-3 2-11-15,-5 2 1 0,1 0-4 0,-3-1-1 16,3-2 9-16,-5 0-11 0,5-3 20 0,3-3-25 16,3-4 16-16,2-3-29 0,3 2 24 15,1-4-32-15,4-11-17 0,2 18-35 0,-2-18-10 16,15 12-39-16,-3-9-6 0,3-1-7 0,-1-2 15 15,1 0 21-15,1 0 24 0,-1-2 13 16,-3 1 19-16,-12 1 32 0,21-3 12 0,-21 3 21 16,14-6 2-16,-14 6 4 0,0 0 6 0,6-6 0 15,-6 6-5-15,0 0-1 0,0 0-1 0,0 0-6 16,0 0 0-16,-2-13-2 0,2 13-3 0,0 0 1 16,0 0-6-16,0 0-2 0,4-13-15 15,-4 13 10-15,13-11-11 0,-3 4 11 0,1 1-6 16,3-2 12-16,-6 2-16 0,5-1 14 0,-3 1-13 15,2 1 15-15,-3-1-12 0,-9 6 26 16,14-8-2-16,-14 8 7 0,10-4-9 0,-10 4 0 16,0 0-9-16,0 0 3 0,0 0-7 15,0 0 4-15,0 0-9 0,13 3 12 0,-13-3-16 16,0 0 8-16,4 10-4 0,-4-10 4 0,10 7-6 16,-10-7 9-16,15 8-1 0,-15-8-6 0,23 5-4 15,-11-5-14-15,2 1-6 0,3-1 4 0,-3 0 4 16,1-1 2-16,-3-1 2 0,-12 2 10 15,25-3 9-15,-25 3 40 0,19-6 15 0,-19 6 22 16,14-6 11-16,-14 6-21 0,0 0 4 0,8-9-24 16,-8 9 3-16,0 0-25 0,0 0 4 15,0 0-20-15,0 0 2 0,0 0-16 0,0 0 0 16,0 0-10-16,0 0 7 0,5-12-12 0,-5 12-30 16,0 0-13-16,22-4-25 0,-7 2 7 15,-1-1-11-15,5 0 18 0,-1-1 3 0,1-1 23 16,0 1-7-16,-1 0 26 0,-1-1-6 0,-1 1 15 15,-1 1 5-15,-1 0 41 0,1-1 29 0,-15 4 26 16,18-5 27-16,-18 5-8 0,15-4-4 0,-15 4-33 16,0 0 1-16,12-2-33 0,-12 2-4 15,0 0-24-15,0 0 13 0,0 0-21 0,0 0 13 16,0 0-19-16,-2 16-3 0,2-16 2 16,0 0 6-16,-4 16 0 0,4-16 2 0,0 0-7 15,2 17-6-15,-2-17 1 0,8 10 5 0,-8-10 0 16,13 8 6-16,-13-8 1 0,18 0-3 15,-18 0 6-15,23-5 21 0,-15-1 6 0,5-1 65 16,-3-4-21-16,0 0 71 0,3-3-25 0,-3-5 39 16,3-3-29-16,-3-3 17 0,2-5-27 0,-1-2 17 15,1-3-40-15,0-2-10 0,-1-6-16 16,-3 5-14-16,2 3 38 0,-1 3 56 0,-3 7-13 16,0 4-10-16,-2 3-37 0,-2 1-23 0,2 4-28 15,-4 13-11-15,5-11 0 0,-5 11-14 0,0 0 6 16,-5 21 4-16,-1-3 5 0,2 6-8 0,-10 7 0 15,3 4-10-15,-3 6-59 0,-1 2-127 16,3 1-202-16,-3-2-56 0,-1 3-41 0,-1 1-63 16,1-1-112-16,1 0-577 0,-1 3-863 0</inkml:trace>
  <inkml:trace contextRef="#ctx0" brushRef="#br0" timeOffset="8124.26">12727 3951 108 0,'0'0'363'0,"0"0"-103"16,0 0 10-16,0 0-36 0,0 0-24 0,0-13-38 15,0 13-26-15,0 0-12 0,0 0-16 0,0 0-25 16,0 0-13-16,0 0-27 0,0 0-17 16,0 0-6-16,0 0-6 0,0 0 11 0,0 0 33 15,0 0 11-15,0 0 7 0,0 0 16 0,-2 24 17 16,0-11 12-16,0 2-18 0,0 3 16 16,0 2-20-16,-2 7 17 0,2 2-9 0,-2 7 8 15,-1 2-29-15,-1 4 2 0,0 8-20 16,0 3 13-16,-2-2-14 0,-1 5 9 0,1-2-15 15,-2 1-1-15,-1 3-6 0,1 1-4 0,0-1-7 0,-5 22 1 16,1-13-7-16,3-7 15 16,-5 23 11-16,1-1 3 0,1 0 0 0,2-13 13 0,1-9-11 15,-5 24-7-15,1 0-8 0,1 0 11 0,-3-2-15 16,3-1 2-16,1-13-19 0,-1 14 6 16,-3-1-16-16,5-14 12 0,2-8-13 0,-3 1 15 15,-3 18-22-15,3-11 26 0,1-10-28 16,-1 2 7-16,1-3-7 0,0 2-4 0,-1-4 23 15,3 2-30-15,0-2 23 0,-3 0-31 0,5 0 27 16,-2-1-32-16,3-3 28 0,-3 1-29 16,4-2 25-16,-2 0-28 0,1 0 23 0,-1-3-27 15,4-6 5-15,-4 2 7 0,1 6-3 0,1-9 2 16,0 3 1-16,0-3 0 0,0 2 28 0,-1-2-33 16,1 0 27-16,0 0-28 0,0-1 26 0,0-2-31 15,2-1 28-15,-3 0-28 0,3-3 24 16,0-1-24-16,0-1 27 0,0 1-30 0,0 0 31 15,-3-3-30-15,5 2 29 0,-2-1-31 0,0-1 27 16,0-1-25-16,0 1 31 0,2 0-33 16,0-3 13-16,-2 2-8 0,2-2 1 0,-1-1-1 15,-1 1 5-15,2 0 2 0,0-1 8 16,0 0 5-16,0 2 29 0,0-2 18 0,0 0-14 16,0 1 29-16,2-1-41 0,-2 0 29 0,0 3-44 15,0-4 38-15,0 2-40 0,2-1 32 0,-3 3-42 16,1 0 35-16,0-1-42 0,0-2 41 0,0-2-22 15,-2 3 45-15,2-2-37 0,-2 2 33 0,2-3-40 16,-2 0 24-16,2 1-37 0,0-4 29 16,-3 2-35-16,3-1 3 0,0-2-3 0,0 0-1 15,0-2-1-15,2-1-1 0,0-15-11 16,-2 24-98-16,2-24-87 0,-2 16-172 0,2-16-186 16,0 0 15-16,0 0-166 0,-6-14-677 0,4-1-1057 15</inkml:trace>
  <inkml:trace contextRef="#ctx0" brushRef="#br0" timeOffset="9375.43">8872 6494 271 0,'0'0'322'0,"-14"7"-66"0,14-7-1 16,-13 6-26-16,13-6-1 0,0 0-11 0,-12 4-29 15,12-4-13-15,0 0-42 0,0 0-2 0,-11 6-30 16,11-6-8-16,0 0-28 0,0 0 7 0,0 0-3 15,0 0 28-15,0 0-12 0,9 9 26 16,-9-9 5-16,31 2-5 0,-11 0-1 0,5-2-6 16,6 0-20-16,11 0-24 0,5-3 14 15,11 2-18-15,4-2 15 0,4-1-19 0,33-2 5 16,3-3-2-16,5 2-3 0,3-4-24 0,3 2 3 16,3-1-12-16,4-1 14 0,0-1-3 0,4 0-16 15,72-8 9-15,-49 5-5 0,-23 4 22 16,4-3-14-16,73-8 14 0,-48 7-16 0,-27 2 5 15,4 1-15-15,-2-1 9 0,2 0-5 0,-1 1 7 16,1 1-16-16,-2 0 2 0,-2 0-3 0,-4 1-3 16,0 0 2-16,-4 1-3 0,0-1 8 15,-3 2-4-15,1-1-5 0,-4 1-2 0,-3 0 5 16,-5 0-1-16,-1 0 4 0,-8 1-4 0,-2-1-2 16,-18 3 1-16,-11 0 1 0,0 0 18 15,-2-1-26-15,0 1 4 0,0-1 34 0,0 0 4 16,0-2 1-16,0 3-6 0,0-1-3 15,0-1-6-15,0 1-3 0,0 0 0 0,-4-1-2 16,2 0-5-16,-2 1-3 0,0 1-7 0,-5 0 3 16,1-1 2-16,0 2-9 0,-3 0 3 0,1 0 0 15,-11 0-6-15,3 1 8 0,1 1-9 0,-5-2 0 16,1 1 6-16,0-1-1 0,1 2 3 16,-3-2-4-16,0 2 0 0,-2-2 6 0,-4 1-8 15,-4 0 3-15,0 1 0 0,-2 0 0 0,0-1 30 16,-4 2 34-16,0 0 0 0,1-3 7 15,-1 2-10-15,-4 0 7 0,8 2-20 0,-7-3 9 16,9 0-16-16,-2 1 12 0,0 0-23 0,4-1 11 16,-4 1-18-16,4-1 21 0,-2 2-30 15,0-2 20-15,-2 2-30 0,-5-1 23 0,1-1-27 16,0 1 20-16,-5 1-22 0,-3 0 22 0,1-1-18 16,-1 1 24-16,-3 0-26 0,-12 1 24 0,23-2-25 15,-23 2 18-15,15-2-29 0,-15 2 20 16,0 0-26-16,16-2 7 0,-16 2-66 0,0 0-28 15,0 0-4-15,0 0 23 0,15 2-4 0,-15-2-16 16,0 0 1-16,0 0 3 0,8 6 13 0,-8-6 26 16,0 0 2-16,0 0 16 0,8 6 10 15,-8-6 11-15,0 0 1 0,0 0 5 0,10 5 7 16,-10-5-1-16,0 0 2 0,0 0 4 16,15 2-1-16,-15-2 21 0,0 0 11 0,12 0 12 0,-12 0 5 15,15 0 9-15,-15 0 11 0,20-2 18 16,-20 2 8-16,23-2 22 0,-8 1-8 0,1-1 7 15,-1 0-30-15,-3 0-16 0,7 0 37 16,-5 0-42-16,3 0 16 0,-3-2-40 0,1 0 24 16,1 1-37-16,-3 0-5 0,1-1-1 0,-4 1-4 15,-10 3 6-15,21-6-4 0,-21 6-9 0,19-8-48 16,-19 8-108-16,4-7-153 0,-4 7-21 16,0 0-79-16,-4-6-75 0,-13 4-114 0,3 2-621 15,-5 0-854-15</inkml:trace>
  <inkml:trace contextRef="#ctx0" brushRef="#br0" timeOffset="9991.78">8279 5108 338 0,'-6'-26'445'16,"-1"2"-47"-16,3 4-65 0,0 3-64 0,0 4-53 15,-2 1-54-15,6 12-32 0,-11-7-7 0,11 7 37 16,-10 17 1-16,4 3 27 0,-2 5 2 15,1 13 23-15,-1 13 1 0,0 3-3 0,2 3-34 16,0 0-37-16,-1 1-23 0,3 2-25 0,-2 1-9 16,2 1-20-16,-2 0 4 0,-1-1-22 0,1 0-71 15,0 1-88-15,0 1-108 0,2-2-71 16,0 0-80-16,-3-2-104 0,5 1-467 0,0 0-602 16</inkml:trace>
  <inkml:trace contextRef="#ctx0" brushRef="#br0" timeOffset="10294.94">8004 7371 331 0,'-23'22'625'0,"-6"3"-140"0,-2 3-55 0,0 3-69 0,-2 3-37 16,-14 18-38-16,5 4-6 0,1 1-16 0,12-8 16 15,6-5-10-15,7 1-16 0,3 0-7 16,9-5-8-16,4 1 1 0,8-4-17 0,11 6 25 15,6-3-12-15,8-4 77 0,25 8 20 16,8-10-62-16,6-9-6 0,-8-13-65 0,-2-6-17 16,-2-7-25-16,0-5-26 0,-4-3-3 0,-6-4-3 15,-7-3 5-15,-6-3-20 0,-12-2-12 16,-8-4-32-16,-9 1-17 0,-8-1-50 0,-6-10 0 0,-15-7 0 16,-6 2 0-16,-18-15 0 0,-3 6-115 15,3 14-107-15,5 4-71 0,1 7-150 0,0 0-171 16,0 5-164-16,8 4 91 0,2 1-185 0,6 5-451 15,2 0-981-15</inkml:trace>
  <inkml:trace contextRef="#ctx0" brushRef="#br0" timeOffset="10778.96">10950 3367 576 0,'2'-13'479'0,"-2"13"-53"0,4-19-75 16,-4 19-78-16,2-13-74 0,-2 13-43 0,0 0-31 15,0 0 4-15,0 0 24 0,-2 20-17 0,-2-2 5 16,-1 6-15-16,1 5-16 0,-4 9-22 0,0 8-13 16,0 2-3-16,-1 3-15 0,3-2-13 15,2 1-42-15,0-5-91 0,2 0-124 0,2 0-117 16,2 1-167-16,4 5-316 0,2-1-423 15</inkml:trace>
  <inkml:trace contextRef="#ctx0" brushRef="#br0" timeOffset="11160.02">14768 3654 34 0,'0'0'535'16,"-5"-23"-158"-16,5 23-78 0,-8-19-50 0,2 11-26 16,2 0-8-16,-4 2-24 0,-3 1-14 0,11 5-31 15,-21-3 1-15,9 6-9 0,0 3 9 16,1 3-9-16,1 2 3 0,0 3 3 0,1 3 3 15,5 0 9-15,0 1 19 0,4 0 34 0,0 2 31 16,8-3 13-16,7 1 26 0,3-3-17 16,11-1-12-16,5-5-20 0,3-5-12 0,2-2 57 15,2-6-37-15,-1-3-25 0,-3-4-25 0,-6-2-21 16,-2-4-34-16,-7-2-22 0,-5-1-29 16,-9-2-12-16,-6 0-32 0,-10-1-22 0,-6-3-75 15,-7 5-112-15,-14-3-193 0,-2 6-216 0,-7 5-91 16,-3 5-5-16,3 7-820 0,-5 4-1198 15</inkml:trace>
  <inkml:trace contextRef="#ctx0" brushRef="#br0" timeOffset="21501.08">9939 5030 419 0,'-21'-1'663'0,"21"1"-136"0,-16-3-45 0,16 3-59 0,0 0-53 15,-19-2-52-15,19 2-44 0,0 0 21 16,0 0 25-16,0 0 28 0,14-8-24 0,1 5 0 15,6-1-54-15,5-2-10 0,10 0 1 0,-1-1 10 16,4 1-69-16,-2 0-10 0,2-1-62 16,-1 1-7-16,-1-1-44 0,-4 3 13 0,-2 0-47 15,-2 0 13-15,-4-2-102 0,-3 4-94 0,-3-1-131 16,-2 0-133-16,-3 1-125 0,0 0 115 16,-14 2-38-16,19-3-36 0,-19 3-72 0,0 0-25 0,0 0-419 15,0 0-657-15</inkml:trace>
  <inkml:trace contextRef="#ctx0" brushRef="#br0" timeOffset="21849.08">10222 4979 400 0,'0'0'357'0,"0"0"-62"0,0 0-40 16,0 0-33-16,0 0-9 0,0 0 1 0,0 0-31 16,0 0 26-16,0 0-18 0,0 0 19 0,0 0-8 15,0 0-14-15,-10 5 4 0,10-5 59 16,0 0 58-16,-5 19 26 0,1-6-25 0,0 3 22 16,-2 3-22-16,0 6-16 0,-7 6 8 0,3 3 48 15,-4 6-32-15,-1 2-34 0,1-1-40 16,-1 2-19-16,1 0-26 0,-1-4-34 0,3-4-31 15,-1 2-17-15,3-4-24 0,0-1-16 16,1-1-13-16,1-4-11 0,0 0-28 0,2-4 10 16,0-1-21-16,1-3-66 0,1-2-184 0,0 0-136 15,2-3-127-15,0-2-147 0,2-12-73 0,0 18 140 16,0-18-96-16,0 0-717 0,8 5-1069 0</inkml:trace>
  <inkml:trace contextRef="#ctx0" brushRef="#br0" timeOffset="22349.69">10658 5227 621 0,'8'-13'784'0,"-4"4"-151"0,3-1-106 0,-7 10-76 15,8-16-71-15,-8 16-70 0,6-9-62 0,-6 9-48 16,0 0 53-16,0 0 7 0,0 0-6 0,10 9-26 15,-10-9-34-15,5 21-28 0,-5-5-8 16,0 1 68-16,-2 3 0 0,-1 2-20 0,-1 4-21 16,2-1-39-16,-2 3 12 0,0 0-59 0,0 0 9 15,2 0-41-15,-2 1 11 0,0 0-29 16,-1-4-10-16,3-1-9 0,0-4 7 0,-2-1-21 16,2-2 35-16,2-3 33 0,-2-1 55 0,2-13-17 15,0 0-27-15,0 0-15 0,0 0-16 16,0 0-29-16,12-15-1 0,-5-2-15 0,1-8 2 15,4-7-11-15,1-3 0 0,3-6-10 0,1-4 5 16,3-3-16-16,3-1 20 0,10-19-5 0,0 3-10 16,5 2 2-16,-1 3-5 0,2 3-4 15,-4 13 5-15,-6 5-14 0,2 6 12 0,0 4-6 16,-2 5-1-16,-4 6-6 0,-2 5-10 0,-1 6 15 16,-3 2 4-16,2 4 9 0,-5 6 16 0,1 0 14 15,-7 5 61-15,0 2 23 0,-3 4-59 16,-5 1-50-16,-4 4 0 0,-5 3 0 0,-5 5 0 15,-3 1 0-15,-7 4 0 0,-3-2 0 16,-4 0 0-16,-2-2 0 0,-2-2 0 0,2-3 0 16,0-4 0-16,2-4 0 0,2-2 0 0,4-3 0 15,1-5-72-15,1-1-714 0,2-2-196 0,3-4-6 16,1 0-703-16,15 0-1441 0</inkml:trace>
  <inkml:trace contextRef="#ctx0" brushRef="#br0" timeOffset="28041.83">14085 4902 364 0,'0'0'253'0,"0"0"8"0,0 0-34 16,4-11 4-16,-4 11-8 0,0 0-25 16,0 0 5-16,0 0-24 0,5-12 18 0,-5 12-13 15,0 0 19-15,0 0-18 0,0 0 10 0,0 0-34 16,4-10-5-16,-4 10-49 0,0 0 2 0,0 0-18 16,0 0 83-16,-4 17 26 0,4-3 0 0,-5 4 5 15,1 2-19-15,0 7 1 0,0 3-28 16,0 1 1-16,0 5-28 0,2 1-20 0,-7-1-14 15,5 3-19-15,0-3 1 0,0-5 8 0,0 0-18 16,2-2-7-16,-2-2-14 0,2-3-2 16,0-2-14-16,0-3-10 0,-1 1 1 0,1-4-3 15,2-2 4-15,-2 1 1 0,2-15 4 0,-2 23-25 16,2-23 39-16,-2 19 36 0,2-19-19 16,0 0 19-16,-4 13-47 0,4-13 22 0,0 0-40 0,0 0 18 15,0 0 1-15,-2-18-10 0,2 18-8 16,2-27-7-16,-2 11-6 0,2-1-5 0,0-2-34 15,0-2 31-15,2-2-29 0,-2-3 38 0,3 0-34 16,-3-2 40-16,4-2-33 0,-6 1 32 16,4 0-33-16,0-1 41 0,-2 0-40 0,2 0 39 15,-2 0-13-15,0 1 6 0,3 3-7 16,-1-1-3-16,-2 4 9 0,4-22 6 16,-4 26-5-16,0 0-4 0,2 0 6 0,2 2 17 15,-6 3 34-15,5 1-21 0,-5 0 4 16,0 13-11-16,4-20-3 0,-4 20-13 0,4-17-4 15,-4 17-12-15,2-13 2 0,-2 13-8 0,0 0 0 16,4-13 2-16,-4 13 0 0,0 0 2 0,12-8 3 16,-12 8 1-16,19-6 0 0,-6 4-4 0,1 0 4 15,0 0 0-15,3 2 1 0,-3-2-5 16,3 2 9-16,2 0-9 0,-5-2 3 0,3 0-6 16,-3 1 0-16,3 1-48 0,1 0-77 0,-5 0-98 15,1 1-67-15,-14-1-112 0,25 2 7 16,-25-2 42-16,21 6-32 0,-21-6 18 0,16 13 1 15,-16-13-59-15,4 18-34 0,-6-5-490 0,-4 0-608 16</inkml:trace>
  <inkml:trace contextRef="#ctx0" brushRef="#br0" timeOffset="28258.84">14073 5166 59 0,'-6'7'781'0,"6"-7"-158"16,-13 13-84-16,13-13-75 0,-8 6-53 0,8-6-68 15,0 0-18-15,0 0-7 0,0 0-19 0,0 0-15 16,21-1-44-16,-9-2-25 0,3 1-54 16,-3-1-18-16,2 0-41 0,3 0-7 0,0 1-33 15,1 0 3-15,-1 0-25 0,-1-2 3 0,3 1-67 16,-5 1-84-16,3 0-88 0,-3 0-63 0,-1 0-49 16,1 2-51-16,-14 0-32 0,23-2-61 15,-23 2-34-15,21-3-458 0,-21 3-601 16</inkml:trace>
  <inkml:trace contextRef="#ctx0" brushRef="#br0" timeOffset="29579.14">14768 4881 189 0,'0'0'450'0,"0"0"-84"0,0 0-35 0,0-14-54 16,0 14-1-16,0 0-34 0,0 0-1 0,0 0-24 16,0-14 10-16,0 14-36 0,0 0 5 15,0 0-32-15,0 0 16 0,0 0 0 0,0 0 10 16,0-13-12-16,0 13 5 0,0 0 15 0,0 0-12 16,0 0 1-16,0 0-19 0,0 0-11 0,0 0-19 15,0 0-22-15,0 0-24 0,0 0-21 16,0 0-18-16,0 0-2 0,0 0-3 0,0 0 2 15,-11 12 43-15,9-1-27 0,-2 2 36 0,0 3-32 16,2 3 34-16,-2 0-35 0,0 1 25 16,-5 3-34-16,3 2 31 0,2 1-36 0,0-2 30 15,-5 1-41-15,5-1 33 0,-2 1-39 0,2 0 29 16,-4-1-22-16,2-1 29 0,1-2-31 0,1 0 22 16,0-1-33-16,0-1 21 0,-4 0-31 0,4-2 17 15,-1-1-23-15,1 0 20 0,2-2-36 16,-2-1 17-16,4-1-14 0,0-12 26 0,-6 21-22 15,6-21 24-15,-4 15-11 0,4-15 11 16,0 0-17-16,-2 16 16 0,2-16-17 0,0 0 25 16,0 0-23-16,0 0 5 0,0 0-9 0,0 0 0 15,0 0-4-15,0 0 6 0,0 0-21 16,2-13 20-16,-2 13-18 0,6-22 8 0,-2 8-21 16,0-1 25-16,0-2-33 0,1-1-13 0,1-3 15 15,2-1-6-15,-4-1 13 0,2-2-5 0,1 0-7 16,-1 0 24-16,2-1-3 0,-6 1 2 15,2 0 14-15,2 2-18 0,-1 3 26 0,1-3-22 0,-2 3 21 16,-2 1-26-16,0-1 21 0,2 0-22 16,0 3 23-16,-2-1-1 0,3 1-7 0,-1 0-5 15,0 2 4-15,-2-1 3 0,0 2-2 16,0 1-1-16,0 0 0 0,-2 13-1 0,4-22-1 16,-4 22 0-16,6-17-4 0,-6 17 1 0,0-12 3 15,0 12-4-15,0 0 3 0,5-14-13 16,-5 14 13-16,0 0-16 0,0 0 6 0,0 0-8 15,2-13 8-15,-2 13 4 0,0 0 0 0,0 0 9 16,8 11-1-16,-8-11 2 0,8 19-26 16,-4-8 33-16,0 3-26 0,1 2 25 0,-1 4-16 15,2-1 29-15,-2 1-21 0,4 3 3 0,-4 3 21 16,3-2-17-16,1 1 25 0,0 0-22 0,-4-2 40 16,5 0-52-16,1 1 23 0,-6-3-18 0,4-2 14 15,-2-2-12-15,3 0 20 0,-3-1-16 16,2-2 26-16,0-1 17 0,-3 0 35 0,1-2 32 15,0-2 11-15,0 0 35 0,-6-9-87 0,13 14-78 16,-13-14 0-16,14 7 0 0,-14-7 0 16,15 0 0-16,-15 0 0 0,18-13 0 0,-8 4 0 15,1-4 0-15,-1-4 0 0,3-3 0 16,1-8 0-16,-2-1 0 0,3-1 0 0,-3-3 0 16,3 0 0-16,1-1 0 0,-5 0 0 0,1 1 0 0,-2 0 0 15,3 2 0-15,-5 0 0 0,0 4 0 16,-1 4 0-16,1-1 0 0,-4 4 0 0,0 1 0 15,0 3 0-15,0 0 0 0,3 2 0 16,-7 2 0-16,0 12 0 0,4-20-475 0,-4 20-393 16,0 0-54-16,0 0 206 0,0 0 70 0,0 0-91 15,0 0-478-15,0 13-857 0</inkml:trace>
  <inkml:trace contextRef="#ctx0" brushRef="#br0" timeOffset="33368.97">9922 7302 212 0,'0'0'519'15,"2"-16"-114"-15,-2 16-52 0,2-12-47 0,-2 12-18 16,0 0-59-16,2-13-6 0,-2 13-40 16,0 0 2-16,0 0-21 0,0 0-25 0,5-12-19 15,-5 12 36-15,0 0 28 0,2 14 23 0,-2-14 4 16,0 30-4-16,0-9 3 0,0 4-2 0,-2 7-1 16,-1 3-26-16,-1 4 3 0,0 2-37 15,0 1 13-15,0 1 2 0,0 0 9 0,0-3-21 16,0-1-52-16,1 0 30 0,-1-6-45 0,2-1 27 15,0-2-44-15,0-4 28 0,2-1-49 0,-2-5 29 16,0-1-45-16,2-1 26 0,-2-2-32 16,2-1 35-16,0-15-22 0,-2 24 59 0,2-24 11 15,-2 20 55-15,2-20 22 0,0 13 6 0,0-13-39 16,0 0-29-16,0 0-27 0,0 0-33 16,0 0 0-16,-9-17-61 0,7 4 0 0,2-5 0 15,-2-1 0-15,2-3 0 0,2 0 0 16,-2-4 0-16,2-2 0 0,1-1 0 0,-1-3 0 15,0 1 0-15,0-1 0 0,0 0 0 0,0 0 0 16,2 1 0-16,-2-1 0 0,0 1 0 0,0 1 0 16,2 1 0-16,-2 1 0 0,3-2 0 0,-3 4 0 15,2 0 0-15,0 1 0 0,2 4 0 0,-2 0 0 16,2-3-4-16,1 3 8 0,1-2-9 16,-2 3-3-16,4 1 0 0,-3 0-1 0,3 2-13 15,-2 1 23-15,3 0-9 0,-1 2-4 16,0 1 0-16,3 0 6 0,-1 3-3 0,0 1 0 15,3 1-12-15,1 1 13 0,1 1 0 0,0 3 7 16,1-2-6-16,-1 4 4 0,1 1-1 16,1 0-44-16,-3 1-44 0,3 2-85 0,-2 0-42 15,-1 0-89-15,-1 2-79 0,-3 0-89 0,2 2-49 16,-3-2 92-16,-1 3 4 0,0 1-6 0,-3 1-25 16,-3 0-84-16,-4-10-71 0,2 23-285 0,-2-23-544 15</inkml:trace>
  <inkml:trace contextRef="#ctx0" brushRef="#br0" timeOffset="33890.99">9920 7648 316 0,'0'0'532'16,"0"0"-113"-16,0 0-75 0,0 0-47 0,0 0-36 16,-10 4-34-16,10-4-32 0,0 0-14 15,0 0 8-15,0 0 13 0,0 0 10 0,0 0-6 16,12 3-16-16,-12-3-2 0,23-1-3 0,-9-1 3 15,1 0-9-15,3 0-11 0,1 0-19 0,2-2-21 16,-1 1-23-16,1 1-15 0,-2 0-21 0,1 0-9 16,-1 0-18-16,-3-1 4 0,1 1-19 15,0 2-1-15,-5-2-10 0,2 1 3 16,-14 1-19-16,23-1-20 0,-23 1-46 0,19-2-52 0,-19 2-79 16,14 0-48-16,-14 0-60 0,0 0-54 15,15 0-70-15,-15 0-77 0,0 0-499 0,0 0-661 16</inkml:trace>
  <inkml:trace contextRef="#ctx0" brushRef="#br0" timeOffset="35172">10656 7243 141 0,'-4'-23'635'0,"0"2"-142"0,4 1-130 15,2-2-34-15,6 0-72 0,2 0-24 16,9-1-43-16,4 2-1 0,10 1-25 0,6 2 7 15,5 2-16-15,1 4-11 0,5 4-14 0,1 4-11 16,3 3-16-16,0 4 11 0,0 4-7 0,-5 1 15 16,-3 4-4-16,-5 1-9 0,-8-1 7 15,-4 2 27-15,-10 0 46 0,-3 0 1 0,-8 2-2 16,-4-2-18-16,-8 2-48 0,-4 0 2 0,-6 3-32 16,-7 1 28-16,-4-1-56 0,-2 0 18 15,-2-2-40-15,-2 0 0 0,0-5-113 0,2 2-111 16,-2-4-108-16,7 0-38 0,1-5-83 0,2 0-75 15,3-3-144-15,-1-2-532 0,4 0-808 0</inkml:trace>
  <inkml:trace contextRef="#ctx0" brushRef="#br0" timeOffset="36293.41">13825 7139 473 0,'0'0'348'0,"0"0"-27"0,-10-10-48 0,10 10-27 16,0 0-11-16,-5-10-8 0,5 10-11 0,0 0 8 15,-4-10-3-15,4 10-11 0,0 0-7 0,0 0-8 16,-6-9-13-16,6 9 13 0,0 0-15 15,0 0 9-15,0 0-5 0,0 0-13 0,0 0-16 16,0 0-3-16,6-11 8 0,-6 11 28 0,13-3-24 16,1 1 15-16,1 0-35 0,3-2 62 0,5 2-39 15,2-3 9-15,4 1-64 0,6-2 11 0,2 0-54 16,2-1 14-16,1 0-50 0,-3 0 34 16,2-1-42-16,-8 1 26 0,-2 0-43 0,-2 2 35 15,-4 0-86-15,-3 0-33 0,-5 2-129 0,1 0-97 16,-3 0-100-16,-13 3 35 0,16-2-28 15,-16 2-40-15,0 0-27 0,0 0-101 0,0 0-557 16,0 0-768-16</inkml:trace>
  <inkml:trace contextRef="#ctx0" brushRef="#br0" timeOffset="36574.65">14081 7040 236 0,'0'0'692'0,"0"0"-129"15,-12-5-61-15,12 5-73 0,0 0-55 0,0 0-60 16,-13-4-44-16,13 4-58 0,0 0-27 16,0 0-3-16,-8 6 23 0,8-6 4 0,-8 20-3 15,2-6-20-15,2 2 4 0,-1 3-24 0,-1 0 17 16,0 6-35-16,0 0 20 0,-2 3-6 16,-1 4-3-16,-1 1-23 0,0 0-25 0,-1 1-17 15,3-1-14-15,-4 2-18 0,1-2-11 0,1-1-8 16,2-2 31-16,-5-4-49 0,5 0 23 0,2-4-121 15,-5-1-85-15,7-2-145 0,-2-4-135 16,4-1 64-16,-4-1-33 0,6-13-21 0,-2 19-42 16,2-19-95-16,0 0-522 0,8 8-735 0</inkml:trace>
  <inkml:trace contextRef="#ctx0" brushRef="#br0" timeOffset="37259.01">14507 7134 329 0,'8'-18'670'15,"3"3"-114"-15,-1 1-64 0,-2 3-71 16,1-1-57-16,-1 2-47 0,-2 1-54 0,-6 9-37 16,10-13-17-16,-10 13 42 0,0 0 25 0,0 0 4 15,19 7-34-15,-19-7 0 0,4 23-29 16,-4-5 23-16,-2 1 27 0,2 2 31 0,-4 4-31 15,0 3-42-15,2 1-35 0,-9 6 14 0,5 2-43 16,0 0 5-16,2 0-53 0,-4 0 1 16,1 0-45-16,1-2 10 0,2-3-16 0,2-3-5 15,-2-1-22-15,0-2 1 0,2-4-12 0,0 0-5 16,-1-3 5-16,1-2 3 0,2-2 8 0,-2-1-11 16,2-14 28-16,-2 23-24 0,2-23-29 0,0 0 0 15,-2 14 0-15,2-14 0 0,0 0 0 16,0 0 0-16,0 0 0 0,2-23 0 0,-2 10 0 15,2-4 0-15,0-1 0 0,3-3 0 16,-1-1 0-16,0-5 0 0,0 0 0 0,0-3 0 16,0 0 0-16,0-1 0 0,3-3 0 0,-3-2 0 15,0 0 0-15,2 6 0 0,-2 0 0 0,0 0 0 16,0 2 0-16,5 0 0 0,-5 2 0 16,2 0 0-16,0 3 0 0,0 3 0 0,1 1 0 15,-1 3 0-15,0 1 0 0,-2 3 0 0,2 1 0 16,-6 11 0-16,13-11 0 0,-13 11 0 0,12 7 0 15,-4 3 0-15,-1 3 0 0,1 5 0 16,0 3 0-16,0 2 0 0,3 2 0 0,-5 1 0 16,2 2 0-16,5 2 0 0,-5 1 0 0,2-1 0 15,-1-4 0-15,1-1 0 0,2-1 0 16,-6-1 0-16,5-3 0 0,-1-3 0 0,-6-2 0 16,5-1 0-16,1-3 0 0,-2 0 0 0,-2-5 0 15,-6-6 0-15,21 5 0 0,-9-8 0 16,1-5 0-16,-1-2 0 0,3-4 0 0,1-5 0 15,1-6 0-15,1-5 0 0,1-9 0 0,0-5 0 16,-1-4 0-16,-1-3 0 0,-1 0 0 0,-1-1 0 16,-3 2 0-16,3 2 0 0,-9 4 0 0,0 7 0 15,4 3 0-15,-8 7 0 0,0 0 0 16,3 6 0-16,-3 1 0 0,2 3 0 0,0 2 0 16,-4 2-741-16,0 13-230 0,8-19 24 15,-8 19 178-15,8-11-738 0,-8 11-1209 0</inkml:trace>
  <inkml:trace contextRef="#ctx0" brushRef="#br0" timeOffset="68580.53">19117 2830 155 0,'0'0'544'0,"0"-21"-115"16,0 21-41-16,0-16-43 0,0 16-3 0,0-13-45 15,0 13 5-15,0 0-47 0,0-16-10 0,0 16-49 16,0 0-17-16,0 0-50 0,0 0-19 16,0 0-23-16,0 0 76 0,0 0 78 0,4 9-5 15,0 9 11-15,-4 2-5 0,4 6 14 0,-4 5-8 16,0 1 78-16,0 3 7 0,0 5-36 0,0 1-25 16,-4 0 4-16,0-1-30 0,4 2-35 15,-4-2-30-15,0-1-31 0,2-2-39 0,-1-5-10 16,1-1-50-16,-2-1-51 0,4-1 0 0,0 0 0 15,0-7 0-15,-4 1 0 0,4-2 0 16,0-2 0-16,-4 0-240 0,4-1-243 0,0-2-171 16,-4 1-126-16,4-1 62 0,-4 3 77 0,4-3-62 15,-6 1-559-15,1 3-908 0</inkml:trace>
  <inkml:trace contextRef="#ctx0" brushRef="#br0" timeOffset="69018.5">19243 4277 456 0,'0'0'675'15,"-19"-9"-137"-15,9 6-57 0,-7-1-57 0,3 3-13 16,-3 1-7-16,-1 1-17 0,-1 3-28 0,-2 0-45 16,-1 3-16-16,-1 2-56 0,0 3-12 15,5 1-50-15,-1 2 3 0,-2 2-21 0,7 3 48 16,1-2-67-16,-1 1 10 0,10-2-49 0,-2 1 17 16,4-1-37-16,2-2 18 0,4 0-25 15,4-1 63-15,6-4 25 0,-1-3 33 0,10-5 12 16,-1-2-23-16,5-4 1 0,0-1-35 0,-4-3 9 15,4-2-112-15,-5 0-50 0,-5-2 0 16,2-2 0-16,-11 0 0 0,2-1 0 0,-6-2 0 16,-4-1 0-16,-4 0 0 0,0 0 0 0,-6-1 0 15,-3 2 0-15,-1 0 0 0,1 4 0 0,3 2 0 16,-2 2 0-16,-3 1-472 0,7 2-299 16,8 6-15-16,-19 1 111 0,11 5 138 0,4 4-20 15,0 3-44-15,-2 2-602 0,2 2-846 0</inkml:trace>
  <inkml:trace contextRef="#ctx0" brushRef="#br0" timeOffset="69303.33">19044 5026 318 0,'0'0'681'0,"0"0"-137"0,0 0-81 16,0 0-58-16,0 0 4 0,0 0 6 15,0 0 7-15,5-13-37 0,-5 13-47 0,0 0-39 16,0 0-33-16,0 0-31 0,0 0-13 0,0 0 46 16,0 0 153-16,12 8 53 0,-12-8-46 15,2 27-24-15,-2-9-39 0,0 2-30 0,0 3-241 16,0 2-94-16,0 7 0 0,0-1 0 0,0 3 0 16,0 0 0-16,0 2 0 0,0 0 0 15,0 3 0-15,0-4 0 0,0 4 0 0,0-4 0 16,4-2 0-16,-4 1 0 0,4-3 0 0,-4 1 0 15,4 0-64-15,-4-1-780 0,5 0-99 0,1-1 32 16,-6-2 120-16,4 2-678 0,0 1-1160 0</inkml:trace>
  <inkml:trace contextRef="#ctx0" brushRef="#br0" timeOffset="69652.92">19232 6619 836 0,'-4'10'802'0,"4"-10"-173"0,-12 16-142 0,6-10-69 15,-3 2-23-15,-3-1-8 0,6 2-29 0,-2 1-20 16,-1 1-16-16,3 3-25 0,-2 1-24 16,4 0 51-16,0 4 19 0,-1 0-8 0,5 2-19 15,0 1 22-15,5-1-45 0,-1 2 18 0,8 1-20 16,-2-2-193-16,3-1-98 0,1-1 0 15,5-3 0-15,-3-3 0 0,7-5 0 0,-4-1 0 16,4-5 0-16,-7-2 0 0,7-3 0 0,-9-3 0 16,5-1 0-16,-7-4 0 0,3-1 0 0,-7-4 0 15,0-3 0-15,-4-4 0 0,-4 0 0 0,0-8 0 16,-4 2 0-16,0 2 0 0,-4 0 0 16,2 2 0-16,-7 1 0 0,5 4 0 0,-2 1 0 15,-3 4 0-15,-1 4 0 0,-3 2-643 16,3 5-469-16,-5 1-8 0,1 5-557 0,-3 4-1422 15</inkml:trace>
  <inkml:trace contextRef="#ctx0" brushRef="#br0" timeOffset="70271.47">18991 7681 707 0,'0'0'724'15,"0"-23"-117"-15,0 23-68 0,0-17-12 16,0 17-25-16,0 0-51 0,4-18-63 0,-4 18-53 15,0 0-52-15,0 0-54 0,0 0-19 0,0 0 52 16,0 0 81-16,4 10 1 0,0 5-14 16,-2 1-43-16,2 4-36 0,-4 2-18 0,9 5-37 15,-9 2-31-15,4 1-34 0,0-1-18 0,-4 3-79 16,4 0-34-16,-4 1 0 0,2 0 0 16,-2 2 0-16,0-1-50 0,0-1-334 0,0 2-162 15,-2 0-185-15,2-3-79 0,-4 1 173 0,4-1-92 16,-4 0-636-16,4-1-1034 0</inkml:trace>
  <inkml:trace contextRef="#ctx0" brushRef="#br0" timeOffset="70606.99">18987 8851 627 0,'0'0'752'0,"0"0"-158"0,0 0-122 15,-5 7-92-15,5-7-38 0,0 0-31 0,-14 8 5 16,14-8-18-16,-13 14-19 0,7-5-26 0,2 4-23 16,0 0-28-16,4 2-25 0,0 1-18 0,0-1-8 15,4 1 29-15,6 1 93 0,-1-2 22 16,7 0 66-16,3-1-8 0,0-4 19 0,7-3-28 16,5-3-27-16,0-6-164 0,7-1-153 0,-3-5 0 15,-4 0 0-15,2-4 0 0,-6-1 0 16,0-2 0-16,-5 0 0 0,-9-1 0 0,1-1 0 15,-10 0 0-15,0-2 0 0,-4 0 0 0,-4 0 0 16,0 0 0-16,-6-1 0 0,-3 2 0 0,-5 2 0 16,3 1 0-16,-5 3 0 0,5 3-369 0,-1 1-486 15,-3 3-86-15,5 2 131 0,-3 2 25 16,-2 2-619-16,5 1-1083 0</inkml:trace>
  <inkml:trace contextRef="#ctx0" brushRef="#br0" timeOffset="71058.72">19090 9797 514 0,'0'0'763'16,"0"-22"-118"-16,0 22-71 0,0-16-30 0,0 16-16 16,0 0-34-16,0-18-63 0,0 18-58 0,0 0-88 15,0 0-37-15,0 0-71 0,0 0 56 16,0 0 27-16,0 0 47 0,4 16-48 0,-4 0-43 16,4 3-23-16,-4 0-66 0,4 4 1 0,0 1-17 15,-2 4-21-15,1 1-10 0,-1 1-73 16,-2 0-128-16,0 1-214 0,0 4-192 0,0-4-160 15,0 4 27-15,0-1 5 0,-2 4-117 0,2-3-444 16,0-1-858-16</inkml:trace>
  <inkml:trace contextRef="#ctx0" brushRef="#br0" timeOffset="71322.35">19129 10894 386 0,'0'0'709'0,"-4"11"-151"0,4-11-79 0,0 0-72 16,-4 10-35-16,4-10-29 0,0 0-17 16,0 0-34-16,0 0-45 0,-8 11-29 0,8-11 9 15,0 0 15-15,0 0 9 0,4 14-3 0,-4-14-2 16,0 0 26-16,4 15 82 0,-4-15 1 0,4 17-44 16,-4-17-32-16,0 24-48 0,4-13-42 15,-4 4-45-15,0 1-17 0,0 1-32 0,0 2-2 16,0-2-37-16,-4 3-63 0,4 0-115 15,0-1-138-15,0 1-155 0,0 3-160 0,0-4-96 16,0 1 40-16,0 1 96 0,0 0-16 0,-4-1-70 16,4 2-540-16,0-2-807 0</inkml:trace>
  <inkml:trace contextRef="#ctx0" brushRef="#br0" timeOffset="71547.99">19152 11573 669 0,'0'0'631'16,"0"0"-115"-16,0 0-8 0,0 0-7 0,10 9 8 16,-10-9-14-16,0 0-39 0,4 16-65 15,-4-16-7-15,4 18-53 0,1-6 0 0,-5 0 59 16,4 4-24-16,0-2-66 0,0 2-73 0,-2 2-21 16,-2-1-41-16,4 1-39 0,0 1-25 15,0 0-11-15,-4 1-63 0,0-3-123 0,5 3-161 16,-5 0-178-16,0 0-212 0,0-1-111 0,0 1 129 15,-5-2-157-15,1 2-521 0,4-2-958 0</inkml:trace>
  <inkml:trace contextRef="#ctx0" brushRef="#br0" timeOffset="72092.99">19290 12228 157 0,'-8'-11'830'0,"4"4"-185"0,-6-2-88 0,1 6-55 0,-3-1-1 15,-3 0-31-15,15 4-10 0,-26 4-29 0,13 0-34 16,-1 4-29-16,1 0-40 0,-1 6 96 15,1 0-43-15,3-1-36 0,2 4-19 0,4 2-43 16,-2 0-7-16,3 1-36 0,3-1 1 0,3 1-212 16,-1-1-29-16,6-2 0 0,4 3 0 0,3-4 0 15,-1-2 0-15,3-3 0 0,1-3 0 0,1-1 0 16,-3-5 0-16,3 0 0 0,0-5 0 0,3-3 0 16,-5 0 0-16,-3-4 0 0,-1 0 0 0,-3-1 0 15,-2 0 0-15,-3-6 0 0,-5 3 0 16,0 0 0-16,-5 0 0 0,-3 1 0 0,2 3 0 15,-6 0 0-15,-3 4 0 0,3 2 0 0,-3 2 0 16,-1 2 0-16,1 2-537 0,3 2-250 16,-3 2-81-16,7 2 167 0,-2 1 97 0,1 2-59 15,1 4-76-15,4 1-294 0,2 0-686 0</inkml:trace>
  <inkml:trace contextRef="#ctx0" brushRef="#br0" timeOffset="74512.52">18515 2619 585 0,'-18'-4'493'0,"18"4"-79"0,-23-2-30 0,23 2-18 16,-23-4-22-16,23 4-5 0,-23 0-3 15,23 0-2-15,-22-1-4 0,22 1-39 0,-17-1-47 16,17 1-49-16,0 0-47 0,-14 0-24 16,14 0 28-16,0 0 70 0,0 0-2 0,27-4 73 15,-9 1 50-15,9-3-14 0,12-2-20 0,7-3-27 16,12-3-30-16,22-4-54 0,7-2-16 0,2 0-49 16,2 1-13-16,2-2-18 0,-2 2 5 15,2-1-87-15,-2 2-20 0,-6 2 0 0,-17 3 0 16,-14 2 0-16,-1 2 0 0,-3-1 0 0,-11 3 0 15,-2 0 0-15,-10 2 0 0,0 1 0 16,-4 0 0-16,-5 0 0 0,-1 2 0 0,-3 1 0 16,-1-2 0-16,1 0 0 0,-14 3 0 0,17-4 0 15,-17 4 0-15,0 0 0 0,0 0 0 0,10-4 0 16,-10 4-89-16,0 0-567 0,0 0-156 0,0 0-88 16,-18 0 241-16,18 0-24 0,-23 8-99 15,6-4-359-15,3 1-788 0</inkml:trace>
  <inkml:trace contextRef="#ctx0" brushRef="#br0" timeOffset="75615.36">18945 2016 222 0,'4'-13'643'0,"-4"13"-112"0,0 0-56 16,6-12-57-16,-6 12-34 0,0 0-17 16,0 0-39-16,0 0-48 0,0 0-43 0,0 0-58 15,0 0-20-15,0 0 13 0,0 0 25 0,-2 13-18 16,2-13 7-16,-4 24-39 0,0-9 11 0,4 2-33 16,-4 0 2-16,0 3-28 0,0-2 14 0,2 1-9 15,0 0 0-15,-5-1-32 0,3 1 0 16,4-1-17-16,-4-3 8 0,0-1-27 0,0 0 6 15,4-2-11-15,0-12 28 0,-4 21 11 16,4-21 24-16,-6 15 40 0,6-15 14 0,0 0-8 16,0 0-26-16,-5 10-27 0,5-10-6 0,0 0-27 15,0-14-7-15,0 14-19 0,0-27 3 16,5 10-9-16,-1-2-17 0,0-7 4 0,2 0-14 16,2-6 1-16,3 0 5 0,1-2-6 0,0 0 2 15,-1 1 7-15,5 0-7 0,-1 1-10 16,-1 2 27-16,-1 2-29 0,1 6 9 0,-6 0-1 15,5 3 4-15,-3 1 0 0,-2 4-18 0,3 0 1 16,-7 2 8-16,4 2-2 0,2 1 4 0,-1 2 4 16,-5-1-10-16,-4 8 5 0,18-6 1 0,-18 6 10 15,13-1-4-15,-13 1 37 0,14 7 27 0,-14-7 1 16,13 15 56-16,-9-5-4 0,2 2-15 16,-2-2 2-16,0 6-3 0,0-2-23 0,1 1 13 15,-5 2-31-15,0 0-17 0,4 1-39 0,-4-1 0 16,0 2 0-16,0-1 0 0,0 1 0 0,-4 0 0 15,4-1 0-15,0 0 0 0,-5 0 0 16,5 0 0-16,-4 2 0 0,4-3 0 0,-4 1 0 16,0-2 0-16,2 0 0 0,-2-1 0 0,0 1-192 15,4-2-155-15,-4-1-132 0,-1 0-125 16,1-1-59-16,0-1 68 0,4-11 43 0,-6 18-48 16,6-18-118-16,-12 13-366 0,12-13-733 0</inkml:trace>
  <inkml:trace contextRef="#ctx0" brushRef="#br0" timeOffset="75836.25">18982 2149 746 0,'0'0'637'16,"-14"-9"-79"-16,14 9-59 0,-8-5-42 0,8 5-37 16,0 0-56-16,-11-5-40 0,11 5-77 15,0 0-3-15,0 0-13 0,0 0 28 0,11-11-25 16,1 7-15-16,3 0-36 0,1-1 29 0,-1-1-28 15,7-3-33-15,1 2-29 0,0-4-20 16,2 3-34-16,-1-2-38 0,-3 3-116 0,-2-1-103 0,-5 2-151 16,-2 0-45-16,3 0 7 0,-3 3-47 15,1-1-38-15,-13 4-134 0,10-7-551 0,-10 7-792 16</inkml:trace>
  <inkml:trace contextRef="#ctx0" brushRef="#br0" timeOffset="77404.39">20748 2534 357 0,'-23'-6'574'0,"23"6"-114"0,-15-5-8 0,15 5-42 15,-12-3-14-15,12 3-45 0,0 0-21 16,-14-4-42-16,14 4-42 0,0 0-49 0,0 0-30 16,0 0 19-16,0 0 15 0,0 0 11 0,14-9 12 15,-2 5-29-15,7 1 2 0,8-3-21 16,4-1 38-16,4-1-2 0,2-1-5 0,11-3-19 15,1 0-22-15,3-1-2 0,2 1-18 0,0-1-20 16,-1-1-10-16,1 1-7 0,-4 3-19 0,-1-2-22 16,-3 2-37-16,-11 1 25 0,-4 2-20 15,0 1-4-15,-6 1-16 0,-5-1 0 0,-1 3 8 16,0-1-9-16,-7 1-10 0,5-2 10 0,-7 3 27 16,2-1-87-16,-12 3-52 0,21-4-66 15,-21 4-68-15,14-3-139 0,-14 3-187 0,0 0-100 16,0 0 81-16,0 0 14 0,0 0-96 0,0 0-547 15,0 0-847-15</inkml:trace>
  <inkml:trace contextRef="#ctx0" brushRef="#br0" timeOffset="94275.94">21097 1985 189 0,'0'0'478'0,"0"0"-168"15,0 0 38-15,-4-14-61 0,4 14 12 0,0 0-36 16,0 0-21-16,0 0-7 0,0-16-13 16,0 16-19-16,0 0-26 0,0 0-21 0,0 0-34 15,0 0 5-15,0 0-34 0,0-14 3 0,0 14-33 16,0 0 3-16,0 0-23 0,0 0 4 0,0 0-30 15,0 0 19-15,0 0 5 0,0 0 65 16,-8 13-31-16,8-13 39 0,-5 16-37 0,5-16 3 16,-2 19-47-16,2-19 35 0,-8 22-49 0,8-9 40 15,0-13-54-15,-4 25 41 0,4-25-50 0,-4 24 41 16,4-24-44-16,-2 23 48 0,2-23-48 16,-4 23 38-16,4-23-51 0,-4 21 20 0,4-21-123 15,-5 20-53-15,5-20-64 0,-8 18-79 16,8-18-8-16,-4 17-77 0,4-17-45 0,-4 13-449 15,4-13-539-15</inkml:trace>
  <inkml:trace contextRef="#ctx0" brushRef="#br0" timeOffset="94651.02">20837 2052 267 0,'-9'-14'502'16,"3"1"-33"-16,-2 0-73 0,4 1-27 0,0 0-57 15,-1 0-53-15,1 0-35 0,4 12-44 0,2-24-37 16,0 11-29-16,7-1-21 0,7-1-20 0,3 2-6 16,4 0-12-16,3-1 2 0,8 2-14 15,-3 3 4-15,4 0-4 0,4 3-11 0,-2 1 3 16,2 2-3-16,-5 2 7 0,-3 1-9 0,2 1 9 15,-7 1-19-15,-1-1 16 0,-6 0-14 0,-1 2 42 16,1 1 27-16,-7-1 89 0,3 2 56 16,-15-5 8-16,6 15-18 0,-6-15-29 0,-10 19-32 15,-5-8-25-15,1 0-21 0,-5-1 12 0,-1 2-36 16,-3-1 5-16,4-2-43 0,-1 1 18 16,-1-1-53-16,0-2-23 0,3-1-126 0,3 1-88 15,-1-3-109-15,3 0-22 0,-1 1-49 0,3-1-97 16,11-4 6-16,-18 6-87 0,18-6-423 15,-11 7-649-15</inkml:trace>
  <inkml:trace contextRef="#ctx0" brushRef="#br1" timeOffset="211487.98">1836 10384 384 0,'4'-14'588'0,"-4"14"-118"0,0 0-81 0,6-13-68 16,-6 13-72-16,0 0-50 0,0 0-41 0,0 0-17 15,0 0 41-15,0 0 32 0,6 9 1 16,-6-9 62-16,0 32-49 0,0-11 39 0,-4 6-30 16,0 1 5-16,0 7-35 0,-2 2-14 0,-1 0-27 15,-1 1-6-15,0-1-17 0,0 0 28 16,-1-2-34-16,3 1 3 0,-4-3-38 0,4-5-6 16,-1-2-33-16,1-3 1 0,2-4-20 0,0-2 16 15,2-1-13-15,-2-4 14 0,4-12-21 0,-4 16 24 16,4-16-41-16,0 0 9 0,0 0-24 15,2-22-4-15,0 3 1 0,0-5 5 0,2-6 0 16,0-10-4-16,0-1 15 0,2-11-27 0,3 1 20 16,-3 1-20-16,2 2 20 0,-2 8-20 0,0 5-1 15,-1 6 4-15,-1 7-3 0,-2 2-3 16,0 3 5-16,2 1-12 0,-4 1-9 0,0 15 28 16,4-15-33-16,-4 15 39 0,0 0-22 15,0 0 21-15,8 13-22 0,-8-13 17 0,9 18-11 16,-3-8 18-16,0 0-21 0,2 0 23 0,1-2-24 15,-1 1 25-15,4-1-18 0,-1-2 19 0,1-1-13 16,2-2 23-16,-1-1-17 0,-13-2-1 0,25-2 6 16,-13-2 5-16,1-4 0 0,-3-1 3 0,2-3 7 15,-3-3 30-15,-1 0 0 0,2-7 13 16,-2-1 5-16,-1 1 2 0,-3 3 23 0,0 2 42 16,0 2-43-16,0 1-25 0,-2 1-14 15,-2 13-26-15,4-19-9 0,-4 19-5 0,0 0-17 16,0 0-1-16,9 10 15 0,-5 5-22 0,-2 6 23 15,0 0-9-15,0 8 3 0,0 1-8 0,0 2 17 16,0 1 7-16,-2 1-37 0,2 4-102 16,0-5-141-16,0 1-135 0,0-1-217 0,3-2-114 15,-3 1 110-15,4-2 54 0,0-2-49 16,2-5-72-16,5-2-383 0,-3-2-710 0</inkml:trace>
  <inkml:trace contextRef="#ctx0" brushRef="#br1" timeOffset="211657.3">2423 10727 275 0,'10'-11'756'0,"-4"3"-124"0,-6 8-14 16,13-13-99-16,-13 13-42 0,6-10-59 0,-6 10-76 16,0 0-39-16,0 0-27 0,0 0-19 0,0 0-36 15,0 0-25-15,0 20-30 0,-4-7-17 16,0 2-17-16,-3 2 8 0,1 0-31 0,0 2-14 16,0 1-31-16,0-2-19 0,1 0-89 0,-1 1-181 15,2-1-148-15,-2 2-24 0,2-3-73 16,2 1-86-16,-2-2-83 0,1-4-460 0,1 2-748 15</inkml:trace>
  <inkml:trace contextRef="#ctx0" brushRef="#br1" timeOffset="211988.09">3088 10634 177 0,'-8'-8'831'0,"8"8"-175"0,0 0-84 16,0 0-63-16,0 0-27 0,0 0-41 15,0 0-63-15,0 0-40 0,0 0-50 0,0 0-3 16,0 0-18-16,14-13-22 0,1 8-47 0,4-1 33 16,3 2-49-16,3-1-31 0,2-2-34 0,2 4-45 15,0-3-126-15,0 0-146 0,0 2-239 0,0-1 22 16,-2-1-61-16,-1 1-29 0,1 0-67 16,-4-2-55-16,-4 1-346 0,-5 0-632 0</inkml:trace>
  <inkml:trace contextRef="#ctx0" brushRef="#br1" timeOffset="212206.09">3529 10473 497 0,'0'0'540'0,"-19"-10"-71"0,9 5-15 16,-1 1-22-16,11 4-36 0,-16-8-35 0,16 8-51 16,-13-6-53-16,13 6-43 0,0 0-55 15,-6-7-23-15,6 7-10 0,8-5 12 0,-8 5-8 16,29 0 1-16,-10 3-28 0,2 0-12 0,1 3 8 16,3 2 35-16,-2-1 11 0,0 3 27 0,-3 0 13 15,-3 1 104-15,-3 0 55 0,-3 1 22 16,-5 2-15-16,-4 2-38 0,-4 0-48 0,-4 2-69 15,-7 2-16-15,1 0-49 0,-5-1-54 0,-3 2-77 16,-1 1-133-16,0-4-276 0,3-1-267 16,1-2-195-16,1 0 32 0,1-1-14 0,3-2-545 15,4-1-1074-15</inkml:trace>
  <inkml:trace contextRef="#ctx0" brushRef="#br1" timeOffset="212973.82">5015 9941 72 0,'-2'-26'653'0,"2"4"-160"0,-2 0-62 0,0 3-44 15,0 2-60-15,-1 0-39 0,1 3-13 16,0 2-42-16,2-2-18 0,0 14-48 0,-2-20-24 16,2 20-40-16,0 0-4 0,0 0-4 0,0 0 35 15,-4 17 38-15,4 8 18 0,0 14 14 16,0 18 11-16,-2 8 2 0,2 32-11 0,0 6-3 16,-2 6 2-16,-2 8 76 0,2 4-26 0,-2 8-24 15,-3 1-20-15,1 2-39 0,-2-1-12 16,2 0-4-16,-2-2-1 0,-1-2-27 0,3-6-23 15,-2-6 12-15,2-7-34 0,-1-7-19 0,3-6-20 16,2-22-6-16,2-12 1 0,0-5-24 0,0-9-102 16,0-8-99-16,2-7-115 0,0-2-129 0,0-8-90 15,-2-5-82-15,0-17 84 0,5 16-32 16,-5-16-72-16,2-20-653 0,-2-1-927 0</inkml:trace>
  <inkml:trace contextRef="#ctx0" brushRef="#br1" timeOffset="213874.82">5046 9720 290 0,'0'0'483'16,"-8"-17"-95"-16,8 17-78 0,-7-17-50 0,7 17-43 15,-4-16-32-15,4 16-39 0,0-14-8 0,0 14-9 16,6-16-12-16,-6 16-13 0,13-17-14 0,-3 9-7 15,3 2-3-15,3 1-3 0,5-1 11 0,4 2 10 16,6-1 13-16,8-1 2 0,13 0-6 16,7-1 7-16,32-3-15 0,11-1 4 0,7-1-38 15,9-1 10-15,6-3-20 0,70-10 16 16,-45 6-18-16,41-6 3 0,-49 6-14 0,-27 4 2 16,4-1-13-16,-3 0 1 0,-3 2-7 0,-5 1-9 15,-3 2 2-15,-11 2-5 0,-19 2-4 0,-16 2 0 16,-4-1-2-16,-13 4 0 0,-2 0 1 15,-8-1-4-15,-4 2 1 0,-4-1 74 0,-4 1 72 16,-3 1 52-16,1 0 28 0,-5-1-20 0,-12 2-38 16,21-3-1-16,-21 3-19 0,12-3-27 0,-12 3-34 15,0 0-17-15,0 0-26 0,15-2-14 16,-15 2-6-16,0 0-12 0,0 0-7 0,10 5-4 16,-10-5 0-16,2 12 1 0,-2-12-2 0,0 25 6 15,2-10-8-15,-2 4 5 0,0 5-11 16,0 6 15-16,0 4-14 0,0 8 10 0,2 4-10 15,-2 14 2-15,2 5-11 0,2 30 40 0,1 6 3 16,1 0 6-16,0 3 0 0,0 0 10 16,0 2-6-16,1-1-4 0,-1 1-18 0,2-1 36 0,-2 2 1 15,0-3-6-15,1-6-4 0,-3-3-9 16,0-17-7-16,-2-11-9 0,2-1-2 0,-2 1 2 16,0-1-3-16,0-1-1 0,0-4-6 0,0 0 4 15,-2-4-11-15,0 1 2 0,0-5 5 16,0-6-8-16,-2-3 7 0,0 0-6 0,-2-5 12 15,0 1-4-15,-2-3 4 0,0-1 5 16,-3-4-6-16,-1 1 15 0,2-7-13 0,-3-1 19 16,-1-2-14-16,-2-2 4 0,-3-2-8 0,0-1 0 15,-3-2-10-15,-5-2 13 0,-2 0-13 0,-4-4-8 16,-4-1-2-16,-10 1 15 0,-5-2-12 16,-8 0-22-16,-6-1 31 0,-31 2-18 0,-11-1 9 15,-5 4-8-15,-11-2-1 0,-2 1 10 0,-75 5-9 16,46 0 9-16,25-6-7 0,-72 9 1 0,49-5 33 15,27-3-13-15,-6 0-6 0,1 1 1 16,1 0-3-16,4-4-2 0,4 2 6 0,9-5-6 16,3 2-2-16,7-5-9 0,6 0 7 0,18-2-34 15,13-2-75-15,4 0-114 0,5-1-147 0,1-1-155 16,10 2-107-16,5-1 126 0,4-3-34 16,6 0-69-16,4 2-677 0,5 2-931 0</inkml:trace>
  <inkml:trace contextRef="#ctx0" brushRef="#br1" timeOffset="214742.92">5478 10219 348 0,'0'0'601'15,"0"0"-112"-15,-6-11-20 0,6 11-67 16,0 0-24-16,-7-13-45 0,7 13-11 0,-4-12-37 16,4 12-43-16,0-17-46 0,0 17-29 15,9-21-29-15,-1 8-29 0,6 0-19 0,1 0-21 16,5 0-5-16,1 0-17 0,2 2-10 0,0 3-2 15,-1 1-6-15,-1 3-5 0,-2 2-1 0,-3 1 16 16,1 2 46-16,-5 2 57 0,1 4 38 0,-5 1 11 16,-4 4 3-16,-2 1 40 0,-4 2-27 15,0 2-33-15,-2 0-29 0,0 0-20 0,-1-1-29 16,1-1-23-16,2 0-14 0,2-1-9 0,0 0-6 16,2 1-2-16,2-2-6 0,3 1-5 15,1-1 4-15,2 1-16 0,1-2 0 0,-1 0 3 16,-2 2 20-16,0 0 74 0,-3-3 145 0,-3 4 62 15,-2 0-13-15,-7 3-310 0,-3 1 0 16,-6 1 0-16,-3 2 0 0,-6-1 0 0,0 1 0 16,-1 0 0-16,-1-4 0 0,0 0 0 0,0-1 0 15,0-3 0-15,6-2 0 0,1-2 0 16,3-3 0-16,3-2 0 0,1-2-539 0,13-3-520 16,-20-4-26-16,20 4 178 0,-5-11-550 0,5 11-1147 15</inkml:trace>
  <inkml:trace contextRef="#ctx0" brushRef="#br1" timeOffset="-214185.77">6731 9995 571 0,'-3'-16'499'0,"3"1"-109"0,5 0-32 16,1-2-58-16,4-2-31 0,5-1-43 15,5-2 0-15,3 2-25 0,4 0 6 0,0 1-30 16,2 2-15-16,0 2-34 0,0 4-1 16,-5 2-32-16,-5 4-9 0,-2 0 0 0,-1 2 58 15,-16 3 58-15,23 5 37 0,-23-5 6 0,10 14-19 16,-10-14-22-16,-2 22-33 0,-4-8-27 15,0 1 21-15,-1-1-65 0,3 0 10 0,-2 0-53 0,2 0 20 16,2 0-47-16,2-1 27 0,0 1-39 16,4 0 28-16,2-2-7 0,3 2-6 0,-1 0-8 15,4-2-2-15,-1-1-6 0,-3 1-6 16,0 0 10-16,0-1 85 0,-4 0 120 0,-1 1 125 16,-3-12 34-16,-7 27-36 0,-3-12-87 0,-4 2-262 15,-3 1 0-15,-8 2 0 0,2 0 0 0,-1-2 0 16,-1 1 0-16,2-3 0 0,5-2 0 15,-3-2 0-15,4 0 0 0,3-4 0 0,-1 2-319 16,5-4-562-16,-2 2-170 0,1-6 158 0,-1 1-702 16,4 3-1317-16</inkml:trace>
  <inkml:trace contextRef="#ctx0" brushRef="#br1" timeOffset="-213483.8">5720 11517 445 0,'0'0'500'15,"-11"-13"-80"-15,11 13-45 0,-8-13-31 16,8 13-62-16,-4-16-26 0,4 16-26 0,2-20-15 16,4 8-14-16,5-2-16 0,-1 2-15 0,6-2-24 15,3 0-16-15,0 3-25 0,1 2-17 16,-1 2-19-16,0 2-7 0,-3 3-2 0,1 2 24 15,-5 2 79-15,-2 3 48 0,-1 4 17 0,-5 1-6 16,-4-10-6-16,-2 27-20 0,-2-10 31 16,-3-1-9-16,-1 2-40 0,0 2-29 0,-3 1-30 0,3-4-25 15,2-1-19-15,-2-2-19 0,4-1-21 16,2 0-2-16,-1 0-2 0,3-13-9 0,3 21 0 16,3-9-3-16,0-3 3 0,2 0-11 0,0-1 4 15,-1 0-12-15,-7-8 29 0,10 15 60 16,-10-15 77-16,8 15 68 0,-8-15 53 0,-2 19-1 15,-4-7-139-15,0 3-150 0,-5-2 0 0,-1 0 0 16,-2 3 0-16,-3-2 0 0,1 1 0 16,-3-2 0-16,2 1 0 0,-1-1 0 0,1-5 0 15,1-1 0-15,1-2 0 0,-1-1 0 0,1-4-251 16,1-2-465-16,1-3-89 0,3-2-31 16,2-3 209-16,2-1-30 0,1-1-109 0,5 12-350 15,0-22-761-15</inkml:trace>
  <inkml:trace contextRef="#ctx0" brushRef="#br1" timeOffset="-213214.16">7005 11397 814 0,'0'0'771'0,"0"0"-152"15,17 0-160-15,-17 0-87 0,0 0-78 0,0 0-60 16,12 2-45-16,-12-2 51 0,9 11 51 0,-9-11-13 16,10 18-17-16,-4-4-38 0,-2 3-16 15,3 1-35-15,-3 1-19 0,0 7 27 0,0-1 31 16,-2 2-22-16,0-2-25 0,-2-1-32 0,2 0-32 16,-2-1-12-16,0 0-29 0,0-2-88 15,0 0-206-15,-2-1-204 0,2-2-75 0,-2-1 5 16,0-3-22-16,-2-3-150 0,0-1-512 0,4-10-836 15</inkml:trace>
  <inkml:trace contextRef="#ctx0" brushRef="#br1" timeOffset="-212617.7">6420 9399 129 0,'0'-21'479'15,"0"-1"-84"-15,0 2-41 0,0 1-23 0,0 2-34 16,0-1-33-16,0 3-27 0,3 1-31 0,-3 14-40 16,-3-24-34-16,3 24-34 0,0-17-25 0,0 17-10 15,0 0-5-15,0 0 14 0,0 0 25 0,0 17 13 16,0 3-3-16,0 8 32 0,0 12 8 15,0 14 32-15,0 7 6 0,0 7-13 0,3 32-17 16,-1 6-1-16,2 3-22 0,2 4-3 16,0 0-29-16,2 1 3 0,1 1-27 0,-1-2-11 15,2-1 11-15,1 1 4 0,-1 0 7 0,0-3 48 16,1-1-17-16,-3-2 5 0,2-4-20 0,-4-1-8 16,3-1-10-16,-1-4-23 0,-2-2 1 15,0-2-19-15,1-1 2 0,-3-20-7 0,0-8-11 16,-2-3-2-16,2-1-2 0,0-2-4 0,0 0 4 15,-2-5-5-15,0-8-6 0,1-3 8 0,-1-4-14 16,0-5 9-16,0-5-7 0,0-3-2 16,-2-4-1-16,2-2 9 0,-2-1 4 0,0-4 4 15,2 0-16-15,-2-14-76 0,-2 17-132 0,2-17-141 16,0 0-144-16,0 0 44 0,-10 4-29 0,10-4-30 16,-13-12-75-16,5 3-615 0,0-1-834 0</inkml:trace>
  <inkml:trace contextRef="#ctx0" brushRef="#br1" timeOffset="-212100.43">5232 11242 55 0,'-25'-1'624'0,"2"1"-160"16,3 0-41-16,-1 1-42 0,2-1-39 0,1 2-42 0,3-2-25 15,1 0-27-15,-1 0-24 0,15 0-24 16,-22 0-39-16,22 0-31 0,-15 0-22 0,15 0-26 16,0 0-8-16,0 0 22 0,0 0 27 0,4-10 24 15,11 4 19-15,3-2-9 0,7 0-10 16,10-3-12-16,9-2-16 0,7 0-8 0,28-6-22 16,8-1 18-16,10 0-17 0,12 1 4 0,7-1 14 15,74-10-10-15,-4 5-4 0,5-4 5 16,-40 10-30-16,43-3 1 0,-43 4-20 0,45-4-37 15,-45 9 28-15,-27-1-5 0,-2 2-9 16,-4 1-40-16,-7 4 37 0,-9 0-30 0,-13 1 33 16,-23 3-41-16,-15 0 38 0,-11 1-36 0,-11-1 40 15,-5 3 1-15,-1-2 120 0,-2 2 8 0,-5 0 14 16,-1 0-42-16,-15 0-9 0,16 0-40 0,-16 0-1 16,0 0-37-16,0 0-83 0,0 0-205 15,-10 10-185-15,10-10-231 0,-21 8-32 0,9-4-8 16,-2 4-759-16,-3-3-1153 0</inkml:trace>
  <inkml:trace contextRef="#ctx0" brushRef="#br1" timeOffset="-208808.41">9360 11355 582 0,'0'0'718'15,"-8"7"-157"-15,8-7-147 0,0 0-55 0,0 0-54 16,-7 13-21-16,7-13-39 0,-8 17 8 0,2-7-11 16,-2 0-22-16,2 2-25 0,-5 0-29 15,3-1-34-15,-4 3-19 0,-1 0-26 0,1-2-19 16,-1 2-11-16,1-3-29 0,-3 0-72 0,1 0-112 15,-1-3-88-15,1-3-109 0,0-2-125 0,-1-2-182 16,1-3-306-16,1-2-622 0</inkml:trace>
  <inkml:trace contextRef="#ctx0" brushRef="#br1" timeOffset="-208158.75">9769 10619 815 0,'8'-15'661'0,"-1"4"-97"16,-3-2-120-16,2 2-55 0,-2 3-77 0,-4 8-66 15,10-15-44-15,-10 15 3 0,0 0 16 16,11-5-1-16,-11 5-14 0,6 9-35 0,-6-9-27 16,4 20-22-16,-4-6-19 0,2 2-16 0,-4 1 2 15,2 2-13-15,-2 3 10 0,-2-1-21 0,2 3 5 16,-2 2-24-16,-2-1 3 0,1-4-8 15,1 0-10-15,2-2-1 0,-2 0-2 0,2-5 1 16,0 0 0-16,0-1 25 0,2-13 47 0,-2 18 22 16,2-18-26-16,0 0-22 0,0 0-46 15,0 0 24-15,10-18-41 0,-4 2 34 0,-2-3-41 16,3-7 40-16,-1-2-19 0,0-9-1 0,0-3-11 16,3-9 0-16,-1 0-2 0,0-1-8 15,-2 3 4-15,0 7-1 0,-1 5 9 0,-1 7 30 16,0 3-29-16,-2 5 30 0,0 0-51 0,0 4 24 15,0 3-17-15,-2 13 2 0,2-17-4 0,-2 17 2 16,0 0 2-16,0 0-2 0,0 18-2 0,0-18-1 16,2 28 2-16,-2-12-3 0,2 3 6 15,0-2-6-15,1 0-2 0,-1-1 5 0,2 1-2 16,0-2 0-16,0-2 8 0,2 0-3 0,0-2 5 16,1 1 4-16,1-6-2 0,0 1 8 15,-8-7-3-15,21 3 2 0,-21-3 2 0,23-6-4 16,-11-1-2-16,0-2 1 0,-1-2-7 15,-1-3 7-15,0-4-3 0,3-3 14 0,-5 0 11 0,2 0 18 16,-3-1-6-16,-1 5 3 0,2 0 32 16,-4 1-8-16,0 3 7 0,0 1-22 0,3 1-2 15,-7 11-25-15,6-19-3 0,-6 19-33 0,4-13 14 16,-4 13-21-16,0 0 46 0,0 0 34 16,0 0 26-16,6 20 8 0,-8-4-21 0,2 1-3 15,-2 5-11-15,0 0-5 0,0 6-66 0,0 1 0 16,0 0 0-16,-2 2 0 0,2 1 0 15,-3 1 0-15,3 5 0 0,0-5-106 0,0-1-268 16,2 1-153-16,0-2-150 0,2 0-77 0,2-2 164 16,1-1 11-16,1-1-26 0,0-3-75 15,2-2-356-15,-2-4-687 0</inkml:trace>
  <inkml:trace contextRef="#ctx0" brushRef="#br1" timeOffset="-207921.71">10278 10881 145 0,'6'-14'527'0,"0"-1"-116"16,0 0-72-16,1 0-11 0,1-1-34 15,2 0-12-15,-2 1-19 0,5 0 22 0,-3 2 1 16,0 0-9-16,1 2-12 0,-1 2-21 16,-2 1-17-16,3 3 29 0,-11 5 39 0,0 0-6 15,16 2 21-15,-16-2-11 0,2 20 121 0,-2-20 23 16,-2 26-44-16,-2-9-35 0,2 0-53 0,0 0-28 16,-2 3-44-16,2-4-129 0,2 0-110 0,0 0 0 15,4-3 0-15,0 1 0 0,4-2 0 16,3-3 0-16,3-2 0 0,1-2 0 0,3-1 0 15,-1-4 0-15,1-2 0 0,1 0 0 0,-2 0-665 16,-1-5-228-16,1 3-118 0,-3-5 164 16,-2 2-663-16,3 1-1215 0</inkml:trace>
  <inkml:trace contextRef="#ctx0" brushRef="#br1" timeOffset="-207637.74">11150 10585 168 0,'-8'-9'862'0,"0"0"-217"0,-1 3-103 0,3-2-81 15,6 8-16-15,-12-12-35 0,12 12-38 16,-11-10-36-16,11 10-22 0,0 0-49 0,-4-11-32 15,4 11-5-15,13-7-29 0,-1 2-33 0,2 0 21 16,5 1-24-16,2 0-31 0,-1 0-32 0,1 0-16 16,0 1-12-16,-1 1-26 0,1 0-165 0,-2 0-187 15,-1 0-132-15,-1 0-14 0,-3 1-45 16,-1 0-53-16,-13 1-182 0,20-7-316 0,-20 7-700 16</inkml:trace>
  <inkml:trace contextRef="#ctx0" brushRef="#br1" timeOffset="-207424.35">11315 10391 363 0,'0'0'590'0,"0"0"-171"0,-8-6-76 16,8 6-75-16,0 0-2 0,0 0-41 0,17 2 16 15,-17-2-14-15,24 5 15 0,-7-2-31 0,0 4-5 16,1-2 0-16,3 4 5 0,-3-1-10 0,3 3-6 16,-4-3 9-16,-3 2 8 0,-1 0 11 15,-3 1-7-15,-4 0-6 0,-2 3-22 0,-4-14 39 16,-4 26-39-16,-6-12-66 0,1 1 4 0,-5 0-57 15,-3 2 26-15,3-2-62 0,-3-1-63 16,5 0-192-16,-2-5-225 0,1 2-42 0,3 0-82 16,-1-5-176-16,3-1-531 0,8-5-925 0</inkml:trace>
  <inkml:trace contextRef="#ctx0" brushRef="#br1" timeOffset="-206907.15">12122 9517 464 0,'2'-16'573'0,"-2"16"-97"16,2-26-3-16,-2 26-61 0,0-26-28 0,0 26 6 16,2-23 11-16,-2 23-6 0,0-23-41 15,0 23-23-15,0-14-78 0,0 14-38 0,0 0-63 16,0-15-20-16,0 15-43 0,0 0 19 0,4 11 4 15,-2 5 77-15,0 9 4 0,-2 6 4 0,2 15 9 16,-2 14 41-16,-2 6-36 0,-2 32-26 16,-2 6 29-16,-3 3-23 0,-1 2-7 0,0 2 4 15,-1 2 28-15,-1 3-160 0,4 0-56 0,-5 2 0 16,3 1 0-16,0-3 0 0,-1-2 0 16,3-1 0-16,0-1 0 0,0-6 0 0,-1-3 0 15,1-3 0-15,0-2 0 0,2-6 0 0,-1-17 0 16,1-13 0-16,2-1 0 0,0-5 0 0,0-1 0 15,0-10 0-15,2-5 0 0,-1-7 0 16,3-5 0-16,-2-3 0 0,2-3 0 0,-2-4 0 16,2-4 0-16,0-14-311 0,0 0-645 0,0 0-154 15,0 0 214-15,0 0-658 0,-4-28-1270 16</inkml:trace>
  <inkml:trace contextRef="#ctx0" brushRef="#br1" timeOffset="-205687.75">12138 9357 318 0,'-6'-10'410'0,"6"10"-89"0,0 0-55 0,-6-8-25 16,6 8-29-16,0 0-7 0,0 0-26 0,-11-8 0 15,11 8-24-15,0 0 5 0,0 0-33 16,0 0 13-16,-6-8-10 0,6 8-12 0,0 0-17 15,0 0-3-15,0 0 5 0,0 0 11 0,13-4 9 16,-13 4-6-16,26 1-6 0,-9-1-20 0,4 0-8 16,3-1 5-16,10 1-3 0,9-2-2 15,13 0-5-15,4-4-1 0,8 4-19 0,31-5-4 16,7 1-8-16,3 2-4 0,3 2-10 0,6-1-8 16,-1 1-2-16,1 0-3 0,2 0-13 0,2 0 12 15,2 0-4-15,2 1-3 0,-2-2-5 16,2 1 0-16,-2-1 3 0,-2-1 1 0,2-1-6 15,0 0 0-15,0-2 1 0,-6 1-4 0,2-1 5 16,-8-2-3-16,1 2 1 0,-5-2-4 16,-1 2 1-16,-11-1 2 0,1 2 3 0,-6-1-6 15,-25 2 5-15,-6 1-7 0,-7-3 0 0,-3 2 7 16,-7 1-5-16,-1-2 8 0,-5 2 6 16,2-1 17-16,-6 1 5 0,3-3-4 0,-5 3 0 15,0-1-14-15,-3-1 5 0,1 2-10 0,0 0 7 16,-2-3-4-16,0 3-3 0,-2-1 0 0,-2 1 1 15,-1 1-4-15,-3 0 5 0,-5 0-5 0,3 1 8 16,2 0 10-16,-9 0 15 0,2-1-5 16,1 1 10-16,1 0-16 0,-14 2 5 0,19-4-17 15,-19 4 6-15,20-4-15 0,-20 4 11 16,23-5-14-16,-23 5 8 0,19-4-9 0,-19 4 10 16,14-2-3-16,-14 2 41 0,13-3 8 0,-13 3 42 15,0 0-18-15,12-3 37 0,-12 3-45 16,0 0 34-16,0 0-50 0,15-3 28 0,-15 3-44 15,0 0 28-15,0 0-38 0,0 0 29 0,0 0-45 16,0 0 32-16,10-3-42 0,-10 3 28 0,0 0-34 16,0 0 39-16,0 0-48 0,0 0 29 0,0 0-41 15,0 0 31-15,0 0-38 0,0 0 33 16,0 0-40-16,0 0 44 0,0 0-40 0,8 10 42 16,-8-10-38-16,-4 13 38 0,4-13-35 0,-6 23 8 15,2-8 34-15,0 4-36 0,-1 1 36 16,1 6-35-16,-4 2 35 0,2 2 1 0,2 5-6 15,-5 2 1-15,3 1 13 0,2 4 22 0,-4 6 14 16,4 3-18-16,-5 1 17 0,3 4-21 0,2 1 4 16,-4 3 13-16,2 2 19 0,1 2-1 15,-3 25 5-15,0-14 22 0,0 11-43 0,1-13-13 16,-1-10-4-16,0-1-5 0,2 1-6 0,-7 25 6 16,3-17-9-16,2-9 18 0,4 1 18 0,-7 0 3 15,3 0-50-15,4-3-23 0,0 0 0 16,-5-1 0-16,5-3 0 0,2-1 0 0,-2-1 0 15,0-3 0-15,4-6 0 0,-4-1 0 0,0-2 0 16,2 2 0-16,0 0 0 0,-3-5 0 16,3 0 0-16,2 1 0 0,-4-7 0 0,4-1 0 15,0 0 0-15,0-2 0 0,-4-1 0 0,4 0 0 16,0-6 0-16,0 0 0 0,0-2 0 0,0 0 0 16,0-4 0-16,-4 1 0 0,4-2 0 15,0-2 0-15,0-14 0 0,0 25 0 0,0-25 0 16,-4 22-203-16,4-22-25 0,0 16-34 0,0-16-25 15,-2 14-108-15,2-14-159 0,0 0-71 16,-8 9 84-16,8-9-56 0,0 0-186 0,-19-5-395 16,11-2-820-16</inkml:trace>
  <inkml:trace contextRef="#ctx0" brushRef="#br1" timeOffset="-204383.12">11946 12154 417 0,'0'0'352'15,"-8"-9"2"-15,8 9-110 0,0 0 26 0,0 0-62 16,0 0 22-16,0 0-53 0,0 0 3 0,0 0-17 15,0 0-7-15,0 0-11 0,0 0 12 0,0 0 8 16,0 0-1-16,10-7 25 0,-10 7-19 16,23 0 25-16,-7 0-46 0,5-2-5 0,8 1 5 15,6-3-10-15,8-1-13 0,11 0-11 16,4 1-11-16,29-5-16 0,6 2-13 0,2-1-2 16,6 3-3-16,5-2-1 0,7 1-6 0,5 4-18 15,4 0 0-15,0 2-13 0,4 2-4 0,0 0 2 16,2 0-19-16,1 2 13 0,-1-1-11 0,-2 2 1 15,0-1-4-15,-2-2-6 0,2 4 5 16,-6-4 0-16,0 2-3 0,-2-3-3 0,-5 0 5 16,-9 0-4-16,-5 2 3 0,-18-6-7 0,-17 3 3 15,-2-2 3-15,-4 1-1 0,-5-1 0 16,-7 2-1-16,-7-4-2 0,2 2 4 0,-10-2 1 16,-2 2 18-16,0 0 17 0,-4-1-5 0,-2-1 10 15,-3 2 3-15,3-1-10 0,-4 1-10 0,-1-2-15 16,3 1 13-16,-2 2-5 0,-5-2-6 15,7-2-5-15,-7 3-11 0,-1-1 25 0,1 1 19 16,1 0 5-16,-3 0 6 0,0 0-7 0,-12 2 9 16,23-6-5-16,-23 6-10 0,23-4-7 15,-23 4-6-15,23-4-6 0,-23 4-4 0,22-4-12 16,-22 4 13-16,19-3-3 0,-19 3-3 0,21-3 40 16,-21 3 5-16,25-4 12 0,-13 1-5 15,0 0-8-15,3 1-5 0,-1-2 4 0,3 2-9 16,-3-2-5-16,3 3-4 0,-3-4-15 0,1 3 7 15,1-1-5-15,-3 1-12 0,-13 2-5 0,20-4-3 16,-20 4 6-16,17-3-3 0,-17 3 5 16,0 0 0-16,16-4-7 0,-16 4-18 0,0 0-100 15,0 0-121-15,0 0-116 0,0 0-201 0,-8-4-18 16,8 4 37-16,-23 0 10 0,23 0-76 0,-22-1-624 16,22 1-861-16</inkml:trace>
  <inkml:trace contextRef="#ctx0" brushRef="#br1" timeOffset="-203166.18">11876 10896 260 0,'0'0'489'15,"-15"-3"-114"-15,15 3-85 0,0 0-62 0,0 0-24 16,0 0-12-16,0 0 1 0,8-15-16 0,5 12 20 16,-1-1-6-16,5 0-13 0,1 0-3 0,7 0-10 15,4-1-22-15,8-2 4 0,11 0-11 16,6 1 0-16,6-3-23 0,26-3 0 0,5 1-17 15,4-1-6-15,7 2-7 0,7-3-2 0,5 2-13 16,8 0-10-16,6 0-10 0,73-7-11 16,-44 5-10-16,49-1 10 0,-46 4-6 0,-26 2-7 15,75-2 0-15,-52 5-4 0,-31 0-6 0,2 1-2 16,-2 3-1-16,-10-2 3 0,-4 1-6 0,-7-2-5 16,-8 1 1-16,-2-1 0 0,-22 1 2 15,-14 0 2-15,-1-2 6 0,0 1 28 0,0-1 17 16,-8-1 17-16,3 0 11 0,-13 1 11 15,1-2 13-15,-4 4 18 0,-2-4-15 0,1 0 35 0,-7 3 9 16,-3-4-2-16,1 3-12 0,-2 0-15 16,0-1-5-16,-4 2-18 0,1-1-11 0,-3 0-14 15,0-1-13-15,1 3-10 0,-1-3-5 0,4 0-12 16,-7 2-11-16,3 1-2 0,-1-4-6 0,-1 3 0 16,-3 1-3-16,1-1-9 0,-3 1 1 15,1-1 1-15,1 0 3 0,-14 4-7 0,19-5-2 16,-19 5-3-16,16-5 8 0,-16 5-9 15,15-4 3-15,-15 4-3 0,0 0-59 0,12-3-78 16,-12 3-86-16,0 0-110 0,0 0-171 0,0 0-51 16,0 0 6-16,0 0-65 0,-8-7-170 15,8 7-311-15,-27 0-742 0</inkml:trace>
  <inkml:trace contextRef="#ctx0" brushRef="#br1" timeOffset="-202448.8">14484 9388 338 0,'0'0'364'0,"-4"-23"-49"0,4 23-33 16,-4-24-27-16,4 24-8 0,-4-22-5 0,4 22-19 15,-4-22 0-15,4 22 3 0,-4-20-14 0,4 20-18 16,-2-16-28-16,2 16-37 0,0 0-21 16,-5-15-33-16,5 15-8 0,0 0-15 0,0 0 57 15,0 15 10-15,0 1 10 0,0 9 2 16,0 9 2-16,0 10-14 0,0 10-20 0,-4 3 20 15,4 4 8-15,0 3 31 0,-4 2-29 0,2 3 6 16,0 23 6-16,-2 1-5 0,0-14-10 0,2 13 44 16,-2-14 19-16,-1 14-3 0,5 1-41 15,-6-3 41-15,2-11-43 0,4-12 13 0,-2 28-8 16,2-16-20-16,0-11-20 0,2 1-12 0,-2-1-3 16,2-1-7-16,-2 1-1 0,2-1-4 0,-2 1 28 15,0-1 7-15,-2-1 3 0,2 0 2 16,-2-1-23-16,0-2-98 0,0-3 0 0,0 0 0 15,2-4 0-15,0-3 0 0,0-9 0 0,0 0 0 16,0-4 0-16,0-5 0 0,0-1 0 16,0-2 0-16,0-3 0 0,-2-3 0 0,2-2 0 15,0-3 0-15,-2-1 0 0,2-2 0 0,0-2 0 16,0-3 0-16,0-13 0 0,-2 26 0 0,2-26 0 16,0 20 0-16,0-20 0 0,0 14 0 15,0-14 0-15,0 0 0 0,0 0 0 0,-4 12 0 16,4-12 0-16,0 0-98 0,-11-12-528 0,5 2-173 15,0 0-154-15,-5-4 245 0,-1-5-109 0,0-1-514 16,-3-6-988-16</inkml:trace>
  <inkml:trace contextRef="#ctx0" brushRef="#br1" timeOffset="-198588.83">13424 9986 30 0,'-6'-7'430'0,"6"7"-64"0,0 0-47 16,-11-13-19-16,11 13-17 0,-4-12-23 15,4 12-3-15,-4-12-29 0,4 12-14 0,2-12-26 16,-2 12-19-16,6-21-19 0,1 12-17 0,-1-1-14 16,6 0 1-16,1 0 8 0,1 0-13 15,5 2-3-15,1-2-10 0,3 3 2 0,2 0-5 16,-7 2-15-16,3 2-10 0,-2 1 2 0,-3 2-10 15,1 2-4-15,-3 1 18 0,-3 5 20 0,-3-1 13 16,-8-7 0-16,6 20-14 0,-10-7-6 16,0 2-11-16,-2 0-8 0,-5 0-2 0,3-1-25 15,-2 0 5-15,3-2-25 0,-1 0 4 16,2-2-17-16,0 0 6 0,6-10-9 0,-2 16 12 16,2-16-11-16,10 14 9 0,2-9-14 0,-1 2 19 15,3-3-15-15,5 3 46 0,2-3 3 0,-1 2 64 16,1 1-10-16,-5-1 73 0,1 0-4 0,-3 2 69 15,-1-2 97-15,-5 2 44 0,-2 1 4 16,-6-9-38-16,2 19-359 0,-8-7 0 0,-4 0 0 16,-3 0 0-16,-1 0 0 0,-5 0 0 15,3 0 0-15,-9 1 0 0,-4 1 0 0,2-4 0 16,-2 1 0-16,2-2 0 0,1-1 0 0,1-3 0 16,0 1 0-16,4-4 0 0,1-2 0 0,3 0 0 15,0-7 0-15,3 1-192 0,2-4-682 0,3-1-80 16,5-1 88-16,0-4 51 0,6-1-607 15,2 0-1106-15</inkml:trace>
  <inkml:trace contextRef="#ctx0" brushRef="#br1" timeOffset="-195382.77">15532 11429 231 0,'0'0'566'0,"-8"-14"-136"0,8 14-53 16,-6-12-50-16,6 12-14 0,-4-11-56 15,4 11-34-15,0 0-57 0,-4-15-21 0,4 15-41 16,8-11 3-16,-8 11-33 0,16-9 9 0,-1 5-23 16,-3-1 23-16,5 2-11 0,-1 1 32 0,7 2-7 15,-6 0 26-15,3 0-3 0,-3 0 4 16,-1 0 16-16,-1 1 15 0,-15-1 49 0,23 2 37 15,-23-2 46-15,14 3 13 0,-14-3 58 0,0 0 46 16,0 0-45-16,4 13-83 0,-4-13-26 16,0 0-67-16,0 0-28 0,0 13-33 0,0-13-18 15,13 17-10-15,-9-7-18 0,6 1-15 0,2 3-7 16,-1 0-20-16,5 4-4 0,-5-2-14 0,1 1 17 16,-2 1-6-16,-1 0 15 0,-1-1-42 0,-8-2 0 15,0 5 0-15,-8-4 0 0,-5 2 0 16,-1 1 0-16,-9 0 0 0,-4 1 0 0,-4-2 0 15,-4 0 0-15,6-4 0 0,-2 0 0 0,0-1 0 16,4-1 0-16,0-2 0 0,9-2 0 16,-1-2 0-16,3-1 0 0,1 0 0 0,3-1 0 15,1-1 0-15,11-3 0 0,-20 7 0 16,20-7-808-16,-15 2-232 0,15-2 105 0,0 0 180 16,0 0-718-16,-16 0-1167 0</inkml:trace>
  <inkml:trace contextRef="#ctx0" brushRef="#br1" timeOffset="-178438.77">13310 11170 113 0,'0'0'499'15,"-16"-7"-96"-15,16 7-57 0,-15-7-12 16,15 7-28-16,-12-4-8 0,12 4-43 0,0 0-2 15,-15-7-39-15,15 7-15 0,0 0-44 0,0 0-12 16,-10-6-29-16,10 6 35 0,0 0 24 0,0 0 10 16,12-6 2-16,-12 6-5 0,21-5 0 15,-9 3-25-15,1-2-1 0,3 1-36 0,-1 0-2 16,3 1-28-16,-1-4-4 0,2 4-28 0,-3-2 5 16,1 0-25-16,-1 1 7 0,-1-1-28 0,-1 2 21 15,-1 0-19-15,-1-2 15 0,-12 4-18 16,19-4-14-16,-19 4-54 0,16-5-40 0,-16 5-64 15,0 0-108-15,13-4-100 0,-13 4-42 0,0 0-34 16,0 0-88-16,0 0-35 0,-17 2-318 16,17-2-518-16</inkml:trace>
  <inkml:trace contextRef="#ctx0" brushRef="#br1" timeOffset="-178114.33">13290 11163 493 0,'0'0'536'0,"0"0"-119"0,-13-3-40 16,13 3-75-16,0 0-44 0,-18 3-43 16,18-3-2-16,-19 11-34 0,11-2 9 0,-1 1-36 15,1 2-4-15,0 0-34 0,2 3-2 0,-1 1-38 16,3 0 4-16,2 0-31 0,2 1 2 16,2 2-20-16,2-3 30 0,5 1 8 15,3 3-2-15,3-1 9 0,1-1 4 0,1 0 27 16,-3-2 15-16,1-1 30 0,-3-2 13 0,-2-2 55 15,-1 1 42-15,-3 0 75 0,-6-12 126 0,-2 28-37 16,-7-14-60-16,-5-1-64 0,-5 3-41 0,-3 1-65 16,-9-1-25-16,0-2-43 0,0 0-9 0,-2 0-35 15,2-2-62-15,0-4-20 0,4 0 0 16,2-4 0-16,4 1-152 0,1-5-181 0,3 0-188 16,0-3-158-16,5-1-97 0,6-3 174 0,6 7-36 15,-6-21-64-15,10 7-499 0,4 0-846 16</inkml:trace>
  <inkml:trace contextRef="#ctx0" brushRef="#br1" timeOffset="-176444.68">15377 9660 576 0,'0'0'459'16,"-6"-14"-35"-16,6 14-54 0,-4-11-6 16,4 11-54-16,-2-10 11 0,2 10-10 0,-4-12-7 15,4 12-4-15,0 0-52 0,-4-15-57 0,4 15-42 16,0 0-34-16,0 0-32 0,0 0 10 0,0 0 38 15,-7 20 33-15,5-1 27 0,-2 1-15 0,2 5 18 16,-2 4-37-16,0 0 84 0,-2 2-22 16,2-1-12-16,-1 2-11 0,1-2 6 15,0 0-47-15,0 0-4 0,4-1-46 0,-6-1 1 0,4-2-33 16,0-2-2-16,2-2-23 0,-2 0 2 16,2-1-25-16,-2-2 15 0,2-1-26 0,0 1 20 15,-3-4-23-15,3 0 18 0,0-2-33 0,0-13-41 16,-2 23-114-16,2-23-68 0,0 19-138 15,0-19-145-15,0 0-130 0,0 19 109 0,0-19-86 16,0 0-201-16,0 0-351 0,0 0-814 0</inkml:trace>
  <inkml:trace contextRef="#ctx0" brushRef="#br1" timeOffset="-140397">1120 2704 183 0,'0'0'463'0,"-8"-16"4"16,8 16-78-16,-6-13-16 0,6 13-34 15,0 0-43-15,-8-12-19 0,8 12-18 0,0 0 19 16,-7-9-61-16,7 9 20 0,0 0-79 0,0 0-1 16,0 0-68-16,0 0 81 0,0 0-13 0,-6 17 42 15,8-2-34-15,-2 3 5 0,2 6-20 16,-2 3 11-16,2 4-28 0,1 1 21 0,-3 0 16 15,0 2 11-15,2-1-29 0,-2 0 10 0,0 0-55 16,2-2 18-16,-2-1-46 0,0 0-9 0,2-5-15 16,-2-2-3-16,0-1-19 0,0 0 2 15,0-4-9-15,2 1-6 0,-2-4 2 0,0 0 0 16,0-15 1-16,2 24-3 0,-2-24 14 0,0 18-5 16,0-18 10-16,0 0-6 0,-2 16 4 15,2-16-20-15,0 0-7 0,0 0-5 0,-13-8-5 16,7 0-2-16,0-5 25 0,2-3-39 15,-2 0 23-15,1-6-23 0,1-2 30 0,0-2-30 16,2-1 21-16,-2-1-27 0,2-2 29 0,0 1-29 16,0 0 22-16,0 0-10 0,0 0 16 0,2 0-27 15,0 0 31-15,0 5-26 0,0 0 33 0,0 2-41 16,0 2-1-16,0 2-2 0,2 0 6 16,0 4-8-16,0 0 7 0,0-1 3 0,2 3 1 15,4 0 4-15,1 2 3 0,-1 1 3 0,2 0-2 16,3-1 6-16,-1 2-3 0,3 1 7 15,-1 1-1-15,0 0-8 0,1 1-48 0,-1 1-30 16,-1 1-54-16,-1 0-90 0,1 1-41 0,-13 2-182 16,24 1 93-16,-24-1-38 0,21 9-74 0,-13-4 46 15,-1 3-92-15,-7-8-53 0,6 18-335 16,-6-18-551-16</inkml:trace>
  <inkml:trace contextRef="#ctx0" brushRef="#br1" timeOffset="-140211.02">1131 2941 278 0,'-6'7'652'16,"6"-7"-114"-16,-11 12-117 0,11-12-57 16,-6 10-105-16,6-10 7 0,0 0-15 0,0 0 43 15,6 7 31-15,-6-7-45 0,23-3 11 0,-9-1-73 16,5-2-10-16,0 0-64 0,1-2-6 16,3 1-50-16,0-1 12 0,2-2-47 0,-3 1-41 0,1 2-141 15,-4-1-84-15,-3 2-89 0,1 1-115 16,-3-1 14-16,-1 0-119 0,-1 2-478 0,-4-2-654 15</inkml:trace>
  <inkml:trace contextRef="#ctx0" brushRef="#br1" timeOffset="-139722.77">1585 2718 3 0,'0'0'847'16,"0"0"-211"-16,5-12-78 0,-5 12-110 0,0 0-22 15,0 0-109-15,0 0-10 0,0 0-106 16,0 0 10-16,4-10-101 0,-4 10 31 0,0 0-44 16,4 12 64-16,-2-1-34 0,2 2 21 0,-2 3-52 15,0 0 20-15,0 3-41 0,0 1 25 16,0 2-39-16,0 0 21 0,1 0-38 0,-1 1 26 16,0-1-24-16,0-1 6 0,0 0-17 0,0-2 12 15,0 0-23-15,0-3 17 0,0-1-2 16,-2-1 77-16,0-14 33 0,2 23 51 0,-2-23 37 15,2 16 17-15,-2-16-43 0,0 0-39 16,0 0-48-16,0 0-13 0,0 0-27 0,-8-11-19 0,4-3-20 16,2-3-13-16,0-5 38 0,0-1-51 0,0-6-42 15,-1-3 34-15,3-1-23 0,0-1 14 16,3-6-9-16,1 1-5 0,0 3 9 0,2-1-9 16,0 4 1-16,2 5-16 0,1 2 32 0,-1 2-29 15,0 3-3-15,3 3 9 0,1 5-2 16,0 2 20-16,3 2-12 0,1 4 4 0,-1 2 8 15,1 4 7-15,1 1 4 0,-3 1 5 16,1 4 2-16,-3 2 8 0,-1 1 37 0,-5 2 24 16,-2 2 23-16,-2 1-14 0,-4 3-12 0,-2 0-9 15,-6 3-2-15,-1 0-20 0,-1 0-15 16,-3 0-5-16,1-3 2 0,-3 0-26 0,1-3-87 16,-1-1-149-16,1-1-150 0,-1-4-141 0,3 0-245 15,-3-3-37-15,3-1 99 0,-3-1-92 0,5-1-458 16,12-3-892-16</inkml:trace>
  <inkml:trace contextRef="#ctx0" brushRef="#br1" timeOffset="-138745.77">1435 3902 126 0,'0'0'421'0,"0"0"-110"16,0 0-48-16,0 0-50 0,0 0-28 0,0 0 45 16,0 0-74-16,0 0 5 0,0 0-9 0,0 0-18 15,0 0-5-15,0 0 0 0,2 14 5 0,-2-14 23 16,0 0 26-16,0 0 27 0,2 17 53 15,-2-17-27-15,4 23 48 0,-4-9-58 0,2 3-4 16,-2 3-10-16,2 2-13 0,0 4-37 16,-2 1-7-16,2 3-23 0,0-1-25 0,0 2-17 15,0-1-5-15,0-1 0 0,0-1 1 0,1-1-46 16,-1-3 23-16,0 0-18 0,0-3 0 0,0-1-39 16,0-1 35-16,-2-2-22 0,2-2 9 15,0-2-12-15,-2 0 21 0,0-13-32 0,2 23 43 16,-2-23 28-16,0 15 57 0,0-15 20 0,0 0-8 15,0 0-42-15,0 0-21 0,0 0-22 0,0 0-15 16,-12-11-9-16,5-2-10 0,3-2 1 16,-2-3-21-16,2-3-2 0,-2-4 4 0,0-3-9 15,1 0 2-15,1 0-8 0,0-4 6 0,0 2 2 16,2 0-2-16,2-2-7 0,0 1 28 16,0 3-24-16,0 2 14 0,2 2-30 0,0 1 33 15,0-1-33-15,2-1 26 0,0 4-28 0,3 1 6 16,3-1-4-16,-2 1 2 0,3 0 3 0,1 3 3 15,2 0-4-15,3 2 2 0,-3 1 29 0,3 1-26 16,0 4 26-16,-1-1-24 0,1 3-3 16,-3 0 3-16,3 2-35 0,-3 1-33 0,1 1-78 15,-1 1-56-15,-14 2-130 0,23 5-80 16,-13-1 27-16,-4 4-45 0,1 1-79 0,-5 4 29 16,-2-13-91-16,-5 29-460 0,1-13-691 0</inkml:trace>
  <inkml:trace contextRef="#ctx0" brushRef="#br1" timeOffset="-138575.77">1534 4145 318 0,'0'0'636'0,"-11"14"-143"0,11-14-84 0,0 0-79 0,-6 11-60 15,6-11-31-15,0 0-12 0,0 0-12 16,19-2-8-16,-7-3-21 0,1 0-33 0,3-1 7 16,1-1-69-16,1 1 10 0,3-3-47 0,0 1-39 15,-1 1-90-15,-1 1-113 0,0 0-77 16,-1-2-111-16,1 2-94 0,-3 0-385 0,-1 1-480 15</inkml:trace>
  <inkml:trace contextRef="#ctx0" brushRef="#br1" timeOffset="-138059.39">1951 3910 426 0,'4'-18'602'0,"-4"18"-65"0,3-14-20 16,-3 14-88-16,0 0-20 0,2-13-91 0,-2 13 4 0,0 0-100 15,0 0 0-15,0 0-90 0,0 0 31 16,0 0-41-16,0 0 57 0,0 0-25 0,6 18 24 16,-6-5-38-16,2 3 8 0,-2 1-36 15,2 2-7-15,-2 0-15 0,0 4-10 0,0-2-18 16,2 2 29-16,-2 0-28 0,0 0 9 0,0 0-29 16,0-2 2-16,0-2-1 0,2-2-2 0,-2 0-5 15,0-2-3-15,0-15-7 0,0 25 50 0,0-25 59 16,0 19 45-16,0-19 11 0,0 0-45 0,0 0-27 15,0 0-26-15,0 0-20 0,-4-11-14 16,2-2-13-16,2-4-21 0,-2-2 9 0,2-3-26 16,0-3-3-16,0-4-1 0,2 1-14 15,2-2 3-15,-2 1 0 0,2 3 0 0,2 0 12 16,-1 6-21-16,-1-1 15 0,2 5-26 0,0 2 19 16,0 1-15-16,1 5-1 0,-7 8 8 15,16-5 9-15,-16 5 16 0,17 6-13 0,-9 3 4 16,2-1-2-16,-2 3 5 0,3 1 11 0,-3 0-14 15,2 0-1-15,-1 1 8 0,1-1-3 0,-2-1 15 16,3 1 3-16,-1-3 22 0,0-1 15 0,-1 0 39 16,1-3 41-16,0-1 23 0,-10-4 22 15,21 2-12-15,-9-5-171 0,1-3-2 0,-1-2 0 16,0-6 0-16,3-3 0 0,-3-2 0 0,1-3 0 16,-3-2 0-16,-2-2 0 0,3 0 0 15,-5 1 0-15,2 0 0 0,-4 5 0 0,-2 2 0 16,3 2-369-16,-3 1-113 0,0 2-139 15,-2 13-99-15,0-14 95 0,0 14 107 0,0 0-42 16,0 0 10-16,-11 10-114 0,11-10-298 0,-8 21-618 16</inkml:trace>
  <inkml:trace contextRef="#ctx0" brushRef="#br1" timeOffset="-137638.6">2886 3921 209 0,'0'0'652'0,"0"0"-119"0,-13-6-49 0,13 6-57 16,0 0-37-16,0 0-70 0,-12-5 0 0,12 5-78 16,0 0-31-16,0 0-28 0,0 0-19 15,0 0-21-15,0 0 6 0,8-12 6 0,2 8 1 16,3 0-6-16,1-2-13 0,3 1-16 0,2-2-18 15,3-1-20-15,3-1-11 0,0 1-17 0,0-3-11 16,4-1-7-16,-5 3-20 0,1-1-44 0,-2 1-62 16,-2 0-69-16,-5 2-88 0,-1-1-45 15,-1 0-48-15,-4-1-37 0,1 3-19 0,-11 6-48 16,10-15-31-16,-10 15-378 0,0 0-475 16</inkml:trace>
  <inkml:trace contextRef="#ctx0" brushRef="#br1" timeOffset="-137409.61">3175 3686 127 0,'-12'-1'504'0,"12"1"-138"0,0 0-75 16,0 0-56-16,0 0-41 0,0 0-18 0,0 0 6 16,0 0-7-16,0 0 6 0,0 0 1 0,10 8-1 15,-10-8-13-15,25 6-7 0,-11-3-2 16,3 2-4-16,-1-2 2 0,1 3 11 0,2 0 4 16,-3 0 6-16,-1 2 21 0,-3-2 36 0,0 3 28 15,-1-1 20-15,-5 1 3 0,-2 3 6 0,-4-12 83 16,0 24-64-16,-6-10-47 0,-2 1-45 15,-5 3-52-15,1-1-21 0,-3 0-38 0,1-1-42 16,-3 1-117-16,3-2-168 0,3-2-199 0,-1 0-212 16,2-2-32-16,1-1 43 0,1-3-86 0,8-7-573 15,-8 11-926-15</inkml:trace>
  <inkml:trace contextRef="#ctx0" brushRef="#br1" timeOffset="-135254.72">2464 2841 532 0,'0'0'352'15,"0"0"20"-15,0 0-89 0,-10-5 8 0,10 5-42 16,0 0-15-16,0 0-17 0,0 0-3 0,8-12-10 16,-8 12-29-16,14-13-25 0,-3 6-38 15,-1 1-14-15,2 0-25 0,3-1-8 0,-1 1-63 16,3 0-89-16,-1 1-76 0,3 0-111 0,-2-1-21 16,-3 1-84-16,1-1-385 0,-1-1-357 0</inkml:trace>
  <inkml:trace contextRef="#ctx0" brushRef="#br1" timeOffset="-135021.72">2687 2610 618 0,'0'0'590'16,"-10"-8"-146"-16,10 8-87 0,0 0-93 0,-8-9-71 15,8 9-31-15,0 0-31 0,0 0-29 0,16-7-13 16,-1 6 7-16,3 0-4 0,3 1-13 0,4 1-14 16,4 2-11-16,0 0-5 0,2 1 17 15,-2 2-13-15,-3 0 53 0,-3 2-17 0,0-2 26 16,-7 2 22-16,-3 0 57 0,-5 3 25 15,-4 1-25-15,-4 2-20 0,-2 1-26 0,-6 0-31 16,-2 0-23-16,-3 1-18 0,-1 1-12 0,-1-4-32 16,1-1-76-16,1-3-140 0,1 0-105 0,2 0-106 15,-1-3-112-15,11-6-99 0,-12 7-409 16,12-7-668-16</inkml:trace>
  <inkml:trace contextRef="#ctx0" brushRef="#br1" timeOffset="-70586.46">3551 2408 497 0,'0'0'347'16,"-16"-1"22"-16,16 1-92 0,-17-1 23 0,17 1-26 15,-12-1-16-15,12 1-17 0,-13-4-20 16,13 4-18-16,-10-5-20 0,10 5-8 0,-8-8-23 15,8 8 23-15,-6-16-31 0,6 16 42 0,-2-21-48 16,2 21 4-16,4-24 25 0,0 11-61 16,0 1 24-16,2 1-60 0,0 0 23 0,3 0-59 15,1 3 29-15,0 0-51 0,3 3 36 0,-1 0-44 16,3 3 39-16,-1 2-39 0,-2 0 27 16,3 4-32-16,-3 1 36 0,-1 3-41 0,-1 2 17 0,-2 4 7 15,-2 1 10-15,-1 3 11 0,-5 2-5 16,-2 4 22-16,-5 0-17 0,-1 5 14 0,-4 1-22 15,-1 3 6-15,-1-3-7 0,-1 0 13 16,3-3-12-16,0-3-4 0,1-3-14 0,1-4 16 16,4-2 1-16,-3 0 10 0,3-4-5 0,2 0-1 15,4-11 0-15,-4 15-19 0,4-15 33 16,0 0-10-16,12 6 21 0,-1-9-35 0,3-2 17 16,3-2-24-16,5-3 12 0,1 0-16 0,4-4-30 15,0 1-84-15,2-1-98 0,-2 0-80 0,0-1-65 16,1 1-35-16,-1 1-50 0,-2-1-56 0,-2 0-73 15,0 1-478-15,-3-1-688 0</inkml:trace>
  <inkml:trace contextRef="#ctx0" brushRef="#br1" timeOffset="-70282.44">4335 2146 236 0,'0'0'676'0,"-2"-16"-135"0,2 16-63 0,-11-14-55 15,11 14-72-15,-14-9-18 0,14 9-67 0,-23-2 27 16,9 4-77-16,-3 4-12 0,1 0-37 0,-1 3-24 16,1 3-22-16,-1 2-33 0,3 2-12 15,-1 1-26-15,9 0-5 0,0 1-4 0,4 2-10 16,6-1 1-16,2 2-1 0,6 0 1 0,3-1 15 16,3 2 60-16,3-1 15 0,-4-5 29 15,-1 0 12-15,-1-2 27 0,-5-3 125 0,0-1 55 16,-1 1 42-16,-5 0-6 0,-4-11-31 0,2 22-72 15,-6-9-47-15,-5-1-156 0,-3-1-100 16,-3 0 0-16,1-2 0 0,-5 0 0 0,3-2 0 16,-3-3-26-16,1-2-546 0,-1-2-194 0,3-1-112 15,1-3 128-15,1-3 18 0,1-1-683 16,3-1-1097-16</inkml:trace>
  <inkml:trace contextRef="#ctx0" brushRef="#br1" timeOffset="-70046.44">4318 1991 469 0,'8'-22'738'0,"1"0"-102"0,-3 5-46 16,-2 1-3-16,2 3-24 0,-4 0-71 15,2 1-80-15,-4 12-43 0,5-17-51 0,-5 17-45 16,0 0-25-16,0 0 96 0,0 0-40 0,-7 22-43 16,1-4 11-16,-2 7-2 0,-2 8-89 0,-1 3 15 15,-1 9-80-15,-3 1-15 0,-1 0-25 0,1 2 4 16,1 0-24-16,-1-1 6 0,1 0-40 15,0 0-110-15,1-2-143 0,1-2-163 0,1-8-239 16,1-2-178-16,4-4 123 0,2-5 8 0,-2-2-137 16,3-5-353-16,3-2-814 0</inkml:trace>
  <inkml:trace contextRef="#ctx0" brushRef="#br1" timeOffset="-69796.44">4432 2119 157 0,'12'-30'800'0,"-3"6"-177"0,-1 1-84 16,-2 6-91-16,-2 1-60 0,2 3-51 0,-4 3-29 0,-2 10 2 16,0 0 10-16,0 0 13 0,0 0-6 15,-8 20-25-15,2-2-19 0,-2 6 5 0,-3 7 55 16,1 3-50-16,-4 7-31 0,-3 2-35 16,3 3-30-16,-1 0-26 0,-1 3-27 0,-1 1-26 15,3 0-28-15,1 0-17 0,-1-1-25 0,3 2 12 16,-1-4-18-16,4 0-22 0,-3-3-86 15,3-7-131-15,2-1-148 0,2-6-214 0,-2-2-168 16,1-2 56-16,3-4 48 0,-2-3-70 0,0-2-569 16,0-3-906-16</inkml:trace>
  <inkml:trace contextRef="#ctx0" brushRef="#br1" timeOffset="-65159.02">3783 3526 381 0,'0'0'559'0,"-11"3"-128"16,11-3-70-16,0 0-64 0,-12 3-62 0,12-3-31 16,0 0-31-16,0 0-17 0,0 0-16 0,-10 5-13 15,10-5 1-15,0 0 21 0,0 0-27 16,0 0 4-16,14-4-33 0,-14 4 9 0,23-5-32 16,-11 3 1-16,3-2-29 0,-1-1 12 0,5 0-1 15,0-1-16-15,3-2-9 0,1 0-1 16,0-2-6-16,-1 2 4 0,-1-2-8 15,0 1-5-15,-5 1 5 0,1 2 19 0,-5-1 17 16,1 3 21-16,-1-2 26 0,-4 1 26 0,-8 5 24 0,17-8-12 16,-17 8-20-16,10-9-23 0,-10 9-12 0,0 0-22 15,0 0-17-15,2-13-6 0,-2 13-13 16,0 0-5-16,-10-7-6 0,10 7-7 0,0 0 0 16,-25 3-3-16,13 2-4 0,-3 2 5 0,1 1-2 15,-5 4-1-15,3 1 19 0,-5 1-24 16,2 3 17-16,1-1-17 0,1 1 6 0,1 1-9 15,1 2 14-15,3 2-12 0,2-1 12 0,1 2-13 16,5-2 16-16,4 0-23 0,2 2 23 16,4 0-21-16,3-2 14 0,3 1-7 0,0-2 16 15,5-1-13-15,0-1 28 0,-3-2 17 0,3 0 25 16,-5-3 38-16,-2-2 69 0,1 0 56 16,-3 0 66-16,0-3 72 0,-4 2 15 0,-4-10 12 15,4 18-50-15,-4-18-128 0,-10 20-220 0,0-10 0 16,-3-1 0-16,-1 0 0 0,-3-3 0 0,-1 2 0 15,1-3 0-15,-1 0 0 0,-1 0 0 16,2-1 0-16,1 0 0 0,1-2 0 0,3 0 0 16,12-2-417-16,-23 5-361 0,23-5-116 0,-14 2 121 15,14-2 113-15,0 0-53 0,0 0-545 16,6-16-900-16</inkml:trace>
  <inkml:trace contextRef="#ctx0" brushRef="#br1" timeOffset="-64826.01">4816 3166 177 0,'7'-14'693'16,"-1"1"-159"-16,-6 13-63 0,2-21-53 0,-2 21-58 16,-4-16-42-16,4 16-23 0,-11-9-46 15,11 9-19-15,-14 1-35 0,6 4-34 0,-3 1-31 16,3 5-18-16,-2 4-26 0,1 3-16 0,3 3-10 15,2 5-11-15,2 0 8 0,2 2 13 0,6 2 23 16,3 1 40-16,3 1 41 0,2-1 32 16,3-2 7-16,2 0 42 0,-3-2 57 0,1-2-22 15,-7-3 29-15,0-2 27 0,-1-2 13 0,-7 1 24 16,-2 0-26-16,-5 1-341 0,-5 1-16 0,-6-1 0 16,-5 2 0-16,-2-3 0 0,-2-3 0 15,3-5 0-15,-3-1 0 0,2-4 0 0,2-1 0 16,1-3 0-16,1-2 0 0,1-3-200 0,1-2-630 15,5-3-116-15,-1-2 91 0,5-3 106 0,4-1-711 16,0-2-1151-16</inkml:trace>
  <inkml:trace contextRef="#ctx0" brushRef="#br1" timeOffset="-64590">4796 3092 401 0,'8'-21'745'0,"-2"1"-150"0,-2 3-57 16,0 3-29-16,1-1-26 0,-1 2-53 15,-4 13-36-15,6-21-75 0,-6 21-27 0,2-15-56 16,-2 15-32-16,0 0-16 0,0 0 30 0,4 15 52 16,-6 2 60-16,0 9-19 0,-4 8-3 15,-2 12-25-15,-3 3-25 0,-1 5-42 0,-3 1-27 16,-3 24-60-16,3-14 9 0,3-8-46 0,-1 0-9 16,1-2-51-16,2-1-32 0,1-4-58 0,3-2-231 15,0-10-156-15,4-5-208 0,0-3-142 0,2-3 83 16,2-6 9-16,-2-4-734 0,6-3-1122 15</inkml:trace>
  <inkml:trace contextRef="#ctx0" brushRef="#br1" timeOffset="-64356.01">5056 3088 432 0,'8'-21'723'15,"1"2"-165"-15,-1 2-106 0,-4 6-91 0,2-1-43 16,-6 12-18-16,0 0 21 0,0 0 20 0,0 0 8 15,-4 30-24-15,-2-6 14 0,-2 8-43 0,-3 7-29 16,1 7-35-16,-2 6 88 0,-3 1-11 16,3 4-18-16,-3-2-23 0,3 1-49 0,-1 0-35 15,1-2-39-15,2 0-23 0,1-5-31 0,1-2-13 16,2-8-24-16,0-2-89 0,4-7-109 16,0-1-196-16,0-6-196 0,0-1-184 0,4-2 37 15,-2-4-75-15,2-3-661 0,-2-13-1101 0</inkml:trace>
  <inkml:trace contextRef="#ctx0" brushRef="#br1" timeOffset="-52917.69">1255 2052 76 0,'0'0'440'0,"10"-9"-85"15,-10 9-44-15,0 0-69 0,8-8 5 0,-8 8-43 16,0 0 33-16,0 0-46 0,0 0 34 16,-6-15-31-16,6 15 16 0,-12-9-19 0,12 9 14 15,-19-8-70-15,7 5 35 0,-3-2-60 0,-1 2 46 16,-1 1-51-16,-3 1 45 0,1 0-76 16,-4 1 3-16,0 0-13 0,1 1-2 0,-5 2-11 0,0 0-8 15,0 2-9-15,0-1-6 16,2 0 7-16,1 2-11 0,3-1-7 0,2-2-4 0,3 1-4 15,-1 1-7-15,3-2-4 0,1 0-4 16,1 1 48-16,2 0-59 0,-1 3 59 0,1-2-60 16,2 3 55-16,-1 0-55 0,1 1 52 0,-2 2-4 15,2 0 46-15,-3 2-21 0,3 2 21 0,-2 0-21 16,-1 2 16-16,-1 2-9 0,-1 1 7 16,1 6-16-16,0 0-9 0,1 9 0 0,-3 6-3 15,-1 7-17-15,5 4 22 0,-2 5-8 0,-1 24-4 16,-1 2-8-16,1 2 3 0,5 3 34 15,-2 1 17-15,4 6 5 0,-1 1 34 0,1 2-21 0,4-1 10 16,0 3-25-16,2-3 9 0,4-1-26 16,2-1 18-16,5-2-39 0,1 1 16 0,7-4-9 15,3 1-1-15,7-2 27 0,7 0-30 16,3-3 42-16,6-3-32 0,7-5-7 0,4-3 1 16,8-6 2-16,6-5-9 0,7-8 14 0,9-5 18 15,7-6 7-15,11-7-20 0,63 8-4 16,-39-17-9-16,-22-11-7 0,5-4-12 0,-1-4 13 15,-2-4-16-15,-5-2-34 0,-6-5-106 0,-16 0-61 16,-17-4-173-16,0-1-209 0,-4-4-150 16,-4-4 55-16,-3-5-67 0,-5-2-711 0,14-16-1112 15</inkml:trace>
  <inkml:trace contextRef="#ctx0" brushRef="#br1" timeOffset="-52329.73">4411 1534 68 0,'0'0'446'0,"15"-12"-102"16,-5 8-34-16,2 1-13 0,5 1-16 0,2 2-9 16,3 2-14-16,5 2-14 0,8 2-1 0,7 8 2 15,1 4-12-15,19 18 50 0,2 7-12 16,4 8 1-16,1 10-23 0,-1 4-28 0,-2 9-35 15,-2 5-12-15,-6 3-15 0,-6 4-25 0,-5 5 19 16,-6 2 4-16,-7 3 12 0,-8 1 62 16,-7-1-1-16,-7-1 15 0,-7-4-13 0,-10-15-1 15,-3 14-9-15,-10-3-4 0,-9-2-30 0,-6-4-42 16,-7-4-15-16,-3-2-35 0,-7-3-14 0,3-2-25 16,-3-5 1-16,1-8-30 0,1-3-28 15,11-13-107-15,4-9-141 0,2-2-123 0,2-3-200 16,4-8-153-16,0-2 20 0,0-5 27 0,3-4-799 15,-1-1-1170-15</inkml:trace>
  <inkml:trace contextRef="#ctx0" brushRef="#br1" timeOffset="-51928.74">1232 5358 914 0,'-31'14'991'0,"2"-1"-270"0,6-3-131 16,3-1-159-16,3-3-70 0,5-1-111 15,12-5-20-15,0 0-80 0,18-16 4 0,15-7-43 16,36-14 54-16,17-6 31 0,72-39 4 0,11 0 6 16,13-1 50-16,16-1-33 0,15-2-47 15,11-2-33-15,7 2-37 0,11 2-15 0,4 4-23 16,-2 2-47-16,-2 3 32 0,-5 6-35 0,-9 7 21 16,-11 0-43-16,-8 7 37 0,-11 4-6 0,-16 6 0 15,-46 12-13-15,-28 6-5 0,-5 3-33 16,-6 1 36-16,-8 3-1 0,-10 1-5 15,-21 6-29-15,-17 3-52 0,-8 3-43 0,-10 1-65 16,-5 1-122-16,-9 1-152 0,-9 4 3 0,0 0-76 16,-17-2-121-16,-8 4-675 0,-14 5-987 0</inkml:trace>
  <inkml:trace contextRef="#ctx0" brushRef="#br1" timeOffset="-51563.72">1920 5371 653 0,'-41'18'839'0,"8"-6"-230"0,-2-2-149 16,8-2-96-16,2-3-71 0,9-3-60 0,16-2-48 16,-19-4-17-16,19 4 35 0,10-22 78 0,15-1 48 15,16-4 26-15,34-19-10 0,14-6-23 0,72-29 92 16,15 4-36-16,8 0-67 0,12 1-76 15,13 2-35-15,6-1-43 0,6 2-44 0,0 2 6 16,2 2-33-16,-1 4-17 0,-7 1-26 0,-2 3 10 16,-3 3-5-16,-5 4 0 0,-4 3 30 15,-9 8 42-15,-12 5-40 0,-44 13-80 0,-24 7 0 16,-7 0 0-16,-4 6 0 0,-8 1 0 0,-24 4 0 16,-14 1 0-16,-11 2 0 0,-5 1 0 0,-8 1 0 15,-8 1 0-15,-2 1 0 0,-5 0 0 0,-16 0 0 16,15 4 0-16,-15-4 0 0,0 0 0 15,-11 11 0-15,-1-7-442 0,-5-1-297 0,-3 1-147 16,-5-1 16-16,-2 2-788 0,-4-1-1398 16</inkml:trace>
  <inkml:trace contextRef="#ctx0" brushRef="#br1" timeOffset="22785.5">1633 11255 653 0,'-14'5'602'0,"-1"-2"-58"0,1 1-107 16,1 1-79-16,3-1-52 0,-3-2-45 0,13-2-13 15,-16 7 0-15,16-7-45 0,-12 5 55 16,12-5-6-16,0 0 60 0,0 0-4 0,20 0-3 16,3-5-34-16,12 0 41 0,11-1-22 0,7-4-39 15,3 1-4-15,2-2-53 0,2 1-9 0,0 1-16 16,0-3 3-16,0 4-19 0,-4-2-20 0,-3 2-6 15,-1 2-16-15,-11 1-17 0,-1 1-7 16,-9 1 10-16,-4 1-94 0,-5 0-3 0,-1 1 0 16,-2 0 0-16,-1 0 0 0,-3 0 0 0,-1 1 0 15,-14 0 0-15,23-1 0 0,-23 1 0 16,18-2 0-16,-18 2 0 0,13-2 0 0,-13 2 0 16,0 0 0-16,16-3 0 0,-16 3 0 15,0 0 0-15,13-5 0 0,-13 5 0 0,0 0-536 16,6-6-405-16,-6 6-112 0,0 0 342 0,0 0-72 15,8-9-540-15,-8 9-981 0</inkml:trace>
  <inkml:trace contextRef="#ctx0" brushRef="#br1" timeOffset="24377.25">9904 11223 136 0,'-15'-3'763'15,"1"3"-151"-15,14 0-103 0,-27 0-49 0,27 0-41 16,-23 0-24-16,23 0-24 0,-19 0-28 16,19 0-19-16,0 0-50 0,-16 0-19 0,16 0-6 15,0 0-3-15,0 0-9 0,27 3 45 0,-5-3 16 16,9 2-33-16,9-2-18 0,7 0-28 16,7 0-9-16,6 0-5 0,0 0 9 0,2 0-9 15,2-2 4-15,0-1-31 0,-2 1-112 0,0 0-66 16,-2-1 0-16,-2 1 0 0,-6 0 0 0,-13 0 0 15,-4 0 0-15,-6-1 0 0,-4 3 0 16,-5-2 0-16,-1 2 0 0,0-1 0 0,-5 0 0 16,1 1 0-16,-15 0 0 0,20-2 0 0,-20 2 0 15,0 0 0-15,0 0 0 0,0 0 0 16,0 0 0-16,0 0 0 0,0 0 0 0,-12 4-746 16,12-4-421-16,-19 7 81 0,7-5-553 0,0 3-1374 15</inkml:trace>
  <inkml:trace contextRef="#ctx0" brushRef="#br1" timeOffset="110338.2">5310 13382 367 0,'-18'-5'323'0,"18"5"-80"0,-15-9-3 0,15 9-57 16,-10-9-19-16,10 9-20 0,-6-14-22 0,6 14-8 16,0-17-2-16,2 4-5 0,4 1-11 0,4-2 3 15,3 3-1-15,1-3-8 0,3 0-5 16,4 4-16-16,-5 1-11 0,1 2-11 0,-1 3-9 16,1 1-2-16,-3 1 11 0,-1 4 14 15,-3 1 28-15,0 3 33 0,-4 2 27 0,1 2 6 16,-7-10 23-16,4 20-36 0,-4-20 30 0,0 23-17 15,0-23-25-15,-2 25-13 0,2-25-27 16,-2 19-12-16,2-19-18 0,0 16-12 0,0-16-19 16,4 20 10-16,2-8-4 0,0-3 1 0,4 5 3 15,1 2-1-15,3 0 9 0,-1 1-11 16,-1 1 35-16,0 0-1 0,-3 0 62 0,-3 0 40 16,-2 1 49-16,-2-1 96 0,-4 2 22 0,-2-1-11 15,-4 2 10-15,-3-2-86 0,-5 1-9 0,-3-1-60 16,-4 2-11-16,-3-3-55 0,-1-3 2 0,-2-2-54 15,0-1 24-15,6-3-58 0,0-4-26 0,3 0-120 16,-1-4-178-16,4-2-194 0,3-4-199 16,2 0-217-16,1-4 190 0,7 0 46 0,4-5-43 15,4 0-434-15,5-2-789 0</inkml:trace>
  <inkml:trace contextRef="#ctx0" brushRef="#br1" timeOffset="110640.2">5530 13359 577 0,'12'-14'544'0,"-2"2"-150"15,3 2-70-15,-3 2-48 0,2 2-43 0,3 4-28 16,-15 2 0-16,27 0-11 0,-13 2-8 0,1 3 1 16,-1-1-15-16,1 1-18 0,1 3-18 0,1 1-22 15,-1 0-22-15,3-2-19 0,2 5-14 16,-3-3 36-16,-1-4-60 0,-1 3 37 0,1-2-46 16,-3 0 83-16,-1-2 32 0,-1 0 42 0,-12-4-1 15,21-2-18-15,-21 2 4 0,12-13 7 16,-12 13 6-16,4-20 46 0,-4 6 19 0,-4 2-18 15,0-2-3-15,-2 2 20 0,2 3-57 0,-5-2-32 16,1 2-22-16,0 2-31 0,-3 4-37 0,-1-1-11 16,12 4 24-16,-27 6-52 0,11-1-7 0,-1 5-2 15,-1 4 38-15,-1 2-47 0,0 2-7 16,1 3-4-16,1 4-5 0,5-4-100 0,-1 0-105 16,3 3-156-16,2-2-128 0,4-3-232 0,2 2 105 15,2-2-19-15,2-3-72 0,4-2-506 16,4-3-861-16</inkml:trace>
  <inkml:trace contextRef="#ctx0" brushRef="#br1" timeOffset="110908.19">6226 13127 386 0,'6'-9'485'16,"-6"9"-43"-16,0 0 1 0,5 11-28 0,-5-11-52 15,4 26-34-15,-4-10 35 0,2 2-29 0,-2 1 39 16,2 1-54-16,0 2-7 0,-2 0-38 0,2 0-33 16,-2-1-21-16,0 1-23 15,-2 0-12-15,0 0 47 0,0-1-44 0,-2-2-27 0,-3 0-26 16,1-1-19-16,-2-2-20 0,2-5-23 0,-3 1-69 16,1-4-129-16,8-8-139 0,-18 6-247 15,18-6 48-15,-15-2-33 0,15 2-31 0,-14-12 27 16,14 12-38-16,-7-18 58 0,7 18-400 0,0-26-511 15</inkml:trace>
  <inkml:trace contextRef="#ctx0" brushRef="#br1" timeOffset="111026.2">6201 13314 233 0,'11'-18'381'0,"-1"0"-51"0,0 2-1 0,1-2-5 15,1 0-1-15,1 0-28 0,-1 1-35 16,2 1-32-16,3 0-29 0,4 2-25 0,-1-2-33 16,1 3-33-16,2 1-18 0,-1 0-20 0,1 2-35 15,-2 4-99-15,-1 1-160 0,-1 0-83 0,0 3-145 16,-1 4-326-16,-1 2-377 0</inkml:trace>
  <inkml:trace contextRef="#ctx0" brushRef="#br1" timeOffset="111206.2">6824 13327 246 0,'0'0'768'0,"0"0"-194"0,0 0-117 0,14 4-91 16,-14-4-49-16,17-2-42 0,-3 1-31 15,1-2-65-15,-1-1-7 0,5 2-52 0,-3 1-8 0,3-2-39 16,-1 0-28-16,1 0-96 0,0 1-122 16,-1 0-76-16,1 2-116 0,-3-2-67 0,-3 0-407 15,-1 0-460-15</inkml:trace>
  <inkml:trace contextRef="#ctx0" brushRef="#br1" timeOffset="111392.23">7045 13191 475 0,'-9'-6'537'16,"9"6"-66"-16,-12-10-50 0,12 10-71 15,-12-8-64-15,12 8-46 0,0 0-20 0,-13-4 28 16,13 4 5-16,-10 8 68 0,6 2-49 0,-2 2 4 16,1 3-51-16,-1 1-14 0,2 2-54 0,0 2-13 15,0 2-25-15,0 3-23 0,0 1-16 16,-1 3-8-16,1-3-26 0,0 2-31 0,0 2-116 16,-2-1-112-16,2-1-166 0,0-1-110 0,-1 1-86 15,-3-5-114-15,2 2-275 0,0-8-621 16</inkml:trace>
  <inkml:trace contextRef="#ctx0" brushRef="#br1" timeOffset="114067.2">7595 12951 472 0,'0'0'349'0,"-9"-11"-62"0,9 11-86 0,0 0-24 0,-6-10-52 15,6 10-14-15,0 0-37 0,0 0 9 16,0 0-2-16,17-2-11 0,-17 2 7 0,18 8-19 16,-7-2-6-16,1 0 5 0,-2 5 11 0,-1-3-6 15,-1 3 25-15,0 1 8 0,-4 3 38 0,0-3-12 16,1 0 0-16,-3 2-6 0,-2 0-13 15,2-1-17-15,0-1-17 0,0 0-10 16,0 2-12-16,0-2-4 0,2 4-9 0,2-2-1 0,3 3 0 16,-1-1 0-16,2 2 6 0,0 1 2 0,-1 1 8 15,-1-2 63-15,-4 2 15 0,-2 1 72 16,-4-1 28-16,-2 6 19 0,-8 1-10 0,-7 1-16 16,-6 4-19-16,-4-2-27 0,-2-3-8 0,-2-1 24 15,-2-2-21-15,0-3-21 0,0-1-29 16,6-5-24-16,6-3-22 0,2-1-53 0,3-4-116 15,3-1-122-15,3 2-235 0,2-4 20 0,10-4-143 16,-13 4-63-16,13-4-37 0,0 0-373 0,13-12-699 16</inkml:trace>
  <inkml:trace contextRef="#ctx0" brushRef="#br1" timeOffset="114381.2">7779 13315 287 0,'10'-12'590'0,"0"0"-137"16,-1 5-105-16,-3-2-70 0,-6 9-67 0,14-9-40 15,-14 9-14-15,17-2 10 0,-17 2 5 0,20 8-16 16,-7-2-15-16,1 2-17 0,1 0-22 0,3 3-17 16,1-1-12-16,2 3-16 0,-1-1-7 15,3-1 17-15,2 2-39 0,-2-2 26 0,1-2-37 16,-1 1 25-16,-4-4-31 0,-1-2 64 0,-3 2 30 16,-1-4 49-16,-1-4 18 0,-13 2 15 0,18-8 12 15,-18 8-17-15,9-16 5 0,-9 16-27 16,-5-22-4-16,1 5-20 0,0 1 6 0,-4 0 35 15,2 2 17-15,-3 0-22 0,3 2-20 0,0 1-23 16,0 1-31-16,0 3-27 0,6 7-6 0,-13-9-21 16,13 9-10-16,-18 6-6 0,7 3-5 0,3 4-2 15,-4 1 18-15,3 5-66 0,-1 1-59 16,2 1-149-16,-1 3-154 0,3-2-183 0,4 0 88 16,0-2-105-16,2 1-56 0,0-1-600 0,4-2-886 15</inkml:trace>
  <inkml:trace contextRef="#ctx0" brushRef="#br1" timeOffset="116267.23">9472 12577 17 0,'2'-30'502'0,"4"3"-160"0,-2 1 25 0,-2 4-113 15,2 3-15-15,-2 3-99 0,2 4 40 16,-4 12 0-16,0 0 41 0,11 12 30 0,-9 8 3 15,0 19 26-15,0 16-33 0,-2 6 29 0,0 9-60 16,2 28 21-16,-6 5-47 0,2-1 8 16,0 2-45-16,0-2 9 0,0 1-15 0,-1-7-32 15,1-14-14-15,2-13-30 0,0-1-10 0,2 1-11 16,1-4-8-16,-1-1-8 0,2-3 2 0,0-3-14 16,2-7-43-16,2-2-86 0,-1-10-112 0,1-2-135 15,2-2-107-15,0-8-121 0,1-2-638 16,1-10-861-16</inkml:trace>
  <inkml:trace contextRef="#ctx0" brushRef="#br1" timeOffset="122882.21">12897 13347 794 0,'8'-12'795'0,"0"4"-106"0,1-1-81 0,-3 0-35 16,2 1-51-16,2-2-78 0,1 3-39 16,1-2-27-16,3 2-29 0,-1-3 13 0,3 2-22 15,1 0-71-15,-1 2-46 0,1-2-50 0,1 2-146 16,0 3-149-16,-1-1-179 0,-1-1-189 16,-3 0-103-16,1 1 16 0,-3 2 25 0,-12 2-56 15,19-5-53-15,-19 5-288 0,0 0-609 0</inkml:trace>
  <inkml:trace contextRef="#ctx0" brushRef="#br1" timeOffset="123064.28">13126 13102 665 0,'-14'-13'519'0,"1"0"-50"0,3 1 15 16,0 3 26-16,-1-1-34 0,3 2 3 0,0 0-81 15,8 8-46-15,-15-12-61 0,15 12 9 0,0 0 35 16,0 0 1-16,-12 8 104 0,12-8 13 0,-2 28-52 16,2-10-33-16,0 1-71 0,2 4-51 0,-2 2-47 15,2 4-42-15,0 1-141 0,0-1-16 16,2 1 0-16,0 0 0 0,1-1 0 0,-1-1-67 15,0-3-413-15,2 1-302 0,-2-4-170 0,2-2 98 16,1-7 34-16,-1 0-525 0,4-8-1006 16</inkml:trace>
  <inkml:trace contextRef="#ctx0" brushRef="#br1" timeOffset="124782.55">14044 12956 185 0,'0'0'415'0,"-4"-12"-68"0,4 12-22 0,0 0-20 0,-8-14 5 15,8 14-7-15,0 0-23 0,0 0-10 0,-5-10-24 16,5 10-30-16,0 0-41 0,0 0 25 16,0 0 4-16,0 0 89 0,-4 16-48 0,4-16 20 15,0 33-35-15,-2-12-3 0,2 2-32 0,-2 5-13 16,2 1-41-16,-2 1 0 0,2 1 3 0,-2 1-19 16,0-1-35-16,2 1-5 0,0-2-40 15,0 3-30-15,0-3-224 0,2 0-153 0,0-2-40 16,2-1-103-16,2 1-57 0,1-4-100 0,3-3-443 15,0-5-752-15</inkml:trace>
  <inkml:trace contextRef="#ctx0" brushRef="#br1" timeOffset="125149.56">14369 13256 44 0,'4'-22'713'15,"0"5"-157"-15,-2-1-89 0,4 2-63 0,-2 2-67 16,0 0-18-16,3 4-18 0,1 3 45 0,2 4-53 15,-10 3 46-15,23-6-49 0,-11 8-26 16,3 3-52-16,1 2-24 0,-3 2-55 0,3-2-11 16,5 7-20-16,-7 1-17 0,5-2-18 0,2 1-2 15,-3-1-25-15,3 1 30 0,-2-2-41 0,1 0 33 16,1 0-29-16,-9-4 22 0,7-3 4 0,-7 0 48 16,3-2 12-16,-15-3 26 0,25-5-18 15,-15-3-3-15,0-3-3 0,-4-2 16 0,1-1-14 16,-3-3-10-16,-2 1 32 0,-2 0 13 0,0-2-13 15,-2 4-4-15,0 1-18 0,-2 1-27 0,4 12-19 16,-11-16-24-16,11 16-6 0,-18-2-14 16,5 7-3-16,-1 4-2 0,-1 5-24 0,-1 5-4 15,-3 1 0-15,1 6 0 0,1-1 0 0,5-3 0 16,1 1 0-16,1 2 0 0,0-4-71 0,3 0-236 16,-1 0-157-16,2-1-141 0,2-3-177 15,0 1 100-15,4-1 34 0,-4-2-48 0,-1-2-556 16,3 1-892-16</inkml:trace>
  <inkml:trace contextRef="#ctx0" brushRef="#br1" timeOffset="127486.14">15222 12951 1 0,'0'0'500'15,"2"-12"-110"-15,-2 12-30 0,0 0-29 0,0-19-20 16,0 19-28-16,-6-9-34 0,6 9-16 0,-10-9-17 16,10 9-16-16,-15-2-21 0,15 2-20 15,-16 7-11-15,5-1-22 0,3 6 22 0,4 3-20 16,-4 1 49-16,6 6-45 0,0 1 42 0,6 3-40 16,0 4 15-16,4 3 36 0,5-1-18 15,1 1 22-15,1 0-30 0,1-4-8 0,-1-2-13 16,-5-3 47-16,0-3-50 0,-4-1 16 0,-1 0-46 15,-5-4 1-15,-5 0-32 0,-5 0 5 0,-2-5-33 16,-7 1-56-16,0-2-155 0,-1-6-62 16,1-2-187-16,-4-2 37 0,3-2-23 0,1-2-50 15,1-4-28-15,1-4 27 0,3 1-41 0,3-4-36 16,5-2-290-16,4-3-430 0</inkml:trace>
  <inkml:trace contextRef="#ctx0" brushRef="#br1" timeOffset="127603.99">15111 13078 595 0,'10'-21'526'0,"2"1"-53"0,-1-2-26 0,3 2-46 15,-1 1-44-15,1-1-15 0,5-2-68 0,1 2-2 16,3-1-90-16,2 3 9 0,2-2-81 0,2 6-26 16,-2-1 23-16,2 3-90 0,-3 2-93 0,-3 2-83 15,0 0-103-15,0 6-47 0,-3 0-99 16,3 0-72-16,-4 4-362 0,-3 0-460 0</inkml:trace>
  <inkml:trace contextRef="#ctx0" brushRef="#br1" timeOffset="201471.25">8508 12995 155 0,'0'0'528'15,"0"0"-170"-15,-8-12-8 0,8 12-97 0,0 0 15 16,0 0-27-16,0-11 19 0,0 11-4 0,12-12 2 16,-3 5 19-16,1 2-33 0,2-1 31 0,3 0-73 15,-3 0-13-15,5 1-17 0,-3-2-6 16,3 2-18-16,-3-1-16 0,3 1-10 0,-3 0-21 16,3-1-1-16,-3 1-12 0,1 2-22 0,-3-1-6 15,3 0-15-15,-5 0-2 0,-10 4-6 16,21-6-9-16,-21 6-10 0,16-6 1 0,-16 6 6 15,11-4-5-15,-11 4-2 0,0 0-6 0,14-4 6 16,-14 4-7-16,0 0-11 0,0 0-23 16,8-7-10-16,-8 7-1 0,0 0-1 0,0 0 0 15,0 0 2-15,-6-14 3 0,6 14 13 0,-8-4 4 16,8 4-7-16,-15-7 5 0,15 7-1 16,-20-1 10-16,20 1 29 0,-25 0-42 0,10 3 37 15,-1-1-40-15,-1 5 42 0,1-2-38 0,-3 4 28 16,1 0-22-16,-3 3 32 0,2 2-37 0,1 0 35 15,3 0-36-15,1 2 35 0,3 0-38 0,3-2 39 16,2 5-35-16,4-3 3 0,2 3 11 16,4-1 8-16,4 3 7 0,3 3 8 0,1-4 2 15,5 0 12-15,-1 1 3 0,1 0 29 0,-1-2 28 16,1-2 25-16,-3-2 59 0,-3-1 62 16,1 0 57-16,-4-3 49 0,0 0 55 0,-3 0 1 15,-5-11-29-15,2 23-64 0,-6-10-309 0,-5-1 0 16,-1 1 0-16,-7 2 0 0,-1-1 0 15,-1 0 0-15,-2 0 0 0,-1-1 0 0,1-4 0 0,0 3 0 16,1-4 0-16,3-2 0 0,-1 1 0 16,3-2 0-16,1-1 0 0,-1-1 0 0,3-1-714 15,12-2-215-15,-21 2-123 0,21-2 256 16,-14-2-692-16,14 2-1184 0</inkml:trace>
  <inkml:trace contextRef="#ctx0" brushRef="#br1" timeOffset="-213901.53">10629 13147 527 0,'-8'-5'410'0,"8"5"-61"0,-15-13-26 0,15 13-19 16,-14-9-16-16,14 9-21 0,-8-7-21 0,8 7-14 16,0 0-26-16,-11-7-20 0,11 7-22 0,0 0 24 15,0 0 34-15,0 0 14 0,11-10 40 0,-11 10 3 16,24-6-12-16,-9 3-22 0,1-2-8 16,5 1-19-16,2-3 63 0,0 0-20 0,1 0-21 15,1 0-14-15,0 2-26 0,0-1-34 16,0-2-21-16,-5 4-40 0,-1 1-8 0,-3-4-8 15,1 3-17-15,-5 0 3 0,1 2 31 0,-13 2-1 16,20-6 20-16,-20 6 3 0,17-4-28 16,-17 4-100-16,0 0 0 0,0 0 0 0,0 0 0 15,0 0 0-15,0 0 0 0,-23 4 0 0,11 1 0 0,-5 0 0 16,3 1 0-16,-5 2 0 0,-1 1 0 16,-1 3 0-16,-2 2 0 0,-2 2 0 0,3 0 0 15,-3 2 0-15,4-1 0 0,0 3 0 16,7 0 0-16,0-2 0 0,3 2 0 0,5-3 0 15,2 1 0-15,4 0 0 0,2 2 0 0,4-2 0 16,4 4 0-16,3-3 0 0,-1 0 0 16,3 0 0-16,1-1 0 0,-1-1 0 0,-1-1 0 15,-1-2 0-15,-3-1 0 0,-2-1 0 0,1 2 0 16,-3-2 0-16,-4 2 0 0,-2-14 0 16,-2 25 0-16,-4-8 0 0,-3-6 0 0,-1 3 0 15,-3-3 0-15,-3 3 0 0,-3-2 0 0,1-3 0 16,-3 0 0-16,2-2 0 0,-1-4 0 0,-1 1 0 15,0-2 0-15,1-2 0 0,1-2 0 0,3 2 0 16,-1-2 0-16,5 0 0 0,12 2-169 0,-21-6-965 16,21 6-93-16,0 0 404 0,0 0-43 15,0 0-397-15,12-10-906 0</inkml:trace>
  <inkml:trace contextRef="#ctx0" brushRef="#br1" timeOffset="-213560.53">11043 13372 650 0,'12'-11'827'16,"-2"1"-163"-16,-1 2-154 0,-1-2-58 16,-2 4-35-16,-6 6-38 0,19-8-6 0,-19 8-37 15,14 0-16-15,-14 0-9 0,19 6-28 0,-9 0 18 16,2 3 1-16,-3 2-49 0,3-1-55 16,1 1-26-16,3 3-47 0,-1 0-10 0,3 2-29 15,-1-2-9-15,1 0 2 0,-1-2-31 0,-1 1-16 16,1-3-3-16,-5 0-9 0,1-4 6 0,-3 1 20 15,0 0 94-15,-10-7 34 0,15 4-41 16,-15-4-20-16,0 0 18 0,12-11-62 0,-12 11-69 0,-2-17 0 16,-2 6 0-16,0-2 0 0,0 0 0 0,-2 1 0 15,-3-3 0-15,3 6 0 0,0-1 0 16,-2 2 0-16,-1 0 0 0,9 8 0 0,-16-5 0 16,16 5 0-16,-23 5 0 0,11 4 0 0,-1 0 0 15,1 3 0-15,-1 6 0 0,3-1 0 16,-2 4 0-16,3 0 0 0,1 1 0 0,0 0 0 15,2 1 0-15,2-3-315 0,-1-1-545 0,5 4-134 16,0-4 119-16,3 1 69 0,3-3-571 0,0-1-1047 16</inkml:trace>
  <inkml:trace contextRef="#ctx0" brushRef="#br1" timeOffset="-213257.53">11625 13270 423 0,'11'-26'783'16,"-3"2"-142"-16,-2 3-134 0,0 3-10 0,1 0-93 16,-1 5-23-16,0-1-10 0,2 2 17 0,-1 6-9 15,-7 6-7-15,16-8 0 0,-16 8 56 16,17 10 28-16,-11-1-45 0,0 7-23 0,-2 2 2 16,0 2-4-16,-2 2-172 0,0 1-214 0,-2 3 0 15,3 2 0-15,-1-3 0 0,2 1 0 16,0 0 0-16,2-3 0 0,2-1 0 0,3-2 0 15,1-2 0-15,3-2 0 0,-1-2 0 0,3-4 0 16,-1-3 0-16,-1-3 0 0,3 0 0 0,-1-2 0 16,1-2 0-16,-1-2 0 0,-1 0 0 15,-1-2 0-15,-1-2 0 0,-1 3 0 0,-1-2 0 16,-2 0-1028-16,-10 5-242 0,19-9 287 0,-19 9-569 16,15-7-1266-16</inkml:trace>
  <inkml:trace contextRef="#ctx0" brushRef="#br1" timeOffset="-201203.53">8452 4289 169 0,'0'0'598'0,"-8"-5"-128"0,8 5-65 0,-8-12-66 16,8 12-52-16,-4-22-69 0,6 7-28 0,0-3-18 16,4-4 3-16,2-3-33 0,5-8-19 15,7-10-18-15,3-1-6 0,10-20-17 0,4 0-8 16,1 3-22-16,1 0-8 0,0 3 8 0,-6 11-29 15,-6 10 25-15,2 2 19 0,-6 3 2 0,-2 5 1 16,-3 4 5-16,-3 6-6 0,-3 0-13 0,-2 4-15 16,-1 1-17-16,-1 3-8 0,-8 9 3 15,14-8 7-15,-14 8 4 0,9 11 3 0,-7 1 1 16,0 5 2-16,-2 4 24 0,-2 9 7 0,2 3-9 16,-4 4 0-16,1 4-12 0,1-3-3 15,0 1-16-15,0 1 2 0,2-6-8 0,0-2-6 16,0-1-3-16,2-1-6 0,0-3 5 15,0-4 1-15,1-2-6 0,-1-2 5 0,0-2-4 16,0-1 7-16,0-2 4 0,-2-1 5 0,0-13 38 16,2 18 5-16,-2-18-5 0,0 0-15 15,0 0-14-15,0 0 5 0,-17-1-10 0,9-7 8 0,-4-3-25 16,-3-3 17-16,-1-3-20 0,-5-2 9 16,-2 0 9-16,-2-3-3 0,1 2-1 0,-9-3 9 15,2 0-4-15,-5 3 18 0,7 3 31 0,-2 1-3 16,5 1-4-16,-3 1 31 0,6 3-8 15,2 3 15-15,5-1-23 0,1 2-13 0,1 1-28 16,3-1-7-16,11 7-18 0,-10-10 7 0,10 10-13 16,13-11 15-16,3 4-18 0,13 1 8 15,8-4-13-15,15 0 6 0,6-1-9 0,27-6 9 16,-1 1-8-16,3 0 9 0,-2 0-11 0,-5 1-2 16,-15 5-1-16,-14 0 12 0,-5 1-18 0,-9 4 4 15,-8 1 1-15,-4 0 18 0,-7 1 3 16,1 2 70-16,-19 1 87 0,14 8 61 0,-14-8 8 15,-14 21-4-15,-11-3-14 0,-12 7-7 0,-25 10-12 16,-4 0-185-16,-5-1-20 0,-1 1 0 0,-2 0 0 16,-1-1 0-16,-3 0 0 0,-1 0 0 15,5-2 0-15,1-1 0 0,18-8 0 0,9-3 0 16,5 0 0-16,10-7 0 0,2 0 0 16,6-3 0-16,2-1 0 0,5-2 0 0,3-1 0 15,1 1 0-15,2-3-25 0,10-4-561 0,0 0-151 16,0 0-109-16,0 0 90 0,0 0 20 0,18-3-691 15,-3-3-1111-15</inkml:trace>
  <inkml:trace contextRef="#ctx0" brushRef="#br1" timeOffset="-189955.55">10943 7267 325 0,'-4'-15'364'15,"4"15"-67"-15,-4-12-7 0,4 12-42 0,0 0-23 16,-2-10-6-16,2 10-37 0,0 0 1 0,0 0-25 16,0 0 20-16,-2-14-16 0,2 14 18 0,0 0 0 15,0 0-4-15,0 0 0 0,0 0-9 16,0 0-13-16,0 0-27 0,0 0 15 0,0 0 68 16,-12 13 27-16,5 2-16 0,3 3-5 0,-4 7-34 15,0 6-13-15,-1 3-16 0,-3 2 17 16,2 6 17-16,-3 2 25 0,1-1-33 0,2-1 24 15,-3 2-45-15,5-7 18 0,0 2-26 16,-1-3 1-16,1 0-30 0,2-2-6 0,0-4-3 16,1-2-12-16,1-2-11 0,-2 0-17 0,4-5-7 15,-2 1-11-15,2-3-11 0,0-1-4 0,0 0-10 16,0-4 0-16,2 0-14 0,-2-2 2 0,2-12-1 16,-2 22-1-16,2-22-5 0,-3 16-33 0,3-16-74 15,0 0-90-15,-4 16-83 0,4-16-156 16,0 0-200-16,0 0-97 0,0 0 146 0,0 0-37 15,0 0-74-15,0 0-523 0,0 0-855 16</inkml:trace>
  <inkml:trace contextRef="#ctx0" brushRef="#br1" timeOffset="-188395.87">12694 2930 367 0,'-25'-4'543'15,"3"-1"-115"-15,-1 1-36 0,2 1-45 0,1-1-50 16,1 3-29-16,2-3-35 0,3 1-28 0,-1 0-35 15,15 3-8-15,-20-4-6 0,20 4 11 0,0 0 2 16,0 0 10-16,31-13 2 0,16 4-17 16,36-6-23-16,20 1-25 0,13-2-12 0,76-8-17 15,-43 8-25-15,48-6-7 0,-40 6-11 16,37-3-1-16,-45 4-14 0,-29 3 3 0,2-1-13 16,-4 4-1-16,-9-1 3 0,-6 3-12 0,-12-2 11 15,-22 5-13-15,-18 1 11 0,-9 0-14 0,-13 0 23 16,-5 1 7-16,-5 0 13 0,-19 2-23 0,14-2 4 15,-14 2-17-15,-26 0 10 0,-7 1-19 0,-25 2 15 16,-42 6-21-16,-9-2 15 0,-15 3-17 16,-2-1 21-16,-77 11-23 0,50-6 23 0,31-1-5 15,-2 2-7-15,4 1 3 0,9-1 34 16,7 0 1-16,15 0-2 0,23-4-18 0,19-4 7 16,10 0 5-16,8-2-8 0,6 0-3 0,6 1-13 15,17-6 14-15,-6 9-2 0,6-9 0 16,29 5-21-16,4-2 6 0,13-3 20 0,18-3-9 15,29 0-18-15,8-3 18 0,2-3-20 0,1-2 24 16,3-1-33-16,1-1 0 0,-3 1-98 16,-8 0-52-16,-8 0-39 0,-21 2-63 0,-10 4-18 0,-10 0-50 15,-9-1-40-15,-8 4-33 0,-4 1-38 16,-8 0-19-16,-19 2-432 0,18 2-531 0</inkml:trace>
  <inkml:trace contextRef="#ctx0" brushRef="#br1" timeOffset="-62664.43">21143 2985 336 0,'-13'-8'361'16,"13"8"8"-16,-10-5-129 0,10 5 26 0,0 0-85 15,-23 2 29-15,23-2-72 0,-17 5 23 0,7 2-46 16,2-1 11-16,-2 3-29 0,1-2 1 16,3 1-30-16,0 1 4 0,6-9-28 0,-10 17 8 15,10-17 7-15,-5 17-1 0,5-17 14 0,5 14 20 16,-5-14 9-16,14 9 18 0,-14-9-1 0,17 5 0 16,-17-5 2-16,14 1 25 0,-14-1 35 0,0 0 5 15,14-2-11-15,-14 2-27 0,0 0-31 16,9-9-22-16,-9 9-19 0,0 0-18 0,-4-10-4 15,4 10-33-15,-9-7-48 0,9 7-62 16,-10-7-64-16,10 7-65 0,0 0-81 0,-6-7-46 16,6 7-71-16,0 0 13 0,0 0-50 0,0 0-370 15,10-9-437-15</inkml:trace>
  <inkml:trace contextRef="#ctx0" brushRef="#br1" timeOffset="-62554.89">21364 2912 198 0,'0'0'56'0,"0"0"-143"16,0 0 29-16</inkml:trace>
  <inkml:trace contextRef="#ctx0" brushRef="#br1" timeOffset="-61633.4">21357 3066 167 0,'0'0'547'0,"0"0"-104"0,-8 10-77 0,8-10 3 15,0 0-32-15,0 0-29 0,0 0-29 0,0 0-29 16,-2 10-42-16,2-10-34 0,0 0-42 16,0 0-31-16,0 0-43 0,0 0-60 0,0 0-82 15,0 0-71-15,0 0-124 0,0 0-15 0,2-14-84 16,-2 14-423-16,11-6-405 0</inkml:trace>
  <inkml:trace contextRef="#ctx0" brushRef="#br1" timeOffset="-61283.13">21614 2886 439 0,'-4'-12'494'0,"4"12"-111"15,-7-23 8-15,3 14-38 0,-2-1-48 0,6 10-43 16,-10-15-40-16,10 15-38 0,-15-12-39 16,15 12-27-16,-12-4-31 0,12 4-15 0,-8 4-15 15,8-4-13-15,-15 13-10 0,15-13-1 0,-2 18-8 16,2-18-7-16,2 22-6 0,6-13-1 15,-1 0 2-15,-1-3 1 0,4 2-5 0,1-4 1 16,-11-4-2-16,18 6 6 0,-18-6-3 0,17 2 23 16,-17-2 12-16,12-2 32 0,-12 2-15 15,10-4 48-15,-10 4-23 0,0 0 49 0,13-5-64 16,-13 5-19-16,0 0-13 0,0 0-20 0,12-1 28 16,-12 1-54-16,0 0 39 0,0 0-42 0,11 4 48 15,-11-4-49-15,6 12 54 0,-6-12-48 16,2 19 27-16,-2-19 44 0,-2 23 46 0,0-9-33 15,-2-1 18-15,-1 2-51 0,-1 0-10 0,0 0 1 16,-4-1-10-16,6-1-38 0,-5 1-93 16,3 0-124-16,-2 0-105 0,4 0-75 0,-5-1-132 15,3 0-595-15,2 1-779 0</inkml:trace>
  <inkml:trace contextRef="#ctx0" brushRef="#br1" timeOffset="-60681.18">21240 4448 43 0,'0'0'564'16,"0"-20"-118"-16,0 20-86 0,-7-16-5 0,7 16-38 15,-6-13-18-15,6 13-42 0,-10-10-2 0,10 10-42 16,-12-5-1-16,12 5-42 0,-15-2-6 16,15 2-41-16,-12 2-2 0,12-2-41 0,-13 6 9 15,13-6-21-15,-8 8 8 0,8-8-21 0,0 0 9 16,-6 14-22-16,6-14 9 0,0 0-8 0,6 11 21 16,-6-11 8-16,17 7 1 0,-17-7-2 15,18 1-13-15,-18-1 4 0,17-1-7 0,-17 1-8 16,10-7-7-16,-10 7-10 0,8-9-49 15,-8 9-80-15,-4-12-92 0,4 12-90 0,-8-14-91 16,8 14-124-16,-10-13-167 0,10 13-248 0,0 0-556 16</inkml:trace>
  <inkml:trace contextRef="#ctx0" brushRef="#br1" timeOffset="-60549.2">21610 4183 604 0,'0'0'642'0,"0"-20"-154"15,0 20-84-15,0-13-115 0,0 13-58 0,-4-11-83 16,4 11-96-16,0 0-104 0,-3-14-94 0,3 14-123 16,0 0-485-16,0 0-343 0</inkml:trace>
  <inkml:trace contextRef="#ctx0" brushRef="#br1" timeOffset="-60297.2">21761 4012 400 0,'-5'-11'578'0,"5"11"-141"16,0 0-84-16,0 0-31 0,-16 8-36 16,12 1-14-16,-4 4-4 0,-3 4-37 0,1 2 2 15,-1 5-7-15,1 0-11 0,4 1-25 0,0 0-17 16,4-1 10-16,2-2-12 0,2 2 23 16,4-2-37-16,0-1 15 0,9-2-25 0,-5-6 15 15,2-1-22-15,1-3 0 0,1-4 24 0,1-3-5 16,-3-4-33-16,1-1-29 0,-3-4-15 15,-2 0-10-15,-2-4-54 0,1 1-108 0,-7 10-129 0,0-22-169 16,0 22 15-16,-7-17-116 0,7 17-97 16,-20-5-182-16,9 8-321 0,-7 4-737 0</inkml:trace>
  <inkml:trace contextRef="#ctx0" brushRef="#br1" timeOffset="-59863.21">21426 5598 530 0,'0'0'485'0,"-15"-3"-96"0,15 3-6 0,-20 3-44 16,5 1-20-16,5 2-39 0,-3-1-1 0,3 2-25 15,-2 1-43-15,3-2-42 0,3 1-23 16,6-7-14-16,-8 13-13 0,8-13 3 0,0 0-3 15,6 13 0-15,-6-13-16 0,17 3-8 16,-17-3-9-16,26-4-10 0,-15 1 1 0,-3-2-9 16,2-2-7-16,-3 0-10 0,-7 7 0 0,4-20-26 15,-4 20-39-15,-4-20-62 0,-3 11-60 16,1 0-76-16,0 2-37 0,6 7-81 0,-10-14-96 16,10 14-64-16,0 0-497 0,0 0-641 0</inkml:trace>
  <inkml:trace contextRef="#ctx0" brushRef="#br1" timeOffset="-59679.22">21672 5511 201 0,'0'0'703'0,"10"-15"-170"0,-10 15-71 0,4-11-58 15,-4 11-74-15,0 0-70 0,4-13-58 16,-4 13-44-16,0 0-31 0,0 0-24 0,15 4-21 16,-11 5-14-16,4 3-15 0,0 2-10 0,1 1 12 15,1 5-31-15,-2 0 17 0,3 1-26 16,-3 1 12-16,0-1-5 0,-4-1 1 0,0 0-14 15,-1 0-38-15,-3-1-79 0,-3-4-88 0,1 1-93 16,-4-5-182-16,-2 0-420 0,8-11-530 0</inkml:trace>
  <inkml:trace contextRef="#ctx0" brushRef="#br1" timeOffset="-59547.18">21843 5485 493 0,'4'-12'630'0,"-4"12"-158"0,9-17-101 15,-9 17-84-15,8-15-63 0,-8 15-50 0,6-10-68 16,-6 10-61-16,0 0-79 0,0 0-76 16,15 5-167-16,-15-5-474 0,6 21-339 0</inkml:trace>
  <inkml:trace contextRef="#ctx0" brushRef="#br1" timeOffset="-59329.17">21680 6671 230 0,'0'0'505'0,"-2"20"-137"16,2-20-66-16,0 19-58 0,0-19-31 0,2 19-55 15,-2-19-22-15,2 22-40 0,-2-9-12 0,2 0-57 16,0 2-72-16,-2 0-98 0,0 2-171 15,0 2-273-15,0 1-147 0</inkml:trace>
  <inkml:trace contextRef="#ctx0" brushRef="#br1" timeOffset="-59176.19">21682 7439 118 0,'-4'23'566'0,"0"-4"-171"0,-2 5-80 0,-3 0-78 16,5 2-34-16,0-1-50 0,0 2-26 0,2 2-47 15,-2 2-38-15,4 0-68 0,0 2-153 0,4 1-148 16,0 5-206-16,2 0-98 0</inkml:trace>
  <inkml:trace contextRef="#ctx0" brushRef="#br1" timeOffset="-59043.19">21728 8702 572 0,'0'21'424'0,"2"-3"-85"15,0 0-83-15,2 2-42 0,0-2-47 0,0 1-62 16,0 0-83-16,2 2-115 0,1 2-73 16,-1 0-158-16,-2 4-150 0,2-1-28 0</inkml:trace>
  <inkml:trace contextRef="#ctx0" brushRef="#br1" timeOffset="-58890.18">21779 9743 81 0,'0'26'341'0,"-2"-2"-133"0,0 1-21 0,2 2-76 16,0-1 2-16,0 3-67 0,2-1-3 0,0 0-82 15,2-1-30-15,0 1-75 0,-1-1-130 16,5 0 210-16</inkml:trace>
  <inkml:trace contextRef="#ctx0" brushRef="#br1" timeOffset="-58808.18">21847 10325 540 0,'5'27'221'0,"-10"-6"6"16,5 2-79-16,0 3-4 0,-4-2-64 0,4-1 20 15,-2-1-90-15,2 1-33 0,-2-2-139 0,2 0-243 16,-2 0 65-16</inkml:trace>
  <inkml:trace contextRef="#ctx0" brushRef="#br1" timeOffset="-56356.68">22716 1983 457 0,'0'0'361'0,"2"-24"-13"0,-2 24-20 0,4-22 15 16,-4 22 0-16,4-20-19 0,-4 20-26 15,2-16-39-15,-2 16-73 0,0 0-32 0,4-11-43 16,-4 11 32-16,0 0 12 0,4 19 64 0,-4-4-56 16,0 4 39-16,-2 4-30 0,0 4 18 15,-2 4-32-15,2-1-2 0,-2 1-53 0,-2-2 8 16,1-1-33-16,-1-1 5 0,2-1-23 15,0-4 4-15,0-2-20 0,0-2 8 0,2-3-6 0,0 1 76 16,0-3 46-16,2-13 99 0,-9 21 30 16,9-21-19-16,0 0-28 0,0 0-76 0,0 0-32 15,0 0-45-15,-6-12-12 0,6-4 21 0,0-5-49 16,0-1-19-16,2-8-7 0,0-2-14 16,0-8 14-16,7-1-27 0,-1-7 6 0,2 4-15 15,-2 5 3-15,3 3-11 0,1 2-10 0,1 1 41 16,-1 3-3-16,2 4-3 0,-1 3-41 0,-1 4-19 15,3 2 32-15,-3 4-18 0,0 2 39 0,1 5-33 16,1-1 16-16,-1 4-13 0,-13 3 14 16,22 2 6-16,-11 4 7 0,-3 0-11 0,0 3 20 15,-4 2 6-15,1 3-6 0,-5 1-41 0,-2 3-113 16,-3 1-129-16,-3 6-220 0,-4 3-185 0,-5 3-20 16,-3 3 36-16,-3 4 33 0,-4-3-106 15,-2 2-329-15,0-1-716 0</inkml:trace>
  <inkml:trace contextRef="#ctx0" brushRef="#br1" timeOffset="-56172.69">22486 2351 346 0,'-21'17'598'0,"5"-3"-54"0,1-2-24 0,5-1-42 16,-2-2 4-16,3 0-3 0,9-9 34 0,-2 10-30 15,2-10-17-15,23 5-24 0,-2-5 36 0,10-5 52 16,18 0-88-16,7-3-76 0,4-2-62 0,27-4-62 16,2 1-59-16,0 1-31 15,-19 1-22-15,-10 3-117 0,-2 1-13 0,-4 0 0 0,-7 1 0 16,-8 1 0-16,-8 1 0 0,-4 1-170 0,-6 0-175 15,0 2-106-15,-5-1-135 0,-1 2-101 0,-15 0 111 16,18 6-3-16,-18-6-46 0,0 0-23 0,0 20-464 16,-6-11-760-16</inkml:trace>
  <inkml:trace contextRef="#ctx0" brushRef="#br1" timeOffset="-54266.07">24588 2412 33 0,'2'-14'577'15,"-2"14"-104"-15,0 0-6 0,-2-17-35 0,2 17-16 16,-4-13-54-16,4 13-26 0,-12-9-40 0,12 9-91 15,-17-8 28-15,17 8-85 0,-24 1 38 16,9 4-61-16,1 1 31 0,-1 3-51 0,-3 2 24 16,1 3-9-16,2 2 23 0,1 2-23 0,2 2 3 15,-1-1-11-15,7-2-10 0,2 1 2 16,2 0 17-16,4-1 112 0,4-2 89 0,4-1 28 16,3-5-4-16,7 1 35 0,1-6-84 0,4-2 9 15,0-3-54-15,2-2-172 0,-3-4-80 0,-1-2 0 16,0-1 0-16,-4-4 0 0,-1-3 0 0,-3 0 0 15,-3-3 0-15,-4 1 0 0,-2 1 0 16,-1 2 0-16,-5 0 0 0,-2 2 0 0,-3 1 0 16,-1 3 0-16,-2 2-148 0,-2 3-749 0,10 5-103 15,-23 2 63-15,8 5 130 0,1-1-588 16,-3 7-1072-16</inkml:trace>
  <inkml:trace contextRef="#ctx0" brushRef="#br1" timeOffset="-54069.06">23881 2921 1250 0,'-14'9'900'16,"4"-2"-206"-16,10-7-68 0,0 0-13 0,0 0-61 15,10 6-7-15,7-8-2 0,7-4 137 0,9 0-35 16,5-2-93-16,13-1-103 0,3-2-307 0,2 2-142 16,4 0 0-16,2 2 0 0,0-1 0 15,-2 3 0-15,0-1 0 0,-4 1 0 0,-1 2 0 16,-3-1 0-16,-9 4 0 0,-1 0-212 0,-9 0-547 15,-4 3-212-15,-4 0 32 0,-7 2 126 16,-5-1-612-16,-5 3-1107 0</inkml:trace>
  <inkml:trace contextRef="#ctx0" brushRef="#br1" timeOffset="-51280.82">23615 3720 447 0,'-8'-9'358'0,"8"9"-18"0,-13-12-31 16,13 12-45-16,-10-11-12 0,10 11-72 0,0 0-25 15,-8-7-48-15,8 7-8 0,0 0-30 0,0 0 20 16,0 0-14-16,14 2 37 0,-2 3-17 0,3 0 32 16,-1 3-32-16,1 1 18 0,-3 1-40 15,3 0 36-15,-3 0-21 0,-4 3 80 0,-1-2-5 16,-1 3 33-16,-4-2-2 0,-2 3-15 0,-4 0-27 15,-5 0-62-15,-1 1 21 0,-4 1-53 16,-1 0 23-16,-1-1-79 0,1-1-77 0,1-2-146 16,3 0-106-16,3-3-99 0,0 0-29 0,8-10-100 15,-4 15-349-15,4-15-543 0</inkml:trace>
  <inkml:trace contextRef="#ctx0" brushRef="#br1" timeOffset="-50828.81">23485 4076 683 0,'-15'11'628'0,"1"-5"-125"15,5 1-84-15,-1 0-45 0,10-7-23 0,0 0 77 16,0 0-27-16,14 13-9 0,7-13-49 16,6-5-26-16,12 2-54 0,11-4-37 0,4 0-51 15,6 0-26-15,2 0 7 0,0 2-21 0,0 0-19 16,0 1-34-16,-4 0-41 0,-7-1-82 16,-5 2-71-16,-5 1-169 0,-10 0 7 0,0 1-108 15,-6-1-25-15,-4 1-88 0,-1 1 14 0,-3 0-26 16,-1 0 17-16,-16 0-360 0,21 1-472 0</inkml:trace>
  <inkml:trace contextRef="#ctx0" brushRef="#br1" timeOffset="-49558.13">23826 4583 526 0,'0'0'424'0,"0"0"-108"0,0 0-53 16,0 0-53-16,-2-12 5 0,2 12-40 0,0 0 14 15,0 0-26-15,0 0 28 0,0 0-23 16,0 0 28-16,8-10-48 0,-8 10 19 0,0 0-46 15,0 0 42-15,0 0-32 0,0 0 98 0,0 0-5 16,0 0 29-16,-6 14 13 0,-3-7-8 0,-1 3-24 16,0 0-11-16,-5 1-31 0,-1 1 51 0,-3 1-40 15,0-2-15-15,3 2-52 0,-1-3-1 16,5-1-47-16,0 0 17 0,-1-3-47 0,3 1 13 16,2-1-43-16,8-6 24 0,-13 11-38 15,13-11 26-15,0 0-31 0,0 0 25 0,6 13-54 16,7-10-45-16,1 0-101 0,1 1-88 0,3 0-145 15,-1 1-145-15,1 0 99 0,1 0-85 16,-2 1-39-16,1-1 16 0,-1 2-552 0,-1-1-754 16</inkml:trace>
  <inkml:trace contextRef="#ctx0" brushRef="#br1" timeOffset="-48724.13">24539 4503 235 0,'2'-12'405'0,"-2"12"-32"0,0 0-27 0,2-14-17 0,-2 14-27 16,0 0-39-16,0 0-22 0,4-11-17 16,-4 11-17-16,0 0-14 0,0 0-51 0,0 0 29 15,0 0-60-15,6-11 28 0,-6 11-62 0,0 0 35 16,0 0-66-16,0 0 36 0,0 0-59 0,0 0 84 15,0 0-26-15,0 0 66 0,0 0-43 16,0 15 30-16,0-15-37 0,-2 15 26 0,2-15-22 16,-2 22 13-16,2-22-30 0,-2 24 7 0,0-9-22 15,2-1 7-15,-2 2-16 0,0 0-3 0,2 0-13 16,0 1 0-16,0-2-16 0,0 1 3 16,2 0-10-16,0-1 3 0,0-1-7 0,0-2 7 15,0 2-7-15,-2-14 8 0,6 22-12 0,-6-22 7 16,7 17-9-16,-7-17 5 0,4 14-5 15,-4-14 6-15,0 0 2 0,4 15-1 0,-4-15-3 16,0 0 3-16,0 0-3 0,4 13 5 0,-4-13 3 16,0 0 0-16,0 0 1 0,0 0-2 0,4 12 3 15,-4-12-7-15,0 0-5 0,0 0-4 16,0 0-1-16,17-1-4 0,-17 1 3 0,12-3-3 16,-12 3 1-16,12-6 0 0,-12 6 7 0,13-8-14 15,-13 8 5-15,14-11 2 0,-5 4 0 0,-3-1-3 16,2 0 1-16,-2-3 1 0,0 0 3 15,1 1 2-15,-3-2 7 0,0-1 2 0,0-1 7 16,-2-1-8-16,-2-1 15 0,-2-1-15 16,-2-1 18-16,0-2-26 0,-4-1 16 0,-3-2-20 15,1 2 18-15,-3 1-2 0,1 2-9 0,0 1-4 16,-1 3-2-16,3 1-7 0,-2 2-30 0,-1 1-100 16,5 2-104-16,-5 3-203 0,13 5 42 0,-18 1-107 15,8 4-76-15,1 4-58 0,1 1-463 16,0 5-750-16</inkml:trace>
  <inkml:trace contextRef="#ctx0" brushRef="#br1" timeOffset="-42694.35">24105 3715 171 0,'0'0'350'16,"0"0"-54"-16,-2-16-22 0,2 16-7 0,0 0-44 15,-9-11-40-15,9 11-16 0,0 0-29 0,-16-3-8 16,16 3-11-16,-21 6-24 0,11 1 8 15,-3 2-6-15,3 0-37 0,-2 1 10 0,3 0-24 16,-1 1 4-16,2-1-31 0,2 1 22 0,-1 0-21 16,7-11 22-16,-4 20-4 0,4-20 42 0,4 16-15 15,-4-16 25-15,15 12-3 0,-15-12-8 0,23 5 6 16,-23-5 4-16,20 1 11 0,-20-1-31 16,19-4 36-16,-19 4-60 0,16-9 27 0,-16 9-53 15,11-14 34-15,-11 14-46 0,8-16 36 0,-8 16-58 16,2-18-9-16,-2 18-81 0,2-14-60 0,-2 14-105 15,0 0-92-15,2-17-48 0,-2 17-81 0,6-8-220 16,-6 8-283-16</inkml:trace>
  <inkml:trace contextRef="#ctx0" brushRef="#br1" timeOffset="-42346.36">24313 3656 449 0,'0'0'462'0,"-2"-17"-51"16,2 17-42-16,-6-15-47 0,6 15-58 0,-8-14-53 15,8 14-44-15,-8-8-35 0,8 8-33 0,0 0-19 16,-11-9-18-16,11 9-12 0,0 0-13 0,0 0-7 16,-8 5-7-16,8-5-4 0,0 0-3 0,0 0-4 15,0 18-8-15,0-18-10 0,6 10-4 16,-6-10 1-16,13 10 0 0,-13-10 4 0,10 7 4 16,-10-7-2-16,12 4 6 0,-12-4-1 0,0 0-1 15,17 0-1-15,-17 0 2 0,12-3 3 0,-12 3 3 16,0 0 13-16,15-4-4 0,-15 4 0 0,0 0-10 15,0 0-10-15,12-2-1 0,-12 2-2 16,0 0 20-16,11 14 32 0,-7-4 55 0,-2 5 37 16,-2 0 38-16,-2 3-10 0,0 3 59 0,-5-1-47 15,1 2 28-15,-2 2-33 0,0-2-5 0,-1-1-42 16,1 0-9-16,-2-2-34 0,2-2-2 0,-1-1-24 16,1-1 1-16,0-1-26 0,2 0-49 15,-3-5-57-15,3 2-189 0,0-2-94 0,6-9-151 16,-15 13-102-16,15-13-515 0,-12 9-772 0</inkml:trace>
  <inkml:trace contextRef="#ctx0" brushRef="#br1" timeOffset="-40872.21">24088 4663 362 0,'0'0'335'0,"-14"-3"-28"0,14 3-32 0,-13-2-47 15,13 2-10-15,-14 1-52 0,14-1-9 0,-19 3-55 16,19-3 1-16,-18 10-35 0,9-4 8 0,1 2-25 16,0 0 10-16,0 2-33 0,1-1 24 0,3 0-19 15,4-9 16-15,-8 18-29 0,8-18 26 16,-4 15-13-16,4-15 31 0,0 0-16 0,0 18 34 15,0-18-12-15,0 0 35 0,0 0-25 0,0 0 31 16,2 12-42-16,-2-12 16 0,0 0-44 0,0 0 20 16,0 0-43-16,0 0 27 0,6-7-37 0,-6 7 25 15,0 0-57-15,0 0-23 0,0 0-80 16,6-10-68-16,-6 10-60 0,0 0-65 0,0 0-2 16,9-7-9-16,-9 7-327 0,0 0-213 0</inkml:trace>
  <inkml:trace contextRef="#ctx0" brushRef="#br1" timeOffset="-38716.46">24605 3737 571 0,'0'0'478'0,"0"0"-108"0,0 0-33 15,-12-3-17-15,12 3-28 0,0 0-11 0,0 0-21 16,0 0-37-16,0 0-47 0,0 0-39 0,0 0-27 16,0 0-22-16,0 0-21 0,6-11-12 15,-6 11-11-15,16-4-53 0,-16 4-93 0,19-3-168 0,-7 1-121 16,1-1-125-16,1-1-277 0,1 1-395 15</inkml:trace>
  <inkml:trace contextRef="#ctx0" brushRef="#br1" timeOffset="-38489.23">24905 3505 554 0,'0'0'444'0,"6"-14"-103"15,-6 14-50-15,0 0-42 0,4-11-34 0,-4 11-39 16,0 0-27-16,0 0-8 0,0 0 7 0,12-2-8 15,-12 2 18-15,9 6 3 0,-9-6 37 0,10 16-37 16,-6-5-28-16,0 2-7 0,-2 0-40 16,2 0-7-16,-1 1-22 0,-1 2 3 0,-2 0-21 15,2 1-15-15,-2 0 0 0,0 2-61 0,0-1-91 16,0 1-103-16,0-2-154 0,-2 2-65 16,2-1-77-16,-2 0-229 0,2-1-344 0</inkml:trace>
  <inkml:trace contextRef="#ctx0" brushRef="#br1" timeOffset="-37689.36">24177 4621 351 0,'0'0'314'0,"0"0"-35"0,-19 0-7 15,19 0-23-15,-16 2-25 0,16-2-1 0,-19 6-42 16,19-6-11-16,-20 9-39 0,7-4 0 0,3 2-31 15,0-1 2-15,-1 2-36 0,1 0 15 0,2 1-36 16,-1-1 15-16,3 0-28 0,6-8 20 0,-10 15-20 16,10-15 45-16,-4 13-3 0,4-13 51 15,0 0-21-15,4 14 52 0,-4-14-53 0,0 0 41 16,12 6-73-16,-12-6 37 0,0 0-59 0,15 0 35 16,-15 0-54-16,0 0 40 0,10-6-64 0,-10 6 47 15,0 0-72-15,8-12-9 0,-8 12-84 0,0 0-43 16,4-14-80-16,-4 14-103 0,0 0-12 15,7-12-68-15,-7 12-58 0,0 0-227 0,12-7-272 16</inkml:trace>
  <inkml:trace contextRef="#ctx0" brushRef="#br1" timeOffset="-37571.91">24268 4685 265 0,'0'0'227'0,"0"0"-53"0,0 0-58 16,0 0-67-16,2-13-62 0,-2 13-128 0,0 0-74 15,4-10 70-15</inkml:trace>
  <inkml:trace contextRef="#ctx0" brushRef="#br1" timeOffset="-37437.91">24355 4622 329 0,'0'0'404'0,"0"0"-88"0,0 0-59 0,0 0-45 15,0 0-25-15,0 0-21 0,-6 14-26 0,6-14-27 16,-5 13-26-16,5-13-11 0,-6 22-19 0,2-10-88 15,-2 2-58-15,0 1-115 0,-3 1-76 0,-1 2-265 16,-2 3-110-16</inkml:trace>
  <inkml:trace contextRef="#ctx0" brushRef="#br1" timeOffset="-37291.9">23958 5125 242 0,'0'0'414'0,"-4"10"-39"0,4-10 11 16,0 0-60-16,10 8 3 0,-10-8-78 0,23 1-19 15,-9-2-69-15,3-1-13 0,4 1-52 16,-3-1 3-16,5-1-49 0,0 1-41 0,-1 1-119 16,3 0-109-16,-2-1-28 0,0 0-123 0,1 1-328 15,-1-2-260-15</inkml:trace>
  <inkml:trace contextRef="#ctx0" brushRef="#br1" timeOffset="-36666.44">22532 2665 237 0,'0'0'257'0,"2"-22"-27"16,-2 22-35-16,2-20-4 0,-2 20-23 15,0-16-14-15,0 16-27 0,-2-13-4 0,2 13-27 16,-7-9-17-16,7 9 36 0,0 0-75 0,-18-2 46 15,18 2-67-15,-19 12 49 0,11 0-63 0,0 3 10 16,-1 1-11-16,3 2 5 0,2 4 0 16,4-1-3-16,0 0 4 0,6 4-6 0,1-3 11 15,7 2-13-15,3-2 8 0,1-2 0 0,9-2 2 16,0-4-1-16,0-1-5 0,0-6-1 16,2-1 0-16,-5-2 11 0,-1-2-6 0,-4-2 3 15,-3-2-5-15,-1-2 10 0,-3-3-5 0,-6-2-4 16,1-2-11-16,-5-2-1 0,-4-1-3 0,-3 2 5 15,1 0-6-15,-2 1 5 0,0 2-56 16,-2 2-46-16,8 7-66 0,-19-2 19 0,13 9-65 16,-2 2-8-16,1 4-235 0,1 4-8 15</inkml:trace>
  <inkml:trace contextRef="#ctx0" brushRef="#br1" timeOffset="-36369.57">22612 3911 274 0,'-8'4'402'0,"8"-4"-79"0,-19 7-67 16,19-7-58-16,-14 7-50 0,14-7-28 0,-8 8-20 16,8-8-26-16,-9 11-5 0,9-11-17 0,-2 15-8 15,2-15 44-15,9 20-65 0,-1-8 53 0,2-2-41 16,3 0 46-16,1 1-23 0,3-3 33 15,-1 0-28-15,-1-2 28 0,-1 1 4 0,1-3 35 16,-5-2-4-16,-10-2-20 0,18 2-23 0,-18-2-10 16,0 0-24-16,11-8-36 0,-11 8-50 15,-8-12-49-15,8 12-46 0,-17-10-47 0,17 10-26 16,-23-2-3-16,13 5-43 0,-2 3 31 16,1 1-76-16,1 3-246 0,4 3-103 0</inkml:trace>
  <inkml:trace contextRef="#ctx0" brushRef="#br1" timeOffset="-36235.06">22571 4662 97 0,'-4'19'271'0,"-2"-4"-75"0,-1 2-47 0,1-1-25 0,2 0-29 16,2 2-12-16,0 1-19 0,2 0-12 16,2 1-39-16,0 2-57 0,4 4-109 0,2 3-145 15,1 3 189-15</inkml:trace>
  <inkml:trace contextRef="#ctx0" brushRef="#br1" timeOffset="-35748.66">22796 8640 215 0,'2'18'140'16,"0"-3"-137"-16,0 0-122 0,0 1 37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5:14:34.528"/>
    </inkml:context>
    <inkml:brush xml:id="br0">
      <inkml:brushProperty name="width" value="0.05292" units="cm"/>
      <inkml:brushProperty name="height" value="0.05292" units="cm"/>
    </inkml:brush>
  </inkml:definitions>
  <inkml:trace contextRef="#ctx0" brushRef="#br0">2863 2821 461 0,'0'0'544'0,"0"0"-120"15,4-13-117-15,-4 13-49 0,0 0-111 0,0 0-82 0,0 0-142 16,0 0-108-16,0 0-431 0,0 0-172 16</inkml:trace>
  <inkml:trace contextRef="#ctx0" brushRef="#br0" timeOffset="8911.65">2168 3175 55 0,'0'0'385'0,"-18"-7"-76"16,18 7-37-16,-19-8-15 0,19 8 34 0,-20-6-29 16,20 6 19-16,-19-5 7 0,19 5 13 15,-17-5-16-15,17 5 24 0,-12-2-59 0,12 2 35 16,0 0-78-16,-12-3 25 0,12 3-72 0,0 0 16 16,0 0-54-16,0 0 36 0,0 0 41 15,0 0 18-15,0 0-19 0,10-10 8 0,2 6 38 16,3-1-29-16,3-2-25 0,7 0-35 0,0-2-23 15,8 0-21-15,-2-2-20 0,0 1-25 16,2-1-6-16,-4 1-7 0,-2 2-15 0,-2-1-7 0,-2 1-32 16,-5 1-47-16,-1 2-69 0,-1 0-38 15,-1 2-63-15,-3-3-42 0,-2 1-144 0,-10 5 25 16,17-7 36-16,-17 7-40 0,0 0-61 0,12-4 59 16,-12 4-67-16,0 0 7 0,0 0-1 15,0 0-374-15,-12 6-431 0</inkml:trace>
  <inkml:trace contextRef="#ctx0" brushRef="#br0" timeOffset="9159.58">2361 3039 210 0,'0'0'573'0,"-15"4"-75"0,15-4-68 15,0 0-33-15,0 0-47 0,-12 5-27 16,12-5 7-16,0 0-38 0,0 0 44 0,0 0-71 16,-11 5-33-16,11-5-28 0,0 0-3 0,0 0-43 15,-8 13 24-15,8-13 9 0,-4 20 1 0,0-6 3 16,2 2 10-16,-2 3 51 0,2 0-17 15,0 3-31-15,-3 2-6 0,3 2-23 0,0 1-22 16,0 1-15-16,0 0-25 0,-2-2-33 0,2 2-11 16,0-1-12-16,0-4-2 0,0-2-23 0,0 4 11 15,0-5-26-15,0 1-95 0,-3-1-76 0,3-1-101 16,0-2-100-16,0-2-154 0,0-1-99 16,2-14 128-16,-2 22-19 0,2-22-59 0,0 0-25 15,0 0-79-15,6 10-263 0,-6-10-566 0</inkml:trace>
  <inkml:trace contextRef="#ctx0" brushRef="#br0" timeOffset="9663.57">2569 3182 100 0,'9'-17'637'16,"-1"3"-138"-16,0 2-46 0,-2 0-55 0,1 3-73 16,-7 9-51-16,8-16-52 0,-8 16-28 15,8-10-17-15,-8 10 44 0,0 0-2 0,0 0 18 16,8 10-10-16,-8-10-14 0,3 22-9 0,-1-8-19 15,-2 2-12-15,0 1-16 0,-2 2-45 0,2 0 5 16,0 2-32-16,-3 0 3 0,3 0-27 16,0 2 8-16,-2-3-26 0,2 0 8 0,-2-1-16 15,2-1 21-15,0 0-10 0,-2-2-10 0,2-16-16 16,0 26 41-16,0-26 18 0,-2 20 56 16,2-20 43-16,-2 15 36 0,2-15 8 0,0 0-40 15,0 0-35-15,-4 9-25 0,4-9-25 0,-6-11-22 16,6 11-28-16,-6-24-6 0,1 8-1 0,3-3-28 15,0-4 2-15,2 0-12 0,0-8 0 0,4-2-35 16,1-6 33-16,3-1-6 16,0-5 1-16,5 0-3 0,1 4-5 0,-2 6 1 0,1 4 0 15,1-1-9-15,-1 4 13 0,1 7 17 16,-1-1-24-16,-1 4-12 0,0 2 14 0,-1 3-7 16,1 3 5-16,0 1 3 0,1 3 7 0,-1 2 5 15,-12 4 10-15,25 0 11 0,-13 4-6 16,-1 0 3-16,-3 4 20 0,0 1 17 0,-1 2 38 15,-3 2 20-15,-4 2 18 0,-2 1 1 0,-5 2-8 16,-1 3-71-16,-4 0-53 0,-3-1 0 0,1-1 0 16,-3 0 0-16,1-2 0 0,-1 0 0 0,1-2 0 15,1-2 0-15,1-3 0 0,-1 0 0 16,5-2 0-16,-2-1-332 0,1-1-166 0,3 1-174 16,8-7-106-16,-17 8 92 0,17-8 89 0,-10 10-16 15,10-10-47-15,-8 14-395 0,8-14-705 16</inkml:trace>
  <inkml:trace contextRef="#ctx0" brushRef="#br0" timeOffset="9991.7">1780 3982 1215 0,'-39'16'843'0,"3"-3"-166"15,3-1-85-15,8-3-60 0,3-1-107 0,3-1-71 16,3-1-67-16,1-2-57 0,5-1-32 0,10-3 11 16,0 0 73-16,8-6 69 0,15-4-29 0,22-10 0 15,34-11-48-15,14-4-39 0,66-25-41 16,4 2-27-16,7 2-25 0,-3 2-3 0,-34 12-6 16,30-10-65-16,-39 13-68 0,-25 10 0 0,-2 0 0 15,-6 4 0-15,-8 1 0 0,-23 6 0 0,-11 5 0 16,-7-1 0-16,-9 4 0 0,-8 3 0 0,-3-1 0 15,-3 3 0-15,-2 1 0 0,-3 0 0 16,-2-1 0-16,1 2 0 0,-13 3 0 0,10-4 0 16,-10 4 0-16,0 0-294 0,0 0-481 0,-16 7-110 15,3 0 20-15,-3-1 95 0,-9 5-687 16,-4 2-1148-16</inkml:trace>
  <inkml:trace contextRef="#ctx0" brushRef="#br0" timeOffset="10361.7">1869 4286 253 0,'0'0'569'0,"0"0"-84"0,-9-13-46 16,9 13-44-16,0 0-41 0,0 0-27 0,0 0-22 15,-4-11-8-15,4 11-5 0,0 0-7 0,0 0-14 16,0 0 38-16,-8 15 11 0,6-1-17 16,-4 3-3-16,4 2 24 0,-2 7 75 0,-3 3-43 15,1 6-19-15,0 1 1 0,0 4-62 0,2-2-36 16,-5 3-42-16,3-1-30 0,0 2-117 15,0-2-51-15,0 1 0 0,-1-2 0 0,3-1 0 16,0 0 0-16,0-7 0 0,0-1-185 0,4-3-327 16,-2-1-195-16,0-4-129 0,2-2 131 0,0 0 87 15,-2-4-35-15,0-1-611 0,-3-4-907 16</inkml:trace>
  <inkml:trace contextRef="#ctx0" brushRef="#br0" timeOffset="11010.71">1604 5052 148 0,'-10'-7'620'0,"-1"-2"-111"15,3 3-66-15,-2 0-33 0,10 6-47 0,-15-13-36 16,15 13-41-16,-12-11-53 0,12 11-37 16,-4-11-24-16,4 11-2 0,6-15 1 0,4 6-10 15,1-2-8-15,7-3-13 0,3 2-19 0,8-5-28 16,0-1-15-16,6-1-10 0,2 0-16 16,0 1-9-16,-8 3-6 0,2 1-9 0,-4 1-5 15,-6 3-3-15,-3 1 1 0,-3 3 3 0,-1-1 50 16,-1 1 27-16,-1 3 18 0,-12 3 29 0,15-8 9 15,-15 8 29-15,0 0 5 0,0 0-27 16,0 0-30-16,6 11-17 0,-6-11-23 0,-8 14-22 16,8-14-17-16,-9 16-13 0,9-16-6 0,-8 18-14 15,8-18-4-15,-2 19-10 0,2-19-7 0,2 17 1 16,-2-17-5-16,8 15 1 0,-8-15 4 16,15 11-11-16,-15-11 7 0,21 6-1 0,-21-6 8 15,22 2-3-15,-22-2 11 0,21 2-5 0,-21-2 6 16,14-2-1-16,-14 2 5 0,11-3-1 0,-11 3-2 15,0 0 3-15,10-12-2 0,-10 12 0 16,0 0-6-16,0 0-7 0,-2-12 5 0,2 12-3 16,0 0-8-16,-10-8-2 0,10 8-4 0,0 0-4 15,-9-5 2-15,9 5-6 0,0 0 3 0,0 0-10 16,0 0 5-16,0 0-9 0,0 0 4 16,0 0-11-16,0 0-3 0,0 0 6 0,0 0 15 15,0 0-13-15,0 0 15 0,15 1-16 16,-5-5 17-16,1-1-10 0,-1-1 16 0,2-1-8 15,-1-1 19-15,1-2-4 0,-4 0 13 0,1-1-7 16,-1-1 17-16,-2 0 5 0,0-2 23 0,0-3 15 16,-4 2 10-16,1-3 27 0,-1-1 30 0,-4-3-47 15,2 2-10-15,-3-4 9 0,3 1 34 16,-2-1-40-16,0 0 20 0,0 3 17 0,0 2 22 16,0 0 16-16,2 3-3 0,-2 3-132 0,2 13-18 15,-2-25 0-15,2 25 0 0,-2-15 0 16,2 15 0-16,0 0 0 0,0 0 0 0,0 0 0 15,-2 15 0-15,2-15 0 0,0 31 0 0,0-13 0 16,2 3 0-16,0 1 0 0,0 1 0 16,0 4 0-16,2-4 0 0,-2 1-90 0,0 2-437 15,0-3-188-15,1 0-93 0,-1 1 61 0,0-4 77 16,0 0-25-16,-2-1-558 0,2-3-893 16</inkml:trace>
  <inkml:trace contextRef="#ctx0" brushRef="#br0" timeOffset="11544.82">2156 4841 663 0,'0'0'469'0,"-6"-8"-113"15,6 8-31-15,-4-11-75 0,4 11-48 0,2-17-47 16,2 7-24-16,2-1-41 0,2 0-1 16,5-3-32-16,1-1 0 0,5 0-24 0,-1 0-44 15,3 2-44-15,4-3-41 0,-4 3-36 16,1 0-45-16,-1 0 41 0,2 3 2 0,-5-1 48 16,-1 2-6-16,-3 1 90 0,1 0-1 0,-5 2 120 15,0 1 20-15,-10 5 15 0,13-9 13 0,-13 9 13 16,0 0 0-16,0 0 4 0,0 0 3 0,0 0-5 15,0 0-6-15,0 0-13 0,0 0-16 16,-8 12-20-16,8-12-16 0,-9 14-7 0,9-14-25 16,-8 18-13-16,8-18-16 0,-4 19 2 0,4-19-19 15,0 16 0-15,0-16-10 0,2 15 0 16,-2-15-9-16,6 15 4 0,-6-15-16 0,13 9 14 16,-13-9-10-16,12 7 8 0,-12-7-11 0,0 0 15 15,19-1-4-15,-19 1 4 0,10-6-1 16,-10 6-3-16,10-9 10 0,-10 9 19 0,6-11 41 15,-6 11 13-15,0 0 3 0,5-12 10 16,-5 12-18-16,0 0-21 0,0 0-21 0,0 0-22 16,4-11-6-16,-4 11-6 0,0 0-3 0,0 0-3 0,0 0 0 15,0 0-4-15,12 7 4 0,-12-7-12 16,10 6 10-16,-10-6-1 0,17 6-2 0,-17-6 0 16,17 3 5-16,-17-3-1 0,22-1 6 15,-22 1 0-15,23-6 5 0,-13-1 15 0,3-2 30 16,-1-1 72-16,-1-3 24 0,-1-2 41 0,0-1 25 15,-2 0 29-15,-1-1-15 0,1-2-38 16,-4-1 6-16,2 1-29 0,-2 1-19 0,1-1-11 16,-1 5-39-16,0 0-3 0,-2 3-46 0,2-2-8 15,-4 13-59-15,4-18 27 0,-4 18-14 0,0 0-8 16,0 0-23-16,0 0-66 0,0 0-122 0,13 5-140 16,-13-5-223-16,4 20-165 0,-4-20 18 15,6 22 92-15,-2-9-107 0,-2 0-532 0,2-1-914 16</inkml:trace>
  <inkml:trace contextRef="#ctx0" brushRef="#br0" timeOffset="11744.82">3074 4372 998 0,'0'0'887'15,"0"0"-195"-15,4-14-121 0,-4 14-79 0,0 0-89 16,0 0-78-16,6-11-48 0,-6 11-6 15,13-14-28-15,-3 6-40 0,2 0-66 0,1-1-4 16,1 0-51-16,1-1-71 0,1 1-109 0,1 0-101 16,-3 0-105-16,1 1-65 0,-1-1-57 15,-1 2-64-15,-3 0-64 0,-2-2-477 0,-2 0-683 16</inkml:trace>
  <inkml:trace contextRef="#ctx0" brushRef="#br0" timeOffset="11928.82">3233 4103 541 0,'0'0'546'0,"-10"-12"-51"0,10 12-64 15,-9-9-40-15,9 9-80 0,0 0-39 0,-12-6-53 16,12 6 11-16,0 0 2 0,-8 10 28 0,8-10-10 16,-4 21-12-16,1-7-22 0,1 2-1 15,0 2-29-15,0 1-21 0,2 1-29 0,-2 2-24 16,2-1-21-16,0 1-15 0,0 1-13 16,0 0-1-16,0-1-59 0,2 0-128 0,-2-1-85 15,4-2-81-15,-2 1-92 0,3-2-47 0,-1-2-69 16,0-4-122-16,4-2-375 0,-2-3-650 0</inkml:trace>
  <inkml:trace contextRef="#ctx0" brushRef="#br0" timeOffset="12335.32">3359 4319 210 0,'0'-15'635'0,"2"1"-153"0,-2 14-36 0,0-25-57 16,0 11-25-16,0 14-55 0,2-20-9 0,-2 20-10 15,2-20-11-15,-2 20-33 0,2-14-37 0,-2 14-31 16,0 0-39-16,2-12-7 0,-2 12 32 15,0 0 26-15,0 0 22 0,0 0 1 0,0 0-4 16,15 2-9-16,-15-2 51 0,8 9-79 0,-8-9 6 16,10 12-59-16,-10-12 3 0,15 11-54 15,-15-11 11-15,19 7-41 0,-19-7 23 0,22 5-46 16,-7-8 20-16,-1-1-48 0,1-1 31 0,1-3-44 16,1-1 40-16,-3 0-6 0,-1 1 0 0,1-2 1 15,-1 2-3-15,-5 0 2 0,2 3-4 16,-2-2 3-16,-8 7-12 0,15-7 1 0,-15 7-7 15,10-5-15-15,-10 5 8 0,0 0 2 0,13-1-1 16,-13 1 9-16,0 0 9 0,20 3-6 16,-20-3 14-16,17 2-4 0,-17-2 4 0,25-2 2 15,-11 0-31-15,-2-1 37 0,3-1 4 0,-1 0 7 16,-1 0 60-16,-1-4 100 0,-1 1 54 0,-3 0 41 16,-2-1-17-16,-6 8-90 0,8-16-176 0,-8 16 0 15,-2-16 0-15,2 16 0 0,-8-14 0 16,8 14 0-16,-14-9 0 0,14 9 0 0,-13-7 0 15,13 7-153-15,-12-2-628 0,12 2-130 0,0 0 5 16,0 0 127-16,-11 6-697 0,11-6-1169 16</inkml:trace>
  <inkml:trace contextRef="#ctx0" brushRef="#br0" timeOffset="12513.82">4434 3621 1162 0,'4'-13'733'0,"0"2"-177"0,0 0-113 0,3-1-99 15,-3 0-71-15,2 0-60 0,2 0-77 16,3-1-67-16,1 0-73 0,-2 1-114 0,5 3-147 16,-1-1-178-16,3 4-524 0,-3 2-625 0</inkml:trace>
  <inkml:trace contextRef="#ctx0" brushRef="#br0" timeOffset="12630.82">4653 3665 1092 0,'0'0'748'0,"-2"20"-166"16,2-20-140-16,2 12-83 0,-2-12-46 0,10 8-60 15,-10-8-55-15,27 0-49 0,-12-4-62 16,3-3-121-16,5 1-198 0,2-5-241 0,2-1-626 16,2-2-746-16</inkml:trace>
  <inkml:trace contextRef="#ctx0" brushRef="#br0" timeOffset="21063.95">5858 2621 322 0,'0'0'602'0,"-16"-6"-127"15,16 6-33-15,-15-8-50 0,15 8-52 0,-10-3-55 16,10 3-26-16,0 0-37 0,-13-4-35 0,13 4-31 16,0 0 0-16,0 0 27 0,0 0 34 15,7-9-10-15,-7 9 4 0,24-7-10 0,-7 1-10 16,2 0-17-16,5 0-27 0,1-2-15 0,2 0-34 16,0 0-1-16,0-1-9 0,0 0-2 15,0 2-27-15,-5-1-39 0,1 2-168 16,-4 0-97-16,-3 1-55 0,-1 1-76 0,-3 1-37 0,-12 3-17 15,21-4-74-15,-21 4-25 0,0 0-407 0,0 0-592 16</inkml:trace>
  <inkml:trace contextRef="#ctx0" brushRef="#br0" timeOffset="21280.06">6123 2513 345 0,'0'0'596'0,"0"0"-71"16,-19 1-71-16,19-1-32 0,0 0-51 0,0 0-9 15,-16 2-18-15,16-2-7 0,0 0-27 0,0 0-21 16,0 0-30-16,-13 2-42 0,13-2-20 0,-8 10-6 15,4 0 12-15,0 3-8 0,0 3 54 16,-3 2 6-16,-1 5-28 0,2 3-19 0,-2-2-33 16,1 5-30-16,-1 3-32 0,-2 1-12 0,4 0-24 15,-3 0-3-15,1-4-26 0,4 0-75 0,-2-3-105 16,0 0-138-16,4 1-196 0,-3-8-149 16,5 0 53-16,-2-1-12 0,2-4-100 0,4-1-588 15,-4-13-905-15</inkml:trace>
  <inkml:trace contextRef="#ctx0" brushRef="#br0" timeOffset="21717.33">6346 2593 725 0,'6'-17'616'0,"0"5"-96"0,-1 0-115 0,-1 2-62 16,0-2-87-16,-4 12-21 0,6-10-5 0,-6 10 47 15,0 0 36-15,0 0-11 0,8 14-37 16,-8-14-38-16,2 25-32 0,0-8-29 0,-2 1-23 15,3 3-23-15,-6 0-2 0,3 1-31 0,0 1 8 16,-2 0-18-16,2 0 20 0,0-2-36 16,-2 0 7-16,2-3-30 0,0-1 10 0,0-2-17 15,0-15 13-15,-2 27-6 0,2-27 80 0,0 20 35 16,0-20 16-16,0 0-3 0,0 0-25 0,0 0-37 16,0 0-14-16,-10-6-9 0,8-7-22 15,-2-2-1-15,2-3-36 0,0-3 20 0,0-3-28 16,-1 1 10-16,6-7-28 0,-1 1 15 0,2 2 1 15,2-1-8-15,0 1-3 0,4-4-9 0,5 1 8 16,-1 0-6-16,3 3-2 0,4 0 1 16,-1 3-8-16,3 1 13 0,0 3-12 0,2 2 33 15,-3 5-1-15,1 2 39 0,-2 2 3 0,-3 2 45 16,-1 3 27-16,-1 2 18 0,-1 2 17 16,-3 2-29-16,-12-2-138 0,19 9 0 0,-19-9 0 15,6 19 0-15,-6-19 0 0,-4 24 0 16,-2-9 0-16,-5 1 0 0,-1 2 0 0,-5 3 0 15,-1 0 0-15,-5 1 0 0,0 0-235 0,-6 2-581 16,-2 0-130-16,5-2 77 0,-8-1 49 0,1 2-607 16,0-1-1111-16</inkml:trace>
  <inkml:trace contextRef="#ctx0" brushRef="#br0" timeOffset="21998.17">5561 3193 974 0,'-21'14'891'0,"2"-2"-166"15,1 0-101-15,3-4-87 0,3 2-101 0,1-4-91 16,11-6-23-16,-6 11 31 0,6-11 39 0,17 4 162 16,3-6 36-16,16-4-46 0,15-4-82 0,36-4-65 15,10-3-352-15,13 0-45 0,8-3 0 16,76-13 0-16,-6 1 0 0,-43 7 0 0,-27 4 0 16,-1-1 0-16,-3 1 0 0,-6 1 0 0,-11 0 0 15,-10 4 0-15,-21 2 0 0,-15 4 0 16,-5 2 0-16,-13 1 0 0,-6 2 0 0,-2 0 0 15,-7 2 0-15,-1-1 0 0,-3 1 0 0,-14 3 0 16,17-5 0-16,-17 5 0 0,0 0 0 16,0 0 0-16,0 0 0 0,-8-10 0 0,8 10-341 15,-19-3-676-15,19 3-152 0,-21-4 179 0,21 4-489 16,-25-3-1176-16</inkml:trace>
  <inkml:trace contextRef="#ctx0" brushRef="#br0" timeOffset="24258.58">5697 3776 568 0,'0'0'486'0,"-21"-1"-85"15,21 1-14-15,-14-1-71 0,14 1-42 0,0 0-65 16,-15-1-27-16,15 1-48 0,0 0-13 16,0 0-40-16,0 0 30 0,0 0-4 0,0 0 36 15,0 0-12-15,23-4 14 0,-6 2-16 0,1-1 0 16,3 1-23-16,2-1-6 0,1-1-27 0,3 0-4 15,-4 2-17-15,2-3-7 0,-2 2-6 0,-1 0-6 16,-1-1-17-16,-2 0 7 0,-1 0-60 16,1-1-40-16,-3 1-67 0,-1-1-56 0,-1 0-53 15,1 1-51-15,-3 0-41 0,-1-2-62 16,-3 1-62-16,-8 5-281 0,12-10-334 0</inkml:trace>
  <inkml:trace contextRef="#ctx0" brushRef="#br0" timeOffset="24452.63">6026 3681 11 0,'-13'1'603'0,"13"-1"-133"0,0 0-71 16,-18 3-33-16,18-3-45 0,-11 3-37 16,11-3-20-16,-12 4-31 0,12-4-29 0,-12 7-29 0,12-7-25 15,-13 12-16-15,7-2-9 0,0 3 21 16,0 2-29-16,-1 2 7 0,1 1-19 0,0 4-6 16,0 2-21-16,-1 1-10 0,1 0-15 0,0 1-10 15,2 0-1-15,-2 0-19 0,2-1-7 16,-3-1-59-16,3-3-50 0,0-1-77 0,2-1-93 15,-2 0-76-15,2-5-99 0,0 0-61 16,2-14-379-16,0 18-512 0</inkml:trace>
  <inkml:trace contextRef="#ctx0" brushRef="#br0" timeOffset="24972.91">6135 3815 723 0,'4'-12'611'0,"-4"12"-96"0,9-18-68 0,-9 18-84 16,6-15-64-16,-6 15-46 0,0 0-73 0,4-12-42 16,-4 12-23-16,0 0 6 0,0 0 24 0,6 11-23 15,-6-11 0-15,2 23-33 0,0-9-2 0,-2 2-15 16,0 0 3-16,0 2-11 0,0 1-12 16,0-1 9-16,-2 1 0 0,0-1-9 0,2 0-2 15,-2 1-11-15,0-1-1 0,0-2-1 16,0 0-9-16,0-3-9 0,0 1 5 0,2-14-6 0,-4 22 11 15,4-22 22-15,-2 15 33 0,2-15 35 16,-5 12-13-16,5-12-22 0,0 0-16 0,0 0-13 16,-12 2-13-16,12-2-7 0,-10-12 4 0,3 4 6 15,1-4-32-15,2-1 20 0,0-2-27 16,0-2 11-16,2 0-28 0,-2-2 24 0,2-1-28 16,2 0 32-16,0-2-39 0,2 0 24 15,2-4-26-15,2 1 26 0,0-1-20 0,5 2 29 16,-1-1-39-16,4-3 24 0,1 4-23 0,1 1 24 15,1 3-21-15,-1 4-6 0,3-1 9 0,2 4 7 16,-3 2 3-16,1 3-1 0,-3 2-2 0,1 2 6 16,0 2 5-16,-3 0 2 0,-14 2 2 15,27 3 19-15,-17 0-18 0,-10-3 14 0,17 9 7 16,-17-9 34-16,8 16-13 0,-8-16 25 0,0 23-30 16,-4-10 13-16,0-1-17 0,-5 1 7 15,1 2-20-15,-2-1 15 0,-3 0-25 0,-1 0 18 16,-3 1-18-16,3-3 10 0,0-1-21 0,-1-1 3 15,3-2-69-15,-1 0-37 0,1-1-112 16,-1-2-42-16,3 1-38 0,10-6-76 0,-16 8-59 16,16-8-28-16,-9 8-80 0,9-8-95 0,0 0-240 15,0 0-501-15</inkml:trace>
  <inkml:trace contextRef="#ctx0" brushRef="#br0" timeOffset="25159.97">6520 3831 429 0,'0'0'552'0,"18"-3"-110"16,-18 3-46-16,17-5-41 0,-17 5-43 0,23-7-14 16,-13 3-4-16,4-2-34 0,1 0-6 15,1 0-43-15,3-2-42 0,2 0-39 0,1-1-17 16,-1 2-35-16,2-2-11 0,0 3-26 0,-5-1-50 16,1 2-95-16,-3 1-72 0,1 0-106 0,-5 0-75 15,1 1-70-15,-13 3-98 0,16-3-268 0,-16 3-395 16</inkml:trace>
  <inkml:trace contextRef="#ctx0" brushRef="#br0" timeOffset="25391.64">6784 3709 43 0,'-14'-4'677'0,"14"4"-129"16,0 0-77-16,-17-2-45 0,17 2-79 0,0 0-48 16,0 0-34-16,-12-2-61 0,12 2-14 15,0 0-54-15,0 0 4 0,-8 7 6 0,8-7 19 16,-5 18 7-16,3-6-4 0,0 1 10 0,0 2-21 15,0 1 5-15,0 1-38 0,0-1-5 0,0 1-37 16,0 1-1-16,0 0-33 0,0-1-6 16,0 1-7-16,-2 0-5 0,2 1-39 0,-1-2-65 15,1-1-82-15,0 1-82 0,-2-2-80 0,2 1-108 16,0-5-93-16,0 4-161 0,2-15-266 16,-6 20-603-16</inkml:trace>
  <inkml:trace contextRef="#ctx0" brushRef="#br0" timeOffset="28598.65">7109 3631 207 0,'0'0'426'0,"0"0"-92"15,0 0-67-15,0 0-35 0,0 0-24 0,0 0-39 16,0 0 8-16,0 0-32 0,0 0-5 0,0 0-37 16,0 0-1-16,0 0-31 0,0 0 2 0,0 0 2 15,0 0 39-15,0 0-11 0,0 0 30 16,8 7-24-16,-8-7 15 0,21-3-18 0,-21 3 18 16,23-6-19-16,-9 4 11 0,0-1-26 0,1 0 17 15,1-1-30-15,-1 3 1 0,-3-5-28 0,3 4 8 16,-3 0-25-16,-12 2 9 0,21-5-15 15,-21 5 15-15,16-4 0 0,-16 4-9 0,11-3 0 16,-11 3-3-16,0 0-7 0,14-3 0 0,-14 3-1 16,0 0-4-16,0 0-1 0,0 0-10 15,13-2-16-15,-13 2-30 0,0 0-49 0,0 0-16 16,0 0-44-16,0 0 4 0,0 0-34 16,0 0 21-16,0 0-16 0,0 0 30 0,-11-5-14 15,11 5 38-15,0 0 5 0,0 0 32 0,0 0 8 16,-16-3 23-16,16 3-2 0,0 0 24 0,0 0-4 15,-15-1 14-15,15 1-5 0,0 0 19 0,0 0-12 16,-14-1 12-16,14 1-11 0,0 0 16 16,-17-1-18-16,17 1 19 0,0 0-10 0,-14 2 13 15,14-2-13-15,0 0-22 0,-17 2 22 0,17-2-3 16,0 0-15-16,-12 3 21 0,12-3-6 16,0 0 11-16,0 0-11 0,-13 2 5 0,13-2 5 15,0 0 4-15,0 0-5 0,0 0 2 0,0 0-4 16,-14 2 22-16,14-2 2 0,0 0 21 15,0 0-7-15,0 0 24 0,0 0-1 0,0 0 27 0,0 0-8 16,0 0 29-16,0 0-21 0,-12 1 28 16,12-1-19-16,0 0 10 0,0 0-14 0,0 0 19 15,0 0-20-15,0 0 18 0,0 0-20 0,0 0 16 16,0 0-20-16,0 0 14 0,0 0-14 16,0 0 8-16,0 0 5 0,0 0-2 0,-11 6-6 15,11-6-2-15,0 0 5 0,0 0 8 0,0 0-5 16,0 0 5-16,0 0-21 0,-8 7 17 15,8-7-16-15,0 0 6 0,0 0-20 0,0 0 10 16,-6 7-20-16,6-7 8 0,0 0-20 16,0 0 23-16,0 0 6 0,0 0 25 0,0 0-13 15,0 0 16-15,0 0-2 0,-8 7-1 0,8-7 8 0,0 0 11 16,0 0-2-16,0 0-5 0,0 0-5 16,0 0-8-16,0 0-10 0,0 0-14 0,0 0-7 15,0 0-25-15,0 0-14 0,0 0-2 16,-7 9-8-16,7-9-1 0,0 0 5 0,-2 18 5 15,2-18-2-15,-4 21 6 0,2-10 6 0,2-11-6 16,-2 27 12-16,0-12 17 0,0 1-10 16,0 0 11-16,-2 2-4 0,2 0-1 0,-1 1 1 15,-1 0-1-15,2 2-10 0,0 0 11 0,-2-1-26 16,2 2 9-16,-2-1-15 0,0-1 6 16,2 1-1-16,0-1-7 0,0-1-1 0,-1-2 2 15,1 0-3-15,0-2-1 0,0-1 2 0,0-3-1 16,2-11 3-16,-2 22 0 0,2-22-3 0,-4 16 17 15,4-16-27-15,0 0-7 0,0 15 0 0,0-15 0 16,0 0 0-16,0 0 0 0,0 0 0 16,0 0 0-16,0 0 0 0,4-21 0 0,-2 10 0 15,0-4 0-15,0 0 0 0,2-4 0 0,1-1 0 16,-1-5 0-16,2-2 0 0,0 0 0 16,-2-2 0-16,0 0 0 0,3 0 0 0,-3 3 0 15,0-2 0-15,0 2 0 0,-2 4 0 0,2 1 0 16,-2 1 0-16,2-1 0 0,-1 4 0 0,-1 0 0 15,2 2-9-15,-2-1 0 0,0 3-9 16,2 2 3-16,-2-1-7 0,2 1 12 0,0 0-9 16,0 2 14-16,5 0-3 0,-3 1 2 0,4 0-11 15,-1 1 12-15,3-1-7 0,-2 3-2 0,3-1-3 16,-1 1 15-16,0 0-5 0,3 1 7 16,-3 1 4-16,3-1-1 0,-1 2-5 0,-1 0 11 15,1 0-12-15,1 0 12 0,-1 0-11 16,-2 1-3-16,1 0-78 0,-13 1-112 0,23-4-46 15,-23 4-105-15,18-1-113 0,-18 1-89 0,0 0-5 16,15 3 96-16,-15-3-12 0,0 0-34 0,0 0-102 16,-6 21-516-16,1-13-768 0</inkml:trace>
  <inkml:trace contextRef="#ctx0" brushRef="#br0" timeOffset="28778.39">7214 3782 594 0,'-6'8'587'0,"6"-8"-128"15,-12 12-51-15,12-12-56 0,-11 10-80 0,11-10-30 16,0 0-54-16,0 0 19 0,-4 10 6 16,4-10 25-16,0 0-23 0,21-2-38 0,-9 0-34 15,3-1-29-15,-1 0-19 0,3-2-22 0,-1 1-12 16,1 0-22-16,-1-3-70 0,1 1-54 0,1 0-90 16,-1-1-60-16,0 1-88 0,-1-2-90 0,-1 2-73 15,1-3-428-15,-1 1-561 0</inkml:trace>
  <inkml:trace contextRef="#ctx0" brushRef="#br0" timeOffset="29278.39">7681 3545 642 0,'0'0'586'16,"0"0"-88"-16,7-13-19 0,-7 13-90 16,0 0-31-16,0 0-46 0,0 0-34 0,0 0-33 15,4-8-49-15,-4 8-21 0,0 0 2 0,0 0 19 16,-2 15 28-16,2-15-28 0,-4 23-15 15,1-8-21-15,1 1 0 0,-2 2-29 0,2 0 9 16,-2 3 14-16,0-2-13 0,2 2-23 0,0-1-18 16,0 1-27-16,0-1 5 0,0 1-31 0,2-3 3 15,-2 0-18-15,2-1-1 0,-3-1-7 16,3-2 2-16,-2 0-10 0,2-14 6 0,0 23 8 16,0-23-7-16,-2 18 13 0,2-18 35 0,0 0 30 15,0 14-13-15,0-14-13 0,0 0-23 16,0 0-9-16,0 0-10 0,-2-19-14 0,2 19 3 15,2-28-10-15,-2 8-8 0,0-1 8 16,2-3-17-16,3-4 6 0,-1-3-4 0,0-4-5 16,4 0-2-16,0-1-23 0,1 1 27 0,1 3-26 15,2 0 26-15,1 4 1 0,1 0-3 0,-1 5-6 16,1 5-4-16,1 0 5 0,-1 3-4 0,1 4 7 16,-1 3-1-16,0 2-4 0,1 1 9 15,-1 3-27-15,1 2 46 0,-1 1-7 0,-3 3 59 16,1 1 18-16,-4 1 35 0,1 2 48 0,-9-8-34 15,8 17 21-15,-8-17-18 0,0 22-11 0,-4-10-39 16,-2 1 8-16,-3 0-79 0,1-1-14 16,-2 1 0-16,-1-1 0 0,-1-2 0 0,0 1 0 15,-1 0 0-15,1-3 0 0,-1-1-149 0,1-1-210 16,0 1-140-16,1-2-170 0,1-1-135 16,0 0 186-16,10-4-60 0,-19 5-721 0,19-5-1077 15</inkml:trace>
  <inkml:trace contextRef="#ctx0" brushRef="#br0" timeOffset="55744.87">10861 2865 474 0,'0'0'772'0,"0"0"-108"0,0-16-102 16,0 16-53-16,-11-5-25 0,11 5-19 0,-20 0-39 15,5 3-18-15,-1 3-9 0,-3 4-19 0,-4 2 63 16,-2 4 13-16,3 2-90 0,-1-1-45 16,6 0-78-16,1 1-33 0,1 0-51 0,5 1-19 15,6-3-21-15,2 0-17 0,6 0-13 0,4-3-89 16,7-1 0-16,5-1 0 0,9-5 0 16,2-2 0-16,2-3 0 0,9-2 0 0,-3-4 0 15,-2-3 0-15,-4 1 0 0,-6-2 0 0,-4-1 0 16,-4-5 0-16,-7 0 0 0,-6-1 0 15,-6 0 0-15,-6 2 0 0,-11-2 0 0,-5 3 0 16,-7 3 0-16,-4 1 0 0,0 3 0 0,2 2 0 16,0 3 0-16,0 1 0 0,4 5-729 0,4 2-524 15,0 2 61-15,7 3-393 0,5 1-1307 16</inkml:trace>
  <inkml:trace contextRef="#ctx0" brushRef="#br0" timeOffset="109329.57">10234 3682 172 0,'0'0'480'0,"-12"-8"-97"0,12 8-56 15,-12-9-57-15,12 9-18 0,-11-14-40 16,5 5-7-16,0-2-29 0,2 0 15 0,-3-3-28 16,3-3-3-16,2-1-17 0,-2-6-11 0,2-2-24 15,0-5 12-15,2-2-18 16,2-6 17-16,0-1-22 0,2-1 7 0,0-9-22 0,5 0 3 15,-3 0-32-15,2 1 13 0,0-1-28 0,1 0 10 16,1 1-27-16,0 1 12 0,-1 0-11 16,1 2 6-16,0 1-7 0,-4 8-17 0,3 2 15 15,-3 2 2-15,0 4 13 0,-2 2-4 0,2 2 10 16,-3 3-6-16,1 2 19 0,-2 3 17 0,0 0-15 16,0 2 1-16,-2 1-9 0,0 14-14 0,2-23-9 15,-2 23-9-15,4-20-11 0,-4 20-6 16,4-15-11-16,-4 15-7 0,4-11 5 0,-4 11 6 15,13-9-5-15,-1 7 9 0,5-2 0 0,5 2 0 16,7 0 3-16,11 0 4 0,5 1-4 16,11 0 9-16,6-2-2 0,4 1-3 0,27 0-2 15,0-3 0-15,0 1 7 0,-14 1-4 16,-13 0-1-16,2 1 2 0,-2-1 1 0,-4 1-2 16,-2 0-5-16,-4 0 4 0,-13-1-1 0,-3 1 1 15,-7 1 2-15,-6 0 14 0,-5 0-5 0,-1 1 1 16,-2-1 15-16,-5 1 22 0,1 0 8 0,-15 0-3 15,24 1-14-15,-24-1-10 0,21 2-18 0,-21-2 4 16,10 12-2-16,-10-12-17 0,7 24 20 16,-7-5-14-16,0 3 7 0,-5 9 13 0,3 7-14 15,-4 12 18-15,0 4-17 0,-2 3 23 16,-1 3-6-16,1 2 41 0,-6 21-13 0,3-13-2 16,3-10-21-16,-2 0 32 0,1-4-29 0,1-2 21 15,2-4-9-15,0-2-5 0,2-8-5 16,-3-3-10-16,3-7-1 0,2-1-8 0,0-3-2 15,0-3-13-15,0-3-108 0,0 1-153 0,0-3-59 16,0 0-146-16,0-4-138 0,2 1-771 16,-4-2-1040-16</inkml:trace>
  <inkml:trace contextRef="#ctx0" brushRef="#br0" timeOffset="112114.6">10218 3697 557 0,'-17'0'467'0,"3"1"-77"0,14-1-49 0,-25 0-41 0,25 0-42 15,-27 0-15-15,27 0-9 0,-25 1-3 0,25-1 3 16,-20 0-3-16,20 0-18 0,-15 0-21 15,15 0-49-15,0 0-25 0,-16 2-34 0,16-2-5 16,0 0-23-16,0 0 3 0,0 0 10 16,14 13 38-16,7-9 20 0,14 2-4 0,15 1-14 15,9-2 9-15,32 0-35 0,7 1 2 0,7-2-18 16,-2-2-4-16,3 0-26 0,-5-2 6 16,-4-2-17-16,-20 2 5 0,-13-3-12 0,-2 1 11 0,-8 0-17 15,-9-1 24-15,-6 1 10 0,-8 1 71 16,-2-1 57-16,-6 1 55 0,-2 0 30 0,-3-1 37 15,1 1-31-15,-5 0-18 0,-14 1-42 0,25-2-34 16,-25 2-27-16,19-3-45 0,-19 3-42 16,12-1-147-16,-12 1-186 0,0 0-186 0,0 0-223 15,0 0-121-15,0 0 188 0,0 0-81 0,-14 15-669 16,3-5-1036-16</inkml:trace>
  <inkml:trace contextRef="#ctx0" brushRef="#br0" timeOffset="126839.09">13099 2988 357 0,'0'0'720'0,"-6"-10"-205"0,6 10-73 16,0 0-116-16,-2-14-21 0,2 14-36 15,8-17 8-15,3 7-26 0,3-2 3 0,3-3-40 16,7-2-43-16,3 0-37 0,11-3-25 0,1 0-18 15,0 3-33-15,0 0-62 0,-3 6-65 0,-3 0-88 16,-4 2-102-16,-5 5-74 0,-3 1-65 16,-4 4-128-16,-7 2-334 0,-10-3-487 0</inkml:trace>
  <inkml:trace contextRef="#ctx0" brushRef="#br0" timeOffset="126970.08">13219 3038 650 0,'-25'16'494'0,"7"-2"-141"0,1-2-52 0,5 0-78 16,2-1-21-16,5-2-8 0,5-9-24 0,-4 19 17 15,4-19-17-15,11 11-18 0,3-9-30 0,3-1-41 16,3-2 2-16,7-2-61 0,2-2-64 16,4-2-134-16,2-4-149 0,0 0-570 0,7-4-531 15</inkml:trace>
  <inkml:trace contextRef="#ctx0" brushRef="#br0" timeOffset="127193.08">14030 2681 774 0,'6'-13'813'0,"-6"13"-123"16,8-18-95-16,-8 18-55 0,6-15-74 15,-6 15-65-15,0 0-74 0,6-10-13 0,-6 10-29 16,0 0 42-16,-4 20 38 0,0-5 20 0,0 7-54 16,0 4-72-16,-6 9-30 0,-1 0-49 0,5 4-32 15,-4-2-34-15,-1 7-11 0,1 0-38 16,2-7-92-16,-1 0-182 0,1 0-158 0,2-2-257 15,0-1-149-15,2-5 138 0,0-4-92 16,-1-2-652-16,1-4-1051 0</inkml:trace>
  <inkml:trace contextRef="#ctx0" brushRef="#br0" timeOffset="128147.54">13744 2931 433 0,'-2'-40'571'16,"6"-2"-152"-16,7-4-43 0,-3 2-59 0,11 0-37 15,3 0-51-15,5 4-5 0,0 2-38 16,6 2-19-16,4 3-7 0,3 3-31 0,3 4-23 16,0 4-20-16,1 4-15 0,1 4-16 0,-12 7-10 15,-2 5 6-15,-8 2 16 0,-2 4 35 16,-1 3 20-16,-7 5 18 0,-3 2 9 0,-6 3-16 16,-4 2-16-16,-4 4-22 0,-4 2-11 0,-4 6-20 15,-3 0-1-15,1 0-21 0,-3 0 7 0,3-1-28 16,-1-2 6-16,3-4-47 0,1-1-38 15,3-1-42-15,4-4-42 0,-2 1 0 0,4-3-40 16,4 0 13-16,0-1-21 0,2-1 17 0,4-3-20 16,-2 0 44-16,7-1 7 0,-9-2 46 15,4 0 7-15,-8-8 39 0,15 14 12 0,-15-14 56 16,6 9-3-16,-6-9 38 0,0 0-2 0,8 9 38 16,-8-9-15-16,0 0 28 0,0 0-35 15,0 0 8-15,0 0-36 0,0 0 12 0,0 0-33 16,0 0 13-16,17-12-27 0,-13 6 12 0,6-3-27 15,-2-1 16-15,5 1-24 0,1-2 28 0,-1 1-26 16,1 0 22-16,-3-1-18 0,1 2 20 0,0 0 1 16,-3 2 50-16,-1 1 33 0,-8 6 42 15,14-11 26-15,-14 11 3 0,11-8-11 0,-11 8-20 16,0 0-23-16,0 0-20 0,8-6-9 0,-8 6-36 16,0 0 6-16,0 0-20 0,0 0 5 15,4 13-28-15,-4-13 11 0,4 9-20 0,-4-9 14 16,11 13-30-16,-11-13 3 0,14 12-18 15,-14-12-1-15,19 8 10 0,-19-8-2 0,20 6 8 0,-20-6 12 16,23 2-5-16,-23-2 19 0,15-2 8 16,-15 2 14-16,14-5 5 0,-14 5 15 0,10-6 8 15,-10 6 9-15,11-7 4 0,-11 7 0 0,0 0-6 16,4-7-14-16,-4 7-5 0,0 0-13 0,0 0-9 16,8-7-15-16,-8 7-9 0,0 0-20 15,0 0-8-15,10-8-10 0,-10 8-8 0,15-8-2 16,-5 2 8-16,1 0-9 0,1-1 13 15,0 1 5-15,3-2 15 0,-3 0-2 0,1 1 7 16,1-1 4-16,-4 1 4 0,1-1-1 0,-1 1 12 16,3 0 8-16,-9 1 20 0,-4 6 12 15,14-10 11-15,-14 10-7 0,13-8-5 0,-13 8-9 0,0 0-9 16,8-7-9-16,-8 7-1 0,0 0-11 16,0 0-3-16,0 0 4 0,0 0-2 0,-8 11-2 15,8-11 0-15,-15 13-7 0,9-6 1 16,0 2 1-16,-3 0 0 0,3 1 1 0,-2 1-6 15,4-1 7-15,-2 2-8 0,-1-1 3 0,5-1-4 16,2-10 1-16,-2 23 2 0,2-23-1 0,4 16 0 16,-4-16 5-16,13 14 5 0,-13-14-3 15,18 8 0-15,-18-8 1 0,23 0 1 0,-8-2-1 16,-3 0 16-16,0-3-18 0,3-1-1 16,-3-1 19-16,3-2-20 0,-1 2 4 0,-1-5-2 15,-1 1 2-15,0 1 8 0,-1-1 7 0,1-1 21 16,-2 2 15-16,1 0 22 0,-3 2 21 0,0 0 13 15,-8 8 1-15,15-14 10 0,-15 14-1 0,12-10-6 16,-12 10-9-16,0 0-23 0,0 0-8 16,4-7-4-16,-4 7-3 0,0 0 2 0,-4 15-14 15,4-15-6-15,-12 18-15 0,6-5-3 0,-3-1-14 16,1 0-97-16,0 1-156 0,2 0-235 16,-5 0-200-16,5-2 51 0,-2-2-126 0,2 1-630 15,6-10-1050-15</inkml:trace>
  <inkml:trace contextRef="#ctx0" brushRef="#br0" timeOffset="128266.63">15069 2634 583 0,'9'-19'674'0,"-5"3"-180"0,-2 0-86 0,2 2-118 16,-2 0-51-16,2 1-127 0,2-1-114 16,-2 3-135-16,3 1-150 0,-1 1-462 0,-6 9-336 15</inkml:trace>
  <inkml:trace contextRef="#ctx0" brushRef="#br0" timeOffset="128570.64">15394 2493 36 0,'-17'-5'702'0,"17"5"-166"0,-16 0-125 0,16 0-18 15,-15 8-71-15,7-2 0 0,-2 3-8 16,1 3-9-16,5 0 26 0,-4 3-10 0,2 1-30 15,2 2-20-15,0 0-25 0,1 1-11 0,1 1-7 16,2-1-13-16,0 1 21 0,-4-2 112 16,0 0 41-16,4-1 26 0,-8 2-13 0,0-2-16 15,-3 1-67-15,-3 0-102 0,-11 1-217 0,2-2 0 16,1-5 0-16,-3-2 0 0,2-1 0 16,2-3 0-16,3-2 0 0,-1-3 0 0,3-1 0 0,1-1 0 15,7-3-426-15,-5-2-360 0,13 6-122 16,-4-12 132-16,4 12 70 0,11-13-134 0,1 7-348 15,0-1-833-15</inkml:trace>
  <inkml:trace contextRef="#ctx0" brushRef="#br0" timeOffset="128750.65">15350 2759 689 0,'0'0'623'0,"19"-5"-127"0,-19 5-40 16,0 0-73-16,15-2-38 0,-15 2-40 0,0 0-27 15,0 0-20-15,14-2-45 0,-14 2-42 16,0 0-36-16,0 0-30 0,0 0-16 0,12 6-18 0,-12-6-1 15,0 0-10-15,0 16-16 0,0-16-3 16,0 0-11-16,0 19-4 0,0-19-7 0,0 0-18 16,0 17-64-16,0-17-75 0,0 0-109 0,0 0-60 15,0 13-62-15,0-13-143 0,0 0-515 16,0 0-678-16</inkml:trace>
  <inkml:trace contextRef="#ctx0" brushRef="#br0" timeOffset="128851.51">15508 2647 374 0,'0'0'519'0,"6"-21"-112"0,-6 21-69 16,4-17-62-16,-4 17-77 0,4-12-33 16,-4 12-62-16,0 0-96 0,0-14-149 0,0 14-164 15,0 0-310-15,0 0-175 0</inkml:trace>
  <inkml:trace contextRef="#ctx0" brushRef="#br0" timeOffset="129467.6">15621 2641 115 0,'0'0'552'16,"0"0"-137"-16,0 0-52 0,0 0-47 0,-12-6-40 15,12 6-51-15,0 0-27 0,0 0-26 0,-15 0-18 16,15 0-21-16,-16 4-24 0,16-4-18 0,-19 10-14 16,11-5-14-16,-2 3-19 0,1-1 18 15,-1 0-23-15,2 2 8 0,-1 0-23 0,1-1 16 16,2 3-28-16,2-3 21 0,-2 3-25 0,6-11 24 15,-7 20-17-15,7-20 21 0,0 17-8 16,0-17 31-16,5 17-18 0,-5-17 29 0,12 13-20 16,-12-13 17-16,17 8-25 0,-17-8 13 0,22 3-21 15,-22-3 19-15,23-1-1 0,-13-3 13 16,-10 4 5-16,21-7 17 0,-11 2 3 0,-1-2 2 16,-3 0-2-16,2-1-1 0,-8 8-12 0,8-19-12 15,-8 19-10-15,2-21-1 0,-2 21-5 0,-2-20-5 16,2 20 1-16,-8-17-16 0,8 17-9 15,-10-13-4-15,10 13-2 0,-13-8-4 0,13 8-9 16,-16-2 5-16,16 2-6 0,-15 1-1 0,15-1-1 16,-14 8-6-16,14-8 0 0,-8 5-2 15,8-5 2-15,0 0-3 0,0 15-3 0,0-15-2 16,8 11-9-16,-8-11-1 0,14 8 3 0,-14-8-9 16,27 7 11-16,-14-7-2 0,1 0 5 15,1 0 3-15,1-3 4 0,-1 1 2 0,1 0-2 16,3-1 12-16,-7 0-3 0,7 1-1 0,-7-2 3 15,3 1-2-15,-3 1-9 0,-12 2 10 0,21-3-9 16,-21 3 1-16,20-1 1 0,-20 1 4 0,15 0-10 16,-15 0-22-16,14 3-6 0,-14-3-9 15,17 5-8-15,-17-5-1 0,16 5 6 0,-16-5-1 16,21 2 10-16,-21-2 11 0,25 0 11 0,-11-1 12 16,1-3 30-16,1 2 32 0,3-2 34 15,-3-1 17-15,3-1 24 0,4 1 17 0,0-1-4 16,-1 0 0-16,-1-1-45 0,2 0 1 15,1 1-34-15,-1-1 6 0,2-1-45 0,-2 3-95 0,4-5-156 16,-5 2-183-16,1-2-248 0,4 1-677 16,0 0-1000-16</inkml:trace>
  <inkml:trace contextRef="#ctx0" brushRef="#br0" timeOffset="130786.53">5840 8078 505 0,'-9'11'476'15,"9"-11"-125"-15,-8 10-50 0,8-10-58 16,0 0-33-16,-6 10-60 0,6-10-6 0,0 0-18 15,0 0 22-15,0 0-12 0,2 14 16 0,-2-14-27 16,16-2 4-16,-3-1-38 0,3-4-1 16,5-2-34-16,2-3 3 0,4-5-27 0,0 0 14 15,-3 0-23-15,1-3 15 0,-4-2-6 0,-7 3 31 16,1-1-14-16,-3-2 14 0,-6 1-9 0,1 1 28 16,-7 1 4-16,-2-2-2 0,-3 3 8 15,-3 2-4-15,-4-1 2 0,-3 3 2 0,-1 4-4 16,-1 0-12-16,-1 5-8 0,-3 1-11 0,2 0-10 15,-1 4-7-15,-1 1-7 0,2 1-8 0,3 2-14 16,1-2 4-16,3 2-7 0,4 2 3 16,8-6 1-16,-7 10-2 0,7-10-6 0,13 9 4 15,1-7 0-15,9-2-3 0,4-1 0 16,4-2-3-16,6-3 2 0,2 0 2 0,1-2-4 16,-3 1 1-16,-2-1-2 0,0 1-2 0,-8 2 3 15,-4-1-2-15,-2 3 8 0,-5-1-3 16,1 1 30-16,-5 1 38 0,0-1 29 0,-12 3-7 15,19-2 19-15,-19 2-14 0,10 5-18 0,-10-5 19 16,0 0-10-16,7 15-17 0,-7-15-4 0,-3 19-16 16,3-7-6-16,-2 2-10 0,0 2-7 0,-2-1-3 15,2 0-7-15,0 1-4 0,0 0-7 16,0-1 1-16,2-1-38 0,0 1-112 0,0-15-119 16,2 24-63-16,0-13-32 0,2-1-90 0,-4-10-50 15,15 13-99-15,-15-13-559 0,16 7-796 16</inkml:trace>
  <inkml:trace contextRef="#ctx0" brushRef="#br0" timeOffset="131054.55">6499 7877 381 0,'0'-16'620'0,"0"16"-111"0,0 0-28 0,-4-13-68 16,4 13-36-16,0 0-58 0,0 0-60 0,-2-14-50 16,2 14-42-16,0 0-37 0,8-14-20 0,-8 14-28 15,19-10-11-15,-9 2-21 0,2 3-8 16,1 0-8-16,-1-1-5 0,-1 3-4 0,-1-2-11 15,-10 5 3-15,19-8 6 0,-19 8 32 0,14-5 78 16,-14 5 60-16,0 0-22 0,0 0-15 16,0 0-1-16,0 0 0 0,-12-7 6 0,1 11 13 15,-3 0 51-15,-1 1-47 0,-1 3 16 0,-1 0-42 16,-1 4-30-16,-1 1-25 0,2 1-20 0,1 1-12 16,1 1-15-16,3 2-6 0,2-4-44 15,4 2-121-15,1 0-165 0,1-3-187 0,4 2-61 16,4-2 41-16,3 0-58 0,1-2-120 0,2-2-531 15,7 1-846-15</inkml:trace>
  <inkml:trace contextRef="#ctx0" brushRef="#br0" timeOffset="132575.56">6974 7901 28 0,'9'-12'710'0,"-5"1"-157"15,-2 0-39-15,-2 11-61 0,2-19-39 0,-2 19-40 16,-4-19-26-16,4 19-9 0,-8-14-37 15,8 14-41-15,-17-9-39 0,17 9-35 0,-23 0-27 16,11 5-25-16,0 1-23 0,-3 4-3 0,-1 0-34 16,-1 4 1-16,3 2-28 0,-1 1-7 15,1 0-13-15,3 0-3 0,1-1-4 0,4-1-4 16,2 0-6-16,1 0-8 0,3-1-21 0,5-2-32 16,1-2-38-16,4-2-43 0,3-2-37 0,3-4-30 15,1 0-23-15,1-3 22 0,1 0-6 16,2-3 36-16,-3-1 9 0,3-2 41 0,-1-1 6 15,-3 0 42-15,0 0-4 0,-3-2 36 0,0 2-1 16,-1-1 36-16,-1 1 12 0,-1 0 37 0,-1 2-6 16,-4-1 27-16,-6 7-21 0,15-10 9 15,-15 10-31-15,10-7 8 0,-10 7-21 0,0 0 14 16,0 0-22-16,0 0 17 0,0 0-23 0,0 0 20 16,2 13-15-16,-2-13 16 0,-8 16-21 15,2-7 21-15,-1-1-18 0,1 1 17 0,6-9-22 16,-8 17 19-16,8-17-17 0,-6 16 15 0,6-16-17 15,-4 10 18-15,4-10-15 0,0 0 18 0,0 0-22 16,6 11 20-16,-6-11-19 0,0 0 17 16,16-1-16-16,-16 1 18 0,17-5-17 0,-7 0 15 15,0-1 1-15,1 0-18 0,-1-1 17 0,1 0 0 16,-3-2-6-16,2 1 0 0,0-2 1 0,1 1-1 16,-3-2 1-16,2 0-6 0,-1 1 6 15,-1-1-4-15,0 1 3 0,-2 0-1 0,3-1-1 16,-5 2 2-16,2 1 15 0,-6 8 16 15,8-15 22-15,-8 15 8 0,9-13 2 0,-9 13-5 16,4-10-9-16,-4 10 0 0,0 0-16 0,6-13 1 16,-6 13-7-16,0 0 3 0,2-12-3 15,-2 12 4-15,0 0-9 0,0 0 0 0,6-14-6 16,-6 14-2-16,0 0 6 0,0 0 8 0,2-13 7 16,-2 13-2-16,0 0 15 0,0 0 0 0,2-12-1 15,-2 12-4-15,0 0-8 0,0 0-8 0,0 0 0 16,4-13 1-16,-4 13-19 0,0 0-2 15,0 0-7-15,0 0-1 0,0 0-2 0,0 0-1 16,5-11 0-16,-5 11-6 0,0 0 4 0,0 0-1 16,0 0-1-16,0 0-1 0,0 0 2 15,0 0 0-15,0 0-2 0,0 0 3 0,0 0-5 16,0 0 4-16,0 0 1 0,0 0-1 16,0 0-2-16,0 0 3 0,0 0 1 0,0 0-6 0,0 0 2 15,0 0 2-15,0 0 1 0,0 0-1 16,0 0-1-16,0 0 3 0,0 0-1 0,0 0-1 15,0 0 5-15,0 0-4 0,0 0 0 0,0 0 3 16,0 0 1-16,0 0 5 0,0 0-13 0,0 0 3 16,0 0 3-16,0 0 5 0,0 0-3 15,0 0-6-15,0 0 9 0,0 0 0 0,0 0-4 16,0 0 3-16,0 0 1 0,-15 2-1 16,15-2 0-16,-10 9 5 0,10-9-2 0,-13 8 1 15,13-8-2-15,-16 12 2 0,8-6-2 0,-1 1-2 16,1 0-2-16,-2 2-1 0,-1 0 1 15,1 0 2-15,0 2-3 0,-3-1 0 0,3 2-2 16,0 0 3-16,-1-1-3 0,1 1-3 0,0 0 4 16,1 1 1-16,1 0-1 0,0-1-3 0,2 2 3 15,-1-3-1-15,5 1 0 0,2-12 5 16,-4 23-5-16,4-23 3 0,6 17-2 0,-6-17 4 16,11 14-2-16,-11-14 5 0,14 7-6 0,-14-7 4 15,19 2-2-15,-19-2 4 0,23-4-2 0,-13 1-1 16,0-2-2-16,1-1 2 0,-1-1 0 15,0-1-2-15,-2-1 3 0,3-2-5 0,-3-1 1 16,0 2 1-16,1-3-3 0,-1-1 2 0,-2 1-1 16,2 2-1-16,-1-1 3 0,-3 0-1 15,2 0-3-15,-2 2 6 0,0 0 2 0,-4 10 8 16,6-17 27-16,-6 17 7 0,7-13-5 0,-7 13-5 16,0 0-7-16,2-10 1 0,-2 10-12 0,0 0-6 15,0 0 2-15,0 0-8 0,-9 14 1 16,9-14-4-16,-6 19 0 0,6-19-1 0,-6 22 0 15,6-22-5-15,-2 23 1 0,2-23 0 0,-2 20-2 16,2-20 6-16,4 16 1 0,-4-16-2 16,10 11 7-16,-10-11 4 0,15 4-4 0,-15-4 0 15,20-10-1-15,-7 3-1 0,-1-4 5 0,5-3-7 16,-3-2 6-16,1-3 6 0,-1-1 9 0,3-4 20 16,-1-3-18-16,1-1 46 0,-5-3-23 15,3 0 40-15,-3-2-36 0,-2 2 48 0,3 1-14 16,-7 6 56-16,0 0-12 0,0 6 34 0,-1 2-43 15,-1 1-18-15,-2 2-49 0,-2 13-3 0,4-17-26 16,-4 17 0-16,0 0-9 0,0 0-12 16,-10 13 2-16,3 1 4 0,1 3 6 0,-2 5-18 15,0 3 17-15,-1 3-23 0,-1 2 18 0,2 0-11 16,2-1 9-16,1 0-18 0,1-2 15 16,2-5-5-16,2-1 11 0,2 1-12 0,2-5 16 15,5-2-6-15,-1-5-1 0,4-2 10 0,5-5 6 16,-1-4-21-16,5-3 6 0,2-6-1 15,2-6 5-15,-1-1-9 0,1-4 2 0,-4-2-15 16,0-2 18-16,-3-2-2 0,-1-1-17 0,-3 0 41 16,-1-2-1-16,-5 4 43 0,0 3 35 0,-4 4 49 15,2 0-137-15,-1 4-25 0,-1 2 0 0,0 1 0 16,-4 12 0-16,0 0 0 0,0 0 0 16,0 0 0-16,-4 14 0 0,0 2 0 0,-3 3 0 15,3 3 0-15,-4 3 0 0,2 1 0 16,0 2 0-16,-1 0 0 0,1-1 0 0,2 1 0 15,-2-2 0-15,2-1-456 0,0-3-379 0,-1-1-160 16,3-2 146-16,0-2-748 0,2 0-1322 16</inkml:trace>
  <inkml:trace contextRef="#ctx0" brushRef="#br0" timeOffset="132737.54">8099 7724 962 0,'0'0'886'0,"6"-17"-182"0,-6 17-143 0,11-16-111 16,-3 6-86-16,4-1-88 0,1 0-56 16,1 2-50-16,1-2-79 0,1 3-154 0,1 0-166 15,1 2-156-15,-3 0-217 0,1 4-470 0,-16 2-721 16</inkml:trace>
  <inkml:trace contextRef="#ctx0" brushRef="#br0" timeOffset="132854.54">8219 7850 554 0,'-4'10'685'15,"4"-10"-84"-15,0 0-76 0,6 13-79 16,-6-13-81-16,21-7-76 0,-7 1-57 0,1-2-45 16,3-2-75-16,5-2-119 0,-2-1-197 0,3-5-249 15,-3 4-593-15,-2 0-700 0</inkml:trace>
  <inkml:trace contextRef="#ctx0" brushRef="#br0" timeOffset="134525.6">9591 6971 564 0,'-14'-6'590'0,"14"6"-95"0,-10-5-24 16,10 5-69-16,0 0-36 0,-13-4-40 0,13 4-21 15,0 0-5-15,0 0-17 0,0 0 19 16,0 0 27-16,0 0-29 0,15-16 15 0,1 11-41 15,7-2 81-15,6 0-35 0,6-2-22 0,8-3-37 16,5 1-38-16,2-2-46 0,1 0-30 0,3 0-24 16,-2 1-26-16,-3 0-41 0,-1 1 11 15,-3 1-35-15,-7 2-61 0,-5 1-113 0,-6 0-101 16,-5 4-116-16,-3 0-146 0,-1 1-123 0,-5 1 107 16,-13 1 49-16,12 4-40 0,-12-4-51 0,-4 11-23 15,-4-4-422-15,-7 2-662 0</inkml:trace>
  <inkml:trace contextRef="#ctx0" brushRef="#br0" timeOffset="134845.37">9887 7003 345 0,'0'0'646'16,"0"0"-129"-16,0 0-38 0,0 0-53 0,-12 5-28 15,12-5-18-15,0 0 3 0,0 0-8 0,0 0-18 16,0 0-20-16,0 0-38 0,-9 4-41 0,9-4-67 15,0 0-8-15,0 0-43 0,0 0 45 0,0 0-69 16,0 0 8-16,0 0-46 0,-6 14 96 16,6-14 23-16,-2 19 63 0,2-19-9 0,0 28 7 15,-2-10 1-15,0 1-15 0,0 2-30 0,0 1-97 16,-2 3-117-16,0 1 0 0,-3 3 0 16,3-2 0-16,-2-1 0 0,2 2 0 0,0-1 0 15,0 0 0-15,-1-2 0 0,1 0 0 0,0 0 0 16,2-5 0-16,-2 1 0 0,2-1 0 15,0-2 0-15,0-1 0 0,0 0-385 0,2-3-380 16,0-14-82-16,0 26 70 0,0-26 123 0,4 20-77 16,-4-20-550-16,12 8-930 0</inkml:trace>
  <inkml:trace contextRef="#ctx0" brushRef="#br0" timeOffset="135410.5">10416 6987 76 0,'-2'-15'650'0,"2"15"-105"0,-4-11-53 0,4 11-23 16,0 0-45-16,-2-13-21 0,2 13-1 16,0 0-35-16,0 0-32 0,0 0-55 0,-4-11-40 15,4 11-50-15,0 0 31 0,-4 13 14 16,2 0 34-16,-3 4 57 0,3 3 9 0,0 1-35 15,0 7-15-15,-2 0-10 0,2 3-30 0,0 1-38 16,0 0-40-16,0 1-45 0,2 2-5 16,-2 4-34-16,0-5 6 0,2-1-47 0,-2-1-42 0,2-1 0 15,-2-1 0-15,2-6 0 0,0 2-217 16,0-6-145-16,0-1-153 0,0-1-101 0,-2-1-27 16,2-3 151-16,0-14 13 0,0 19-26 0,0-19-69 15,0 0-58-15,0 0-355 0,0 0-642 16</inkml:trace>
  <inkml:trace contextRef="#ctx0" brushRef="#br0" timeOffset="135680.54">10323 7057 152 0,'0'-20'516'0,"2"0"-126"0,0 2-70 16,2-1-33-16,1 0-32 0,1-1-25 0,4 0-16 0,3-1 5 15,1 1-15-15,7-1-5 16,-1 2-15-16,5 2-19 0,2 3-6 0,2 2-17 0,-2 4 9 15,0 2-17-15,0 2 1 0,-5 4-5 16,1 3 4-16,0-1 15 0,-3 5 20 0,1 3 24 16,-6-1 29-16,-3 4-13 0,-4 2 17 0,-2 2-32 15,-6 2 65-15,-2 0-69 0,-4 2-4 16,-2 2-63-16,-4-1 2 0,-1 0-49 0,-3 2 13 16,-3-1-81-16,-2-1-51 0,1-2-132 0,-1-1-108 15,0-4-164-15,1-1 28 0,-3 0-27 16,2-4-67-16,-4 0-99 0,3-1-594 0,-3-1-848 0</inkml:trace>
  <inkml:trace contextRef="#ctx0" brushRef="#br0" timeOffset="136012.6">9234 7871 1435 0,'-33'11'786'0,"8"-2"-120"0,0-1-70 16,7-1-92-16,1-1-109 0,5-2-74 0,12-4-44 15,0 0 7-15,0 0 32 0,12-4 110 16,23-7 16-16,21-4-31 0,35-9-77 0,16 0-44 16,77-12-58-16,4 3-56 0,-1 2-29 15,-1 1-20-15,0 1-101 0,-40 6-26 0,-26 4 0 16,2 0 0-16,-4 1 0 0,0-2 0 0,-9 1 0 15,-7 2 0-15,-9 1 0 0,-25 6 0 16,-14 1 0-16,-13 3 0 0,-4 0 0 0,-10 2 0 16,-2 0 0-16,-4 2 0 0,-5 0 0 0,-1-1 0 15,-15 3 0-15,14 2 0 0,-14-2 0 0,0 0-611 16,-10 9-352-16,-3-4-112 0,-3 2 109 16,-5 1-483-16,-8 1-1138 0</inkml:trace>
  <inkml:trace contextRef="#ctx0" brushRef="#br0" timeOffset="139536.41">9540 8386 123 0,'-19'-2'593'16,"19"2"-117"-16,-14-1-94 0,14 1-19 0,0 0-38 15,-19-1-32-15,19 1-18 0,0 0-16 16,0 0-1-16,-14 0-37 0,14 0-23 0,0 0-36 16,0 0 31-16,0 0 35 0,0 0 38 0,10-6-4 15,2 1-4-15,3 1-9 0,3-2-9 0,5-3 67 16,2 1-1-16,6-3-11 0,0 0-60 15,0 2-17-15,0-2-73 0,-4 3 0 0,-2-1-35 16,2 1-26-16,-5 1-17 0,1 0-13 0,-4 0-8 16,-1 2-11-16,-1 0-8 0,-3 0 0 15,1 0-20-15,-3 1-65 0,1 1-57 0,-13 3-13 16,18-8-95-16,-18 8-50 0,15-5-97 16,-15 5-119-16,0 0-37 0,12-3 62 0,-12 3-37 15,0 0-44-15,0 0-42 0,0 0-501 0,-14 7-737 16</inkml:trace>
  <inkml:trace contextRef="#ctx0" brushRef="#br0" timeOffset="140395.59">9625 8383 333 0,'0'0'517'16,"0"0"-90"-16,0 0-54 0,0 0-51 0,0 0-35 16,0 0-51-16,2-12-23 0,-2 12-27 0,0 0-25 15,0 0-21-15,0 0-23 0,0 0-23 16,0 0 15-16,0 0 63 0,0 0 5 0,2 15 11 16,-2-15 3-16,0 23 12 0,0-9 1 0,0 2-6 15,0 2-26-15,-2 1 8 0,2 2-27 16,-2 2 16-16,-1 0-45 0,1 0 50 0,2 1-54 15,-4 1 9-15,2-2-54 0,0-1 20 0,0 1-49 16,2-3 25-16,-2 0-45 0,2-1 30 16,0 0-47-16,0-1 44 0,0-2-53 0,-2 0 34 15,2-4-42-15,0-12 40 0,0 26-79 0,0-26-53 16,0 20-94-16,0-20-115 0,0 14-71 0,0-14 9 16,0 0-63-16,0 15-69 0,0-15-95 15,0 0-547-15,0 0-792 0</inkml:trace>
  <inkml:trace contextRef="#ctx0" brushRef="#br0" timeOffset="140955.07">9986 8500 788 0,'6'-14'619'0,"-3"2"-82"15,1 1-83-15,-4 11-38 0,6-19-55 0,-6 19-41 16,4-16-46-16,-4 16-31 0,4-11-44 15,-4 11-40-15,0 0-30 0,0 0-30 0,0 0-1 16,0 0 19-16,0 0 9 0,8 8 10 0,-8-8-3 16,-4 23 17-16,2-8-21 0,0 2 25 0,-2 1-4 15,0 2 38-15,0 1-54 0,0 3 16 0,-3 1-59 16,3-1 19-16,0 0-46 0,0 0 16 16,0-2-44-16,0-1 26 0,0-1-47 0,2-1 32 15,-3 0-40-15,3-1 29 0,-2-4-36 16,2 0 40-16,0-1-37 0,2-13 32 0,-4 21-25 15,4-21 38-15,-2 19-25 0,2-19 32 0,0 0-49 16,-4 12 21-16,4-12-35 0,0 0 30 0,0 0-36 16,-4-15 32-16,4 15-34 0,-2-26 37 15,2 10-44-15,0-3 35 0,2-3-34 0,2-1 28 16,-2-3-28-16,4-3 32 0,0 2-37 0,2-6 1 16,3 0 4-16,-1 0 12 0,3 0-5 15,1 1 2-15,3 1-5 0,-1 1 41 0,3-1-37 16,-1 4 24-16,3 2-40 0,-2 3 32 0,-3 4-33 15,1 3 30-15,-1 4-30 0,1 3 37 0,-5 1-32 16,3 4 44-16,-15 3-23 0,22-2 66 0,-22 2 2 16,19 7 18-16,-19-7-10 0,14 13 25 15,-14-13-20-15,7 18 1 0,-7-18 6 0,-2 25-17 16,-3-11-7-16,-1 1-5 0,-4 1-13 16,-3 1-4-16,-3 0 3 0,-1 0-1 0,1-2-26 15,-3 0-11-15,1-2-72 0,-1 0-49 0,2-6-126 16,1 0-79-16,1-1-135 0,-1-2-110 0,4-1 11 15,-1 1 47-15,13-4-44 0,-21 1-51 16,21-1-591-16,-14-1-841 0</inkml:trace>
  <inkml:trace contextRef="#ctx0" brushRef="#br0" timeOffset="141374.56">9288 8474 439 0,'0'0'576'0,"0"0"-95"15,-15 1-54-15,15-1-62 0,0 0-64 0,0 0-48 16,0 0-28-16,0 0-4 0,0 0 6 0,0 0 20 16,15-12-14-16,-1 5-19 0,9-4-20 0,4-1-15 15,4-2-18-15,2-1-27 0,6-2-15 16,0-1-24-16,1 1-20 0,-1-1-12 0,0 1-17 15,-8 4-2-15,0 0-17 0,0 3 0 16,-8 0-12-16,0 2 2 0,-3-1-39 0,-1 3-71 16,-5 0-62-16,1 2-67 0,-3 1-40 0,-12 3-58 15,23-2-42-15,-23 2-88 0,16 2-92 0,-16-2-387 16,13 8-579-16</inkml:trace>
  <inkml:trace contextRef="#ctx0" brushRef="#br0" timeOffset="141772.76">10675 8520 527 0,'0'0'725'0,"0"0"-149"0,0 0-73 0,0 0-83 16,0 0-38-16,0 0-67 0,0 0-28 0,0 0-3 15,0 0-13-15,16-3-23 0,-16 3-22 0,23-7-49 16,-9 2-22-16,3-1-43 0,6-2-8 16,-1 0-32-16,1 1-3 0,2-2-24 0,0 2-9 15,-3-2-107-15,-1 2-94 0,-2 0-108 0,-3 2-75 16,-1 1-75-16,-3 1-75 0,-2-3-104 0,-10 6-385 16,13-5-640-16</inkml:trace>
  <inkml:trace contextRef="#ctx0" brushRef="#br0" timeOffset="141974.6">10910 8333 511 0,'0'0'635'16,"-10"-12"-110"-16,10 12-62 0,-12-7-46 0,12 7-43 15,-9-6-29-15,9 6-40 0,0 0-32 16,0 0-5-16,-16 2-6 0,16-2 3 0,-11 18-13 16,7-7-4-16,-2 4-62 0,4 2-8 0,-2 1-40 15,2 2 56-15,-2 0-53 0,2 0 7 0,2 3-59 16,-2-2 16-16,2 0-55 0,0 2 25 15,-3-2-47-15,3 0 28 0,0 1-93 0,0-2-66 16,0-1-114-16,0 0-149 0,-2-1-35 0,0-1-22 16,2 0-65-16,-4-1-60 0,2-2-126 0,-2 0-353 15,2-1-680-15</inkml:trace>
  <inkml:trace contextRef="#ctx0" brushRef="#br0" timeOffset="143292.44">11396 8237 295 0,'-2'-15'500'0,"2"15"-63"16,0 0-45-16,0-16-29 0,0 16-39 0,0 0-39 16,0 0-33-16,0 0-28 0,-2-14-31 0,2 14-45 15,0 0-25-15,0 0-25 0,0 0 22 16,0 0 3-16,0 0 19 0,0 17 8 0,0-17 6 15,2 25-13-15,-2-10 9 0,2 2-10 0,0-1-13 16,0 2 11-16,0 0-22 0,-2 1-2 16,2 0-29-16,-2 0 1 0,2 0-15 0,0-2 16 15,-2 0-32-15,3-1 30 0,-3-1-35 0,0 0 22 16,0-15-42-16,2 23 21 0,-2-23-32 16,2 20 30-16,-2-20-37 0,0 15 33 0,0-15-30 15,0 0 28-15,2 15-26 0,-2-15 47 0,0 0-27 16,0 0 19-16,0 0-44 0,0 0 32 0,0 0-43 15,0 0 27-15,0 0-36 0,-2-19 32 16,2 19-36-16,-2-24-1 0,0 8 1 0,2-2 3 16,-3-1 2-16,3 1 3 0,-2-1-5 0,2 0 3 15,0 0 34-15,-2-1-43 0,2 1 32 0,0-1-31 16,0 2 37-16,0 0-42 0,0-1 37 16,0 0-37-16,2 0 34 0,-2 2-34 0,0-1 29 15,2 2-34-15,1 0 31 0,-1-1-2 0,2 1-31 16,0 1 30-16,2 0 3 0,-2 0-13 15,4 3 3-15,1-2-2 0,1 1 1 0,0 1 0 16,3 0-2-16,-1 2 4 0,3 0-4 0,-1 0 1 16,1 1 7-16,1 0-6 0,3 1-1 0,-3-1 7 15,3 3-7-15,-1 1 6 0,-1-4-3 16,2 4 0-16,-5 1-15 0,3-1-111 0,-3 2-87 16,-1 1-141-16,-13 2 56 0,20 2-32 0,-20-2-60 15,11 11-32-15,-11-11-46 0,-5 18-144 0,-3-7-381 16,0 1-649-16</inkml:trace>
  <inkml:trace contextRef="#ctx0" brushRef="#br0" timeOffset="143458.91">11481 8233 286 0,'-8'8'612'0,"8"-8"-156"0,-13 11-73 0,13-11-61 0,-10 10-57 16,10-10-54-16,0 0 0 0,0 0-3 15,0 0-7-15,10 7-12 0,-10-7-35 0,27-4-21 16,-10 1-40-16,1-1-10 0,1 0-25 0,-3 0-19 15,5 0-74-15,-2-1-89 0,1 1-110 0,-1 0-128 16,-1 0-97-16,-1-2-385 0,2 2-462 16</inkml:trace>
  <inkml:trace contextRef="#ctx0" brushRef="#br0" timeOffset="144027.69">11960 8074 514 0,'0'0'567'0,"2"-13"-101"16,-2 13-16-16,0 0-56 0,2-13-38 0,-2 13-59 16,0 0-49-16,0 0-41 0,0 0-44 0,0 0-25 15,0 0 33-15,0 0-14 0,0 0-8 16,0 0-6-16,7 10 10 0,-7-10 7 0,0 21 3 16,0-21-17-16,0 28 23 0,-2-12-29 0,0 1 4 15,-1 0-43-15,1 2-18 0,2 1 14 0,-2-1-16 16,0 1 19 46,0-1-46-62,0 0 17 0,2-1-39 0,-2-2 23 0,2 0-40 0,-2-1 26 0,2-15-34 0,-2 25 34 0,2-25-27 0,0 19 40 0,0-19-18 0,0 0 104 0,-2 16-53 0,2-16 10 0,0 0-49 0,0 0-12 0,0 0-11 16,-2-18-6-16,2 18-2 0,0-28-4 0,2 11 25 16,0-2-38-16,0-1 33 0,0-4-42 0,2-1 30 15,0-2-34-15,0 3 32 0,3-2-32 0,-3 2 26 16,2 1-32-16,0 4 36 0,0 0-27 15,-1 1 47-15,1 2-30 0,0 2 24 0,-2 1-43 16,0 2 29-16,-4 11-38 0,11-14 41 0,-11 14-18 16,0 0 79-16,18 4-14 0,-10 3 57 15,1 3 38-15,-1 1 15 0,2 4-15 0,-1 0-2 16,-1 1-18-16,2 3-43 0,1 1-99 0,1-2 0 16,0-1 0-16,1 1 0 0,-1-4 0 15,3-1 0-15,-3-2 0 0,0-2 0 0,3-3 0 16,-1-3 0-16,3-2 0 0,-1-3 0 15,1-3 0-15,0-3 0 0,1-3 0 0,-1-3 0 16,1-2 0-16,-1-1 0 0,-3-2 0 0,1-4 0 16,-5 0 0-16,0-1 0 0,-1 0 0 0,-1 0 0 15,-4 4 0-15,0 1 0 0,0 1 0 0,-4 1 0 16,2 1 0-16,-2 2-143 0,0 14-694 16,0-23-53-16,0 23 42 0,-2-18 192 0,2 18-79 15,0 0-562-15,-6-9-948 0</inkml:trace>
  <inkml:trace contextRef="#ctx0" brushRef="#br0" timeOffset="148686.43">11537 7609 387 0,'-11'-7'313'0,"11"7"-39"0,-10-6 5 16,10 6-35-16,0 0-6 0,-10-7 14 0,10 7-32 15,0 0 4-15,-11-6-19 0,11 6-7 16,0 0-15-16,0 0-9 0,-10-7-1 0,10 7-19 16,0 0 9-16,0 0-14 0,0 0 0 0,-10-5-28 15,10 5-19-15,0 0-19 0,0 0-21 16,0 0-3-16,0 0 29 0,16-5 18 0,-1 4 26 16,5-1-2-16,3 0 16 0,10 0-15 0,6 0 9 15,3-1-23-15,9-1 9 0,1-1-34 16,0 1-2-16,1 0 8 0,-1-2-9 0,0 1-12 15,-3 1-2-15,-5 0-9 0,-3-1 5 0,-2 1 9 16,-3 1 6-16,-5 0-3 0,-2 1-8 16,-7-1-3-16,-1 1-3 0,0 0-10 0,-5 0 7 0,-1 2-6 15,-1-2-7-15,-14 2-4 0,25-1-14 16,-25 1-7-16,21-2-5 0,-21 2-8 0,14-1 0 16,-14 1-9-16,0 0 0 0,17-2-38 15,-17 2-77-15,0 0-95 0,0 0-108 0,0 0-164 16,0 0-2-16,0 0 30 0,0 0-36 0,0 0-58 15,-11 5-77-15,11-5-436 0,-20 7-706 0</inkml:trace>
  <inkml:trace contextRef="#ctx0" brushRef="#br0" timeOffset="172215.57">5784 8716 214 0,'-23'7'741'0,"0"-1"-147"0,5 1-115 16,1-2-92-16,3-1-92 0,3 2-29 15,11-6-15-15,-6 9 56 0,6-9 15 0,23 8 0 16,0-8 9-16,16-2-4 0,17-6-13 0,31-5-18 16,8-5 4-16,10-2 57 0,7-1-20 15,68-13-40-15,-42 7-24 0,-22 7-51 0,64-14-36 16,-44 9-40-16,-26 6-20 0,1-1-30 0,-1-1-17 16,-5 3-10-16,-6 0-9 0,-8 2-40 0,-8 1 12 15,-19 5-28-15,-16 2 33 0,-11 2-26 16,-6 2 25-16,-6-1-16 0,-5 2 17 0,-5 2-37 15,-15 1 0-15,0 0 0 0,0 0 0 0,-15 11 0 16,-20-1 0-16,-16 6 0 0,-34 9 0 16,-10 1 0-16,-11 1 0 0,-69 21 0 0,1-2 0 15,4-1 0-15,38-11 0 0,21-4 0 0,-61 11 0 16,44-10 0-16,24-6 0 0,3-1 0 0,6 1 0 16,8-3 0-16,9-3 0 0,22-4 0 15,15-3 0-15,7-5 0 0,14-1 0 0,9-2 0 16,11-4 0-16,0 0 0 0,38-8 0 0,9-5 0 15,38-11 0-15,16-6 0 0,73-23 0 16,6 1 0-16,0 1 0 0,-1-3 0 0,-1 5 0 16,-6 5 0-16,-42 11 0 0,-25 6 0 0,-5 2 0 15,-5 2 0-15,-13 4 0 0,-18 4 0 0,-14 3 0 16,-13 2 0-16,-4 1 0 0,-8 4 0 16,0-1 0-16,-6 2 0 0,-5 0 0 0,1 2 0 15,-15 2 0-15,18-3 0 0,-18 3 0 0,0 0 0 16,0 0 0-16,0 0 0 0,-10 13 0 15,2-9-102-15,-5 3-636 0,1-1-84 0,-1 1-60 16,-1-1 232-16,1-1-92 0,-1 2-608 0,0-1-1015 16</inkml:trace>
  <inkml:trace contextRef="#ctx0" brushRef="#br0" timeOffset="201102.83">1621 6391 422 0,'0'-17'559'0,"0"17"-58"0,2-27-39 0,-2 27-67 16,0-22-59-16,0 22-65 0,0-18-19 16,0 18-48-16,0 0 15 0,2-17-60 0,-2 17 7 15,0 0-68-15,0 0 19 0,0 0-5 0,0 0 100 16,0 0-1-16,2 11 39 0,-2-11-2 0,0 27 3 16,0-11-29-16,0 0 52 0,0 2-32 0,-2 0-38 15,2-2-28-15,-2 2-31 0,0 2-23 16,2-1-20-16,0 1-16 0,-2 1-2 0,2 1-28 15,0-1 7-15,2 2-26 0,0 0-55 16,0 0-116-16,0 0-164 0,0 0-229 0,0 4-126 16,0 0 118-16,0 2 5 0,0 2-55 0,0 1-116 15,-2 1-327-15,-2 0-681 0</inkml:trace>
  <inkml:trace contextRef="#ctx0" brushRef="#br0" timeOffset="201485.64">1625 7631 610 0,'0'0'478'0,"0"0"-25"0,0 0-25 16,0 0-34-16,0 0 6 0,0 0-31 15,0 0 5-15,0 0-11 0,0 0-41 0,0 0-42 16,0 0-54-16,0 0-41 0,0 0-42 0,0 0-29 16,0 0-26-16,0 0-14 0,0 0-9 0,0 0 7 15,-4 15 5-15,4-3 7 0,0 5-18 16,0 1 27-16,-2 2-32 0,2 1 3 0,-3 1-25 15,3 2 9-15,-2-1-40 0,2 3-1 16,-2-4-120-16,2 4-114 0,-2 0-97 0,2 3-76 16,-2-1-42-16,0 1-70 0,0-2-45 0,0 0-516 15,0 1-724-15</inkml:trace>
  <inkml:trace contextRef="#ctx0" brushRef="#br0" timeOffset="201668.55">1610 8404 344 0,'0'0'663'0,"0"0"-157"0,0 0-73 0,0 0-74 16,0 0-66-16,2 13-48 0,-2-13-52 0,0 0-37 15,0 0-30-15,0 0-21 0,0 0-25 16,4 16-6-16,-4-16-23 0,5 14-1 0,-5-14-27 16,4 23-74-16,-4-23-72 0,2 25-137 0,0-10-1 15,-4 1-97-15,2 2-473 0,-2 1-446 0</inkml:trace>
  <inkml:trace contextRef="#ctx0" brushRef="#br0" timeOffset="201789.56">1590 9008 372 0,'0'0'492'16,"0"18"-97"-16,0-18-72 0,0 16-51 0,0-16-57 16,0 17-53-16,0-17-28 0,0 21-29 0,0-21-36 15,-2 25-78-15,2-13-84 0,-3 2-143 16,3 2-461-16,-2-1-267 0</inkml:trace>
  <inkml:trace contextRef="#ctx0" brushRef="#br0" timeOffset="201919.55">1590 9478 84 0,'0'0'484'0,"0"23"-57"16,0-23-144-16,0 21-35 0,0-21-45 16,0 23-42-16,0-23-29 0,2 23 13 0,-2-23-74 15,2 24 21-15,0-11-116 0,-2 0-13 0,2 2-141 16,-2 0-116-16,0 0-271 0,0 2-127 15</inkml:trace>
  <inkml:trace contextRef="#ctx0" brushRef="#br0" timeOffset="202041.55">1635 9990 88 0,'0'0'544'0,"2"24"-191"16,-2-24 16-16,4 19-89 0,-4-19-12 16,4 19-78-16,-4-19-17 0,2 20-61 0,-2-20 4 15,3 23-48-15,-1-10-22 0,0-1-159 16,-2-12-87-16,0 29-525 0,-2-12-304 0</inkml:trace>
  <inkml:trace contextRef="#ctx0" brushRef="#br0" timeOffset="202820.47">1575 10676 480 0,'0'0'400'0,"-16"-6"-55"0,16 6-44 0,-17-2-34 16,17 2-34-16,-14 3-38 0,14-3-27 15,-17 9-3-15,17-9-12 0,-12 15-9 0,8-4-8 16,4-11-11-16,-3 22-14 0,3-22-14 0,5 24 0 15,1-12 5-15,2-1 27 0,4-2-4 16,3 0 65-16,1-6-49 0,3-1 8 0,2-3-6 16,1-2-7-16,1-4-8 0,0 0 13 0,-2-2 28 15,-5 0 38-15,-1-1-9 0,-3-1-5 0,-4-2-27 16,-1-2 21-16,-7 1-49 0,-5-3-19 16,-1 2-44-16,-6-2-6 0,-3 1-46 0,-1 3-47 15,-1 3-124-15,1 2-80 0,-1 3-172 0,1 2 12 16,1 5-61-16,1 3-58 0,1 4-2 15,3 1-39-15,4 5-435 0,0 5-638 0</inkml:trace>
  <inkml:trace contextRef="#ctx0" brushRef="#br0" timeOffset="205793.34">2450 6259 113 0,'0'0'551'0,"-3"-18"-128"0,3 18 0 16,-2-13-30-16,2 13-35 0,0 0-39 0,-4-14-51 15,4 14-27-15,0 0-61 0,0 0-24 0,-2-12-51 16,2 12-16-16,0 0-32 0,0 0 0 0,0 0 3 16,0 0 48-16,6 17-30 0,-4-6-6 15,1 3 6-15,-3 1 5 0,2 2-5 0,-4 0-10 16,2 3 2-16,-3 2-22 0,-1-1 8 0,2 1-21 16,-2 3-7-16,0 0-7 0,0 3-42 15,0 0-61-15,-2 1-105 0,3-1-73 0,-1 3-90 16,2-1-116-16,0 2-553 0,-2-1-672 0</inkml:trace>
  <inkml:trace contextRef="#ctx0" brushRef="#br0" timeOffset="206076.59">2388 7294 366 0,'0'0'668'15,"0"0"-146"-15,0 0-88 0,0 0-72 0,0 0-53 16,0 0-36-16,-5 9-29 0,5-9-25 0,0 0 1 16,0 0-43-16,0 0-17 0,0 0-34 0,0 0 32 15,2 13 35-15,-2-13-18 0,0 0 7 16,9 18-41-16,-9-18-6 0,6 17-31 0,-6-17 9 16,6 22-40-16,-4-11-13 0,0 3-7 0,2 0-4 15,-2 3-13-15,1 0 11 0,-3 0-24 16,2 4-34-16,-2-2-90 0,0 2-88 0,0 2-87 15,0 1-93-15,0 1-45 0,0 5-59 0,0-2-102 16,-2 2-432-16,4 0-660 0</inkml:trace>
  <inkml:trace contextRef="#ctx0" brushRef="#br0" timeOffset="206310.56">2476 8204 350 0,'0'0'781'15,"2"13"-156"-15,-2-13-128 0,0 0-57 16,0 0-84-16,0 0-42 0,0 0-63 0,3 14-37 16,-3-14-47-16,0 0-34 0,0 0-14 0,4 12-22 15,-4-12-22-15,2 18-9 0,-2-18-6 0,2 20-16 16,-2-20-3-16,2 25-9 0,-2-12-3 0,0 3-7 16,0 1-1-16,-2 0-58 0,0 1-40 15,2 2-64-15,-2 1-59 0,0 0-44 16,0 2-45-16,-1 0-19 0,3 2-41 0,-2 2-43 0,0 0-72 15,2-3-243-15,0 0-279 0</inkml:trace>
  <inkml:trace contextRef="#ctx0" brushRef="#br0" timeOffset="206476.59">2485 8936 463 0,'0'0'376'0,"-2"21"-76"0,2-21-49 16,0 14-37-16,0-14-31 0,-2 13-10 0,2-13-30 15,0 0-1-15,0 18-26 0,0-18 6 16,0 0-38-16,0 21 3 0,0-21-37 0,0 15 12 15,0-15-30-15,-3 19 16 0,3-19-33 0,-2 23-21 16,2-23-65-16,-2 25-68 0,-2-13-69 0,4-12-101 16,-4 24-367-16,4-24-236 0</inkml:trace>
  <inkml:trace contextRef="#ctx0" brushRef="#br0" timeOffset="206660.56">2487 9457 524 0,'0'0'453'0,"0"19"-150"15,0-19 7-15,2 15-90 0,-2-15 1 0,0 12-78 16,0-12 7-16,2 15-38 0,-2-15 18 16,2 18-29-16,-2-18-4 0,2 18-24 0,-2-18-8 15,2 23-25-15,-2-23 3 0,2 23-10 0,-2-23-20 16,2 25-39-16,-2-25-37 0,4 25-33 16,-4-11-34-16,2 0-67 0,-2 1-61 0,2 0-74 15,1 1-278-15,-3 1-169 0</inkml:trace>
  <inkml:trace contextRef="#ctx0" brushRef="#br0" timeOffset="206771.56">2547 10030 119 0,'0'0'507'0,"4"21"-162"0,-4-21-44 15,0 21-66-15,0-21-56 0,0 25-28 0,0-25-33 16,0 22-25-16,0-22-51 0,0 24-84 16,0-24-124-16,0 23-149 0,0-23-174 0,0 26-49 15</inkml:trace>
  <inkml:trace contextRef="#ctx0" brushRef="#br0" timeOffset="206914.26">2594 10467 47 0,'2'12'645'15,"-2"-12"-169"-15,0 23-101 0,0-23-51 0,2 25-67 16,-2-25-53-16,2 26-47 0,3-12-39 0,-3 2-13 16,2-1-16-16,-2 1-84 0,2 2-61 0,0-1-95 15,0 1-156-15,-2 1-416 0,2 1-302 16</inkml:trace>
  <inkml:trace contextRef="#ctx0" brushRef="#br0" timeOffset="210087.84">3584 11763 345 0,'0'0'571'0,"5"-17"-86"0,-5 17-74 0,0 0-58 15,2-14-76-15,-2 14-33 0,0 0 20 16,0 0 19-16,-2 21 38 0,-3-3-3 0,1 8-36 15,0 4-12-15,-2 7-59 0,-2 4-12 16,1-3-41-16,1 8-23 0,-2-6-17 0,2 0-18 16,0-2-12-16,-1-3-6 0,1 1-30 0,2-7 10 15,0-3-24-15,0-6 5 0,2-1-5 0,-2 0 34 16,2-6 34-16,-1 0 31 0,3-13-27 16,-2 11-25-16,2-11-15 0,0 0-9 0,-2-18-4 15,4 3-20-15,-2-5-10 0,2-10 0 16,3-8-3-16,-1-3-6 0,4-12-7 0,-2-6-8 15,9-22 5-15,-1-2 3 0,3 4-5 0,-1 14-1 16,1 13-5-16,-1 0 3 0,1 8 28 0,-1 2-3 16,-3 10 6-16,1 3-18 0,-1 9 12 0,-1 1 38 15,-2 8 61-15,1 4 77 0,1 5 32 0,-2 4 24 16,3 5 8-16,-3 7-1 0,0 7-267 16,-1 6 0-16,-1 8 0 0,-2 3 0 0,0 5 0 15,-1 6 0-15,-3 5 0 0,0-1 0 16,-4 0 0-16,2 3 0 0,-4-5 0 0,1 1 0 15,-1-1 0-15,-2-2 0 0,2-6-115 0,-2-3-670 16,-3-2-107-16,5-1 19 0,-4-5 226 0,2-4-49 16,0-7-632-16,-3-3-987 0</inkml:trace>
  <inkml:trace contextRef="#ctx0" brushRef="#br0" timeOffset="210236.88">3558 12217 659 0,'-7'-10'657'0,"3"1"-106"0,4 9-109 15,-8-18-73-15,8 18-71 0,4-17-1 0,2 8-59 16,5 0 14-16,1-2-89 0,9-2 7 0,3-3-75 16,5 0-64-16,0 2-125 0,2 0-118 15,2 1-76-15,0-1-62 0,1 0-95 0,-3 0-441 16,0 2-521-16</inkml:trace>
  <inkml:trace contextRef="#ctx0" brushRef="#br0" timeOffset="210435.88">4134 11825 353 0,'0'0'591'0,"-6"-12"-107"16,6 12-51-16,-14-4-44 0,14 4-24 16,-21-2-16-16,8 6 1 0,-1-1 19 0,0 3-15 15,-3 2-10-15,-2 4-36 0,1 2-41 0,1 2-32 16,1 4-39-16,3-1-36 0,-1 3-33 16,4 0 19-16,1-1-26 0,1 1-26 0,6-4-61 15,0 4-130-15,2-4-162 0,2-2-61 0,2 2-88 16,2-3-61-16,3-1-61 0,1 0-124 15,0-5-392-15,5 0-698 0</inkml:trace>
  <inkml:trace contextRef="#ctx0" brushRef="#br0" timeOffset="210638.87">4337 11945 321 0,'6'-16'652'0,"-4"4"-117"0,-2 12-64 15,-2-18-60-15,2 18-28 0,-12-9-8 16,12 9 19-16,-23 2 10 0,10 1-19 0,1 7-25 15,-2-3-38-15,1 3-45 0,1 3-52 0,4 3-34 16,-3 0 29-16,7-3-47 0,0 5-30 0,4-3-28 16,2 1-30-16,2-1-129 0,4 0-117 0,1-4-224 15,5 0-53-15,1-1-42 0,1-2-31 16,1-2-75-16,1-4-633 0,3-1-859 0</inkml:trace>
  <inkml:trace contextRef="#ctx0" brushRef="#br0" timeOffset="210759.87">4734 11876 684 0,'0'0'856'0,"0"0"-178"0,-4-16-143 0,4 16-98 15,0 0-91-15,0 0-75 0,0 0-69 0,4-16-87 16,-4 16-101-16,14-8-151 0,-14 8-154 0,21-8-154 16,-11 6-579-16,-10 2-677 0</inkml:trace>
  <inkml:trace contextRef="#ctx0" brushRef="#br0" timeOffset="210876.88">4785 12043 820 0,'-10'13'651'16,"4"0"-135"-16,-2-3-123 0,3 0-79 0,5-10-62 15,-2 18-53-15,2-18-65 0,7 8-89 16,-7-8-104-16,20 4-176 0,-7-6-114 0,1-2-492 16,3 0-459-16</inkml:trace>
  <inkml:trace contextRef="#ctx0" brushRef="#br0" timeOffset="211487.6">5647 11554 164 0,'0'0'446'0,"2"-14"-58"0,-2 14-48 0,0 0-4 15,-4-19-31-15,4 19-6 0,-6-15-22 0,6 15 4 16,-12-14-28-16,3 7 11 0,1 1-17 0,-4 2 17 16,-3-1 5-16,1 3-18 0,-3 1 21 15,-1 3-19-15,-1 2 1 0,-4 2-24 0,-1 6-12 16,-3 1 26-16,2 4-2 0,0 2-30 0,0 0-49 15,5 4-28-15,7-5-21 0,1 1-28 16,6-3-16-16,1 2-11 0,5-3-5 0,5 0-10 16,3-2-14-16,4-1-7 0,5-4-35 0,-1-2-31 15,3 1-37-15,2-6-4 0,1 1 18 0,-1-4-1 16,0-2 28-16,-3 0 1 0,1-2 6 16,-3 0 20-16,-1-2 28 0,-1-1 43 0,-3-3 26 15,-1 0 33-15,-2 0 18 0,-2 2 44 0,-1-2 28 16,-1 2-2-16,-4 10 1 0,6-18-37 15,-6 18-15-15,0 0-118 0,0 0-37 0,0 0 0 16,0 0 0-16,-12 16 0 0,5-1 0 0,-1 8 0 16,-2 2 0-16,-3 7 0 0,1 1 0 0,0 10 0 15,-3-3 0-15,-1 4 0 0,1-2 0 16,-4-2 0-16,3 1 0 0,-1-4 0 0,-1 0 0 16,1-7 0-16,3-1 0 0,-3-7 0 0,5-2 0 15,-1 0 0-15,3-6 0 0,-2-3 0 16,1-2 0-16,1-4 0 0,10-5 0 0,-21 2 0 15,21-2 0-15,-18-11 0 0,9-1 0 0,3-1 0 16,2-2 0-16,0 1 0 0,2-4-596 0,2 0-315 16,4 1 9-16,2 1 278 0,5-5 27 15,1 3 81-15,5-1-30 0,5 0-59 0,5-1-299 16,8-1-546-16</inkml:trace>
  <inkml:trace contextRef="#ctx0" brushRef="#br0" timeOffset="211904.92">5933 11714 124 0,'16'-12'773'0,"-3"0"-161"0,-3 2-106 0,-4 0-47 16,-6 10-42-16,6-13-28 0,-6 13-15 16,0 0-7-16,-8-8-10 0,8 8-1 0,-16 2-26 15,3 3-34-15,-1 2-40 0,-1 2 26 0,1 2-14 16,-5 2-62-16,5 1-39 0,-1-2-29 16,3 1-30-16,1 0-23 0,1 0-20 0,6 1-11 15,0-4-16-15,4-10-22 0,0 22-38 0,0-22-42 16,10 13-21-16,0-8-41 0,1-2 9 0,3-2-2 15,-14-1 18-15,27-1 20 0,-12-2-9 16,-3-2 37-16,0 0-2 0,1-1 34 0,-1-2-10 16,-1 1 35-16,-1-4 38 0,-2 3 54 0,-2-2 38 15,3 3 34-15,-9 7 32 0,10-14 1 16,-10 14-1-16,8-9-47 0,-8 9-36 0,0 0 10 16,0 0 63-16,13 9 28 0,-13-9 11 0,6 27-195 15,-4-4-34-15,2 0 0 0,0 8 0 16,-2 1 0-16,0 5 0 0,0 5 0 0,-4-3 0 15,0 3 0-15,-4-3 0 0,-4 8 0 0,-1-3 0 16,-3-2 0-16,-1-2 0 0,-3-4 0 0,1-7 0 16,-1-4 0-16,-3-3 0 0,4-4 0 0,-3-5 0 15,3-7 0-15,-1 0 0 0,-1-6 0 16,0-2 0-16,1-4 0 0,3-2 0 0,-1-1 0 16,1-1-455-16,5-4-688 0,4 0 72 0,0 0 223 15,4-4-631-15,4 1-1176 0</inkml:trace>
  <inkml:trace contextRef="#ctx0" brushRef="#br0" timeOffset="212089.93">6294 11844 382 0,'17'-8'973'16,"-5"0"-210"-16,1 3-177 0,-13 5-60 0,16-3-2 16,-16 3-23-16,0 0-21 0,9 10-17 15,-9-10-26-15,-5 20 121 0,-1-6-73 0,0 0-87 16,-2 0-85-16,-3 3-95 0,1 3-206 0,-2-3-191 15,1 1-177-15,1 0-254 0,0-2-150 0,-1 0 97 16,1-2 7-16,0 0-737 0,-3-2-1069 0</inkml:trace>
  <inkml:trace contextRef="#ctx0" brushRef="#br0" timeOffset="212194.93">6108 11850 312 0,'2'-14'614'0,"-2"14"-150"0,2-25-183 0,-2 25-102 15,7-21-107-15,-3 12-209 0,4 1-149 16,0 0-183-16,1 4-21 0</inkml:trace>
  <inkml:trace contextRef="#ctx0" brushRef="#br0" timeOffset="212316.92">6408 11901 563 0,'0'0'857'0,"0"0"-169"15,0 0-164-15,0 14-66 0,0-14-86 0,0 0-71 16,0 0-133-16,0 0-115 0,0 0-121 15,-8 7-134-15,8-7-120 0,0 0-226 0,0 0-341 16,0 0-526-16</inkml:trace>
  <inkml:trace contextRef="#ctx0" brushRef="#br0" timeOffset="212660.92">4105 12636 605 0,'-49'4'1051'0,"9"0"-183"0,3 0-211 16,8 0-116-16,7-2-130 0,3 1-67 16,9 1-32-16,10-4 43 0,0 0-4 0,16 7 108 15,9-7 98-15,16-2-15 0,25 0-53 0,36-5-48 16,16-2-233-16,16-1-208 0,87-6 0 15,2 0 0-15,1 2 0 0,-1 0 0 0,-2 5 0 0,-4-3 0 16,-8 5 0-16,-50-2 0 0,-27 5 0 16,1-2 0-16,-5 2 0 0,-10-1 0 0,-9 1 0 15,-12-1 0-15,-24 3 0 0,-20-1 0 0,-11 1 0 16,-11 0-12-16,-11-1-606 0,-5-4-115 16,-15 7-55-16,6-12 78 0,-14 6 101 0,-11-1-34 15,-12-2-98-15,-6-1-308 0,-13 1-699 0</inkml:trace>
  <inkml:trace contextRef="#ctx0" brushRef="#br0" timeOffset="213176.92">7123 11809 311 0,'4'-34'777'16,"-4"1"-224"-16,-4-7-104 0,-6-6-122 0,-5 1-75 16,-3-5-57-16,-13-19-41 0,-2 1-37 0,-4-3-18 15,-7 0-6-15,-3 0 32 0,-3-1-17 16,-8-1 21-16,-4 3-18 0,-6 2-5 0,-6 1-33 16,-46-30 2-16,18 29-18 0,-34-13 13 0,22 25-19 15,-45-4 2-15,-6 9-11 0,-15 17 1 16,27 15-18-16,-54 13 9 0,-6 15-3 0,-8 19 18 15,-2 15 15-15,2 17 12 0,-3 17-4 0,7 16 22 16,11 14-11-16,11 10 19 0,15 9 10 16,15 6-36-16,18 8 17 0,19 6-19 0,23 4 27 15,24 2-26-15,36-33 8 0,22-13-4 0,15 5 60 16,22 3-42-16,36 64 45 0,28-22-28 0,28-18 8 16,28-17-34-16,29-17 13 0,25-13-42 15,19-16-6-15,29-14-5 0,14-19-8 0,25-15-8 16,10-19 0-16,9-20-1 0,10-15-6 0,-5-12-6 15,-5-23-6-15,86-33-12 0,-138 16-15 0,-19-17-13 16,-22-11-6-16,-30-9 4 0,-30-11-39 0,-32-10-4 16,-28-8-2-16,-42 23-23 0,-20 17 44 0,-19-6-12 15,-12 1 28-15,-15 1-22 0,-39-45 5 16,-3 49-64-16,-36-9-38 0,-19 19-86 0,14 37 28 16,7 18-40-16,-67-6-20 0,30 24-50 15,18 12-18-15,-8 10-29 0,-1 8-47 0,-69 16-20 16,59 3-23-16,32 3-342 0,8 6-409 0</inkml:trace>
  <inkml:trace contextRef="#ctx0" brushRef="#br0" timeOffset="213526.92">4730 10834 820 0,'12'-14'729'0,"2"4"-130"16,7 10-111-16,12 11-26 0,11 16-76 15,20 33-49-15,43 54-45 0,-3 10-41 0,-3 10-48 16,-2 6 13-16,-4 0-28 0,-2 2 12 0,-6-4-14 16,-4-5-15-16,-19-27-29 0,-13-15 34 0,28 48-21 15,-23-35-32-15,-11-15-25 0,1-2-46 0,-3-3-187 16,1-1-107-16,-5-4-156 0,-2-5 1 0,-2-9-50 16,-6-18-12-16,-8-11-97 0,-3-8-596 15,-3-13-796-15</inkml:trace>
  <inkml:trace contextRef="#ctx0" brushRef="#br0" timeOffset="213762.93">6443 11175 993 0,'-14'-42'762'0,"1"9"-184"0,-3 7-126 16,-3 13-92-16,-4 5-77 0,-3 13-48 0,-14 17 38 15,-20 26 22-15,-6 15 23 0,-35 52-5 16,0 10 18-16,-1 5-22 0,3 7 21 0,0 5 32 15,0-5-52-15,-7 3-35 0,5-2-31 0,2 2-56 16,2-4-32-16,2-8-34 0,24-31-9 0,13-16-34 16,-2-4-8-16,3 2-31 0,1-6-95 0,4-3-130 15,2-5-108-15,5-2-172 0,4-6-169 16,8-10-57-16,6-5 47 0,2-6-5 0,2 0-677 16,0-5-984-16</inkml:trace>
  <inkml:trace contextRef="#ctx0" brushRef="#br0" timeOffset="-204709.15">13254 7333 476 0,'-8'-6'512'0,"-2"-1"-99"0,2 2-45 0,-3 0-35 16,1 1-45-16,-1-3-17 0,11 7-12 16,-16-8-4-16,16 8-46 0,-12-7-32 0,12 7-44 15,0 0-25-15,-7-12-23 0,7 12-12 0,15-10-24 16,-1 3-4-16,3 1-11 0,6 0-6 0,1 0-23 16,3 2-67-16,0 1-81 0,-4 2-94 15,-2 2-58-15,-1 3-117 0,-3 2-115 0,-3 1-244 16,-3 1-363-16</inkml:trace>
  <inkml:trace contextRef="#ctx0" brushRef="#br0" timeOffset="-204567.14">13252 7455 636 0,'-20'10'582'0,"-1"-1"-105"0,6-1-83 15,1 0-83-15,2-2-66 0,1 0-45 16,11-6-36-16,-8 11-12 0,8-11-10 0,0 0-25 16,10 11-20-16,3-8-21 0,5 0-12 0,3 0-16 15,2-3-49-15,6 2-93 0,2-2-146 0,0 0-178 16,-2-2-503-16,4 0-570 0</inkml:trace>
  <inkml:trace contextRef="#ctx0" brushRef="#br0" timeOffset="-198540.2">14980 6645 98 0,'9'-11'543'15,"-1"0"-116"-15,-4 0-63 0,4 0 7 0,-1-2-47 16,-3 1-27-16,0 0-28 0,0-2-22 16,-4 0-17-16,-4-1-32 0,0 1-2 0,0 1-17 15,-5 1-5-15,-1 0-20 0,-2 3-12 0,-3 0-12 16,-1 2-9-16,-3 4-7 0,-2 0-12 15,1 3-14-15,-11 3-4 0,4 2 1 0,0 2-5 16,-4 4-3-16,2 0-3 0,2 2-12 16,2 2-8-16,2-2-11 0,5 0-11 0,1 1 0 0,5-1-10 15,4 2-1-15,4-2-3 0,-1 1-14 0,5-14 15 16,5 26-2-16,-1-17-4 0,6 2 1 16,4-4-5-16,3 0 3 0,-3-2 0 0,5-2-1 15,2-2-10-15,-3-1 5 0,1-3 4 16,0-1-3-16,1-3 0 0,-1-1-3 0,2-3 2 15,-3-2 1-15,1-1 10 0,-5 1-14 0,3-2 22 16,-7 1 12-16,2 1 50 0,-5 0-23 16,1 1 38-16,0 3-24 0,0-2 34 0,-5 3-55 15,-3 8 19-15,8-14-50 0,-8 14 19 0,0 0-39 16,0 0 28-16,0 0-38 0,-4 13 38 0,0 1-28 16,1 0 21-16,-1 6 42 0,-4 3 7 15,2 2 1-15,2 1 10 0,0 2 14 0,-1 0 24 16,-1 0 16-16,2 0-8 0,0 0-18 0,0 1-31 15,2-4 12-15,0 2 13 0,-2-4 20 0,-3-1-4 16,1-2-7-16,0-1-11 0,2-1-51 16,-6-1-56-16,3-2 0 0,-3-2 0 0,0-1 0 15,-1-2 0-15,-1-2 0 0,0-2 0 0,-1-3 0 16,1 0 0-16,-3-3 0 0,3-4 0 16,2 1 0-16,-5-3 0 0,3-1 0 0,1 0-255 15,3-1-138-15,0 0-63 0,2 0-78 0,-1-1-62 16,7 9 85-16,-2-17 96 0,2 17-20 15,4-15-19-15,-4 15-13 0,15-15-35 0,-9 9-70 16,6-1-245-16,1 1-427 0</inkml:trace>
  <inkml:trace contextRef="#ctx0" brushRef="#br0" timeOffset="-197956.19">15427 6559 257 0,'0'0'517'0,"2"-19"-92"0,-2 19-71 16,-2-16-32-16,2 16-7 0,-8-15-51 0,-1 9-10 16,-1 0-7-16,2 1-12 0,-7 1 0 0,3 2-21 15,-5 2-25-15,3 2-10 0,-5 2-14 16,3 2-5-16,1 1 1 0,-5 5-14 0,-1-1-14 15,4 3-20-15,-1 2-21 0,1 1-13 16,3 0-13-16,3 2-15 0,3-3-9 0,0-2-6 16,4 1-4-16,2 0-5 0,4-3-2 0,2-1-8 15,4-2 2-15,3 0-9 0,1-3-3 16,-2-2 1-16,7-1-10 0,-17-3 4 0,27-3 0 16,-15 1 1-16,3-4-3 0,-3-2-2 0,2-1 5 15,-1-2-2-15,1-2 3 0,-5 0 2 0,1 0-6 16,0-3 4-16,1 3 15 0,-5-2 9 0,2 3 29 15,-2 1-3-15,3 1 23 0,-5 0-11 16,-4 10 23-16,6-14-49 0,-6 14 14 0,0 0-30 16,0 0 68-16,0 0 2 0,0 0 31 0,0 0 26 15,0 24 16-15,-2-8 57 0,-2 1-1 0,4 3 37 16,-4 3-8-16,4-1 22 0,-5 3-20 16,5 2-105-16,0 1-149 0,-2 1 0 0,2 0 0 15,-2-2 0-15,0 1 0 0,0-5 0 16,0 0 0-16,0-2 0 0,0-2 0 0,-2 1 0 15,0-2 0-15,-3-3 0 0,1 0 0 0,0-4 0 16,-4 0 0-16,1-5 0 0,-3 1 0 0,12-7 0 16,-23 2 0-16,11-5 0 0,2-2 0 0,-5 0 0 15,3-2 0-15,1-1 0 0,1-1 0 16,0 0 0-16,1 0 0 0,1 1-250 0,2-1-477 16,-2 2-68-16,8 7-11 0,-11-11 171 0,11 11-23 15,0 0-63-15,-8-7-417 0,8 7-783 16</inkml:trace>
  <inkml:trace contextRef="#ctx0" brushRef="#br0" timeOffset="-197554.18">14282 7511 350 0,'-35'7'815'0,"2"-1"-203"16,4 0-127-16,2-1-56 0,6-1-21 0,4 1-33 15,-3-2-45-15,9 1-21 0,11-4 8 0,-18 5 3 16,18-5-18-16,0 0-25 0,25 0-35 0,2-2 7 16,12-1 21-16,15-4-22 0,8-1 18 15,37-5 5-15,4-1 9 0,9 1-38 0,6-2-3 16,6-1-59-16,66-8-21 0,-52 7-39 0,-24 2-24 15,-2 0-96-15,-9 1 0 0,-10 1 0 16,-21 4 0-16,-14 2 0 0,-8 0 0 0,-5 3 0 16,-12-1 0-16,-2 2 0 0,-4-1 0 0,-6 2 0 15,0-1 0-15,-1 0 0 0,-5 2 0 16,-1-1 0-16,-14 2 0 0,25-2 0 0,-25 2 0 16,19-1 0-16,-19 1 0 0,14-1 0 0,-14 1 0 15,0 0-316-15,0 0-210 0,13 3-150 16,-13-3-71-16,0 0 128 0,0 0 26 0,-9 9-73 15,9-9-620-15,-14 7-936 0</inkml:trace>
  <inkml:trace contextRef="#ctx0" brushRef="#br0" timeOffset="-184946.14">15567 7693 76 0,'5'-14'506'0,"-5"0"-141"0,0-1-50 0,0 1-47 16,-5-1-30-16,-3 1-19 0,2 0-26 0,-2 1-7 15,-3 2-21-15,-1 0-4 0,0 4-37 0,-3 0-3 16,-6 3-27-16,1 4 0 0,-3 2-3 0,-4 5 3 16,-4 1-15-16,0 5 0 0,-4 0-14 0,4 2-12 15,2 1-8-15,0 1-14 0,4-1-2 16,9-3-11-16,-3 2 0 0,7-3-2 0,4 1-5 15,1-2 5-15,7-11-2 0,4 17 0 0,-4-17-2 16,23 9-3-16,-10-8 4 0,5-2-3 16,1-3-5-16,4-2 4 0,-1-3-5 0,5-6 2 15,0 0-2-15,-4-1 26 0,-3 1 18 0,1 1 41 16,0-1 34-16,-11 5 27 0,3-1 8 16,-1 4-22-16,-2-2-15 0,-1 3-40 0,-9 6-19 15,14-7-12-15,-14 7 0 0,0 0 15 0,8 16 17 16,-8-2 10-16,-4 2-1 0,-2 6 21 15,0 1-20-15,0 4 20 0,-3 4-17 0,-5 0 50 16,6-1-21-16,-7-1 45 0,3-1-40 0,-1-4 24 16,3-1-49-16,-5-2 16 0,3-1-49 0,-2-2 21 15,1-2-46-15,1-3 29 0,1-2-35 16,-1-2 17-16,2-2-36 0,10-7-13 0,-19 2-151 16,19-2-92-16,-16-12-154 0,11 2-107 0,1-3 56 15,2-1 4-15,4-2-17 0,7-1-40 16,-5 1-51-16,8-1-537 0,3-1-732 0</inkml:trace>
  <inkml:trace contextRef="#ctx0" brushRef="#br0" timeOffset="-184562.08">15913 7552 63 0,'6'-11'670'0,"-6"11"-151"0,2-13-107 0,-2 13-26 15,-12-5-68-15,12 5-23 0,-27 2-26 0,12 3-35 16,-1 2-16-16,-7 2-50 0,4 2-22 0,-1 0-37 15,5 1-16-15,1 1-32 0,5 0-3 0,-1 0-20 16,4 0 3-16,4 1-15 0,2-14 0 16,6 21-12-16,2-12 3 0,3 0-30 0,1-5 9 15,3-1 3-15,5-2-7 0,-5-3 11 0,1-1-7 16,3-2 8-16,-5-4-7 0,3 0 12 0,-3-2-4 16,-1 0 55-16,-3 1 27 0,2 1 42 15,-3 1 18-15,1-1-29 0,-2 3-22 0,-8 6-29 16,11-10-16-16,-11 10-3 0,0 0 0 0,12 12 34 15,-12-12 3-15,4 25 14 0,-4-7 7 16,0 0 26-16,-4 3-12 0,0 5 71 0,-6 1-14 16,1 4 41-16,-5-1-40 0,-3 0 15 0,-1 3-41 15,-7 0-12-15,-2-3-32 0,2-1-23 16,-6-2-15-16,8-5-10 0,-3-2-8 0,3-3-6 16,2-2-21-16,7-3 1 0,-5-4-129 0,5 0-131 15,1-4-190-15,13-4-215 0,-20 0 29 0,20 0 44 16,-11-12-68-16,11 12-122 0,4-24-314 0,0 8-719 15</inkml:trace>
  <inkml:trace contextRef="#ctx0" brushRef="#br0" timeOffset="-184407.15">16564 7200 425 0,'14'-12'613'0,"3"2"-172"0,-3 0-78 15,5 0-89-15,-3 1-52 0,7-1-65 0,0 2-38 16,0 0-98-16,-1 2-82 0,-3 1-113 0,0 1-176 16,1 2-301-16,-1 3-208 0</inkml:trace>
  <inkml:trace contextRef="#ctx0" brushRef="#br0" timeOffset="-184280.15">16731 7351 392 0,'-14'14'469'0,"6"-3"-111"16,-3-2-86-16,7 1-46 0,4-10 16 0,-8 15-34 15,8-15-30-15,10 10-46 0,3-6-14 0,-1-3-39 16,7 0-102-16,-5 0-113 0,5-2-111 16,1 0-162-16,-1 0-178 0,4-1-145 0</inkml:trace>
  <inkml:trace contextRef="#ctx0" brushRef="#br0" timeOffset="-183779.02">17657 6650 263 0,'9'-11'651'0,"-9"11"-118"15,8-14-83-15,-8 14-74 0,4-13-86 0,-4 13-57 16,0 0-18-16,0 0 65 0,0 0 3 16,10 13 4-16,-14 2-26 0,4 2-30 0,-2 5-43 15,-2 3-23-15,0 3-28 0,-4 1 1 0,3 5-27 16,-1-4-20-16,2 0-20 0,-4 1-9 15,4 3-8-15,0-6-8 0,-3 2-16 0,3-2-147 16,0-1-147-16,0-3-151 0,0-3-148 0,4 0-736 16,-6-3-949-16</inkml:trace>
  <inkml:trace contextRef="#ctx0" brushRef="#br0" timeOffset="-183422.62">18011 6261 591 0,'-23'-19'623'0,"-4"5"-159"0,-4 8-56 0,0 6-89 16,-23 11-14-16,-14 17-37 0,-4 10 7 0,-3 11-15 16,7 11 3-16,4 6-4 0,2 6-35 0,13 4-28 15,5 3-25-15,11 0-17 0,14-1-19 16,11-14 25-16,12-10-30 0,11-2 1 0,20 14 14 15,15-9 18-15,12-9-1 0,6-11 18 0,8-11-64 16,5-9-13-16,-9-15 19 0,-6-7-58 16,21-15 25-16,-6-13-11 0,-5-10-19 0,-7-9-10 15,-12-8-7-15,-13-8-46 0,-11-8 42 0,-10-3-41 16,-19 11 32-16,-8 8-11 0,-15-21-7 0,-8 5-1 16,-14 8-11-16,-3 9 1 0,-5 8-30 15,-7 9 29-15,4 15-63 0,7 10-119 0,-5 8-152 16,-4 7-143-16,-3 9 49 0,1 7-60 15,-21 13-40-15,7 6-81 0,2 9-547 0,6 6-804 16</inkml:trace>
  <inkml:trace contextRef="#ctx0" brushRef="#br0" timeOffset="-110962.2">22102 13356 241 0,'0'0'319'0,"0"0"-100"0,0 0-103 15,-4-13-145-15,4 13-12 0,0 0-90 0,0 0-89 16,0 0 70-16</inkml:trace>
  <inkml:trace contextRef="#ctx0" brushRef="#br0" timeOffset="-50479.22">24516 11809 279 0,'0'0'261'0,"0"0"-60"0,0 0-71 16,0 0-74-16,0 0-84 0,0 0-253 0,0 0 203 16</inkml:trace>
  <inkml:trace contextRef="#ctx0" brushRef="#br0" timeOffset="-17984.83">18976 12363 373 0,'0'0'635'16,"-8"-7"-144"-16,8 7-32 0,0 0-69 0,-8-8-4 16,8 8-30-16,0 0 10 0,0 0-7 0,-7-6 2 15,7 6-36-15,0 0-11 0,0 0-31 16,0 0 4-16,0 0 26 0,0 0 152 0,0 0 34 16,0 0-34-16,-8 14-23 0,8-14-40 0,0 20-182 15,-4-8-220-15,4 1 0 0,-4 1 0 0,4 0 0 16,-4 3 0-16,4-1 0 0,-4 0 0 15,2 0 0-15,-3 1 0 0,5-1 0 0,-4 0 0 16,0 2 0-16,4-2 0 0,-4-1 0 0,4 1 0 16,-4-2 0-16,2 0 0 0,0 0 0 0,0-3 0 15,2-11 0-15,-4 23 0 0,4-23-693 0,-5 14-362 16,5-14 58-16,0 0 185 0,-4 11-655 0,4-11-1160 16</inkml:trace>
  <inkml:trace contextRef="#ctx0" brushRef="#br0" timeOffset="-17581.45">18829 12377 203 0,'-10'-14'805'16,"6"-1"-147"-16,-4 1-95 0,-1 0-32 0,3 1-13 15,-2-1-31-15,8 0-57 0,-4 0-56 0,8-2-34 16,0 0-44-16,11-1-37 0,1 2-45 0,3 0 42 15,8 3-55-15,8-2-22 0,-2 5-7 16,2 3-11-16,0-1 20 0,-4 5-11 0,-2 1 13 16,-6 1 17-16,-3 2 39 0,-5 1 83 0,-1 4-73 15,-5 0-249-15,-9-7 0 0,-5 20 0 0,-1-10 0 16,-6 2 0-16,-3 2 0 0,-1-1 0 16,-3-1 0-16,7-2 0 0,-3-2 0 0,7 2 0 15,-2-2 0-15,10-8 0 0,-4 20 0 16,4-20 0-16,12 19 0 0,-2-9 0 0,7 0 0 15,2 0 0-15,-1 0 0 0,-3 0 0 0,-3-3 0 16,2 2 0-16,-5-2 0 0,-9-7 0 0,0 19 0 16,-9-8 0-16,-9-1 0 0,-5 2 0 15,-8 1 0-15,-2-1 0 0,-2-1 0 0,0-1 0 16,0 1 0-16,2-1 0 0,6-4 0 0,4-1 0 16,2 2 0-16,3-4 0 0,3 1 0 0,3 0 0 15,1 1 0-15,11-5 0 0,-12 10-1203 0,12-10-218 16,-8 7-333-16,8-7-1519 0</inkml:trace>
  <inkml:trace contextRef="#ctx0" brushRef="#br0" timeOffset="-13326.14">18331 13020 469 0,'-14'-5'440'0,"-1"3"-33"16,-1 0-72-16,5 0-4 0,-1 0-8 0,12 2-24 15,-23-6-25-15,23 6-2 0,-18-2-51 0,18 2-14 16,-13-2-70-16,13 2-5 0,0 0-44 16,0 0 44-16,0 0 2 0,0 0 71 0,17 9-35 15,1-6 17-15,5 1-36 0,8-2 3 0,10 3-30 16,-1-1-1-16,14-3-28 0,1 3 9 0,7-2-21 16,-4-2 2-16,4 3 6 0,-2-3 4 15,2 3-43-15,2-1 23 0,-6-2-30 0,-4 0 8 16,-9 0-23-16,1 0 13 0,-7 0-40 0,-8 0 34 15,-4 0-20-15,0 0 50 0,-9 0 9 0,5-2 37 16,-6 2-12-16,-3 0 14 0,1 0-19 0,-15 0-15 16,27 0-17-16,-27 0-6 0,16 0-14 15,-16 0-26-15,15-3 10 0,-15 3-17 0,0 0-42 16,18 0-51-16,-18 0-49 0,0 0-101 0,0 0-60 16,17 0-170-16,-17 0 52 0,0 0 28 15,0 0-55-15,0 0-27 0,10-2 55 0,-10 2-39 16,0 0-30-16,0 0-17 0,0 0-245 0,0 0-322 15</inkml:trace>
  <inkml:trace contextRef="#ctx0" brushRef="#br0" timeOffset="29471.44">12872 9682 1 0,'0'0'542'0,"6"-17"-130"0,-6 17-38 16,6-21-39-16,-2 9-15 0,1-1-27 16,-1 0-13-16,0-1-7 0,2 1-3 0,-2 0-4 15,0 0 14-15,-2 2 18 0,-2 11-7 0,9-18-4 16,-9 18 13-16,4-14-33 0,-4 14 8 15,0 0-44-15,2-13 66 0,-2 13-39 0,0 0-16 16,-8 10-53-16,-1 2 11 0,1 9-4 0,-6 5-7 16,1 6-6-16,1 2-26 0,-3 8 5 15,3 4-42-15,2-3 5 0,3-3-43 0,1-1 14 16,4 0-22-16,2-5-48 0,2 0-26 0,4-1 0 16,3-1 0-16,-1-5 0 0,2-4 0 0,3-1 0 15,1-2 0-15,1-3 0 0,-1-4 0 0,-1-2 0 16,1-1 0-16,0-3 0 0,-1-3 0 15,-1 1 0-15,-12-5-191 0,19 5-394 0,-19-5-227 16,0 0-139-16,12-5 196 0,-12 5-124 16,0 0-398-16,-10-11-924 0</inkml:trace>
  <inkml:trace contextRef="#ctx0" brushRef="#br0" timeOffset="29658.56">12636 10078 620 0,'0'0'762'0,"-14"-3"-156"0,14 3-132 15,0 0-53-15,0 0 9 0,0-14 8 0,12 5-25 16,3 0-26-16,7-4-42 0,5-2-55 16,4-1-54-16,0 1-48 0,7 0-2 0,1 0-8 15,0-1-33-15,-6 3-48 0,0 3-153 0,0-2-118 16,-4 2-179-16,-2 2 1 0,-4-1-76 16,0 2-57-16,-5 2-83 0,-1-2-127 0,-1 2-275 15,-3 0-625-15</inkml:trace>
  <inkml:trace contextRef="#ctx0" brushRef="#br0" timeOffset="30156.64">13283 9683 95 0,'-2'-24'763'0,"2"24"-157"16,-2-19-74-16,2 19-62 0,-2-16-38 0,2 16-26 16,0 0-35-16,-2-17-36 0,2 17-48 0,0 0-47 15,0 0-29-15,-2-15-35 0,2 15-33 16,0 0-22-16,0 0-10 0,0 0 35 0,0 0 33 15,0 0 41-15,-6 15 65 0,6-15-12 0,-4 24-3 16,0-10-18-16,-1 2-14 0,1 1-11 0,2 1-24 16,-2 1-28-16,0 1-28 0,0 0-49 15,0 0 6-15,0 2-41 0,-1-1-51 0,1 0-12 16,0-2 0-16,2-1 0 0,-2-2 0 0,2-2 0 16,-2 0 0-16,2-2 0 0,2-12 0 0,-5 21 0 15,5-21 0-15,-2 15 0 0,2-15 0 16,0 0 0-16,0 0 0 0,0 0 0 0,0 0 0 15,0-19 0-15,5 2 0 0,-1-2 0 0,0-5 0 16,4 0 0-16,0-3 0 0,5-5 0 16,-1 2 0-16,3 0 0 0,3-6 0 0,1 6 0 15,-1 5 0-15,3-2 0 0,-2 4 0 0,1 1 0 16,-1 6 0-16,-2 1 0 0,1 5 0 16,-3 1 0-16,1 3 0 0,-1 1 0 0,3 3 0 15,-5 3 0-15,1 3 0 0,-1 2 0 0,-1 1 0 16,-2 3 0-16,1 3 0 0,-3 1 0 0,0 1 0 15,-2 2 0-15,-2 1 0 0,1 1 0 0,-5 1 0 16,2 1 0-16,-2-1 0 0,0 1 0 16,0-1 0-16,-2 0 0 0,2-1 0 0,0 0 0 15,0-1 0-15,0 0 0 0,-5-1 0 16,5-3 0-16,-2 1 0 0,2-1 0 0,-2-1 0 16,2-13-466-16,-2 23-399 0,2-23-85 0,-4 23 167 15,2-11-25-15,2-12-562 0,-8 20-1039 0</inkml:trace>
  <inkml:trace contextRef="#ctx0" brushRef="#br0" timeOffset="30511.78">12421 10433 366 0,'-37'10'920'0,"4"0"-131"0,6-3-151 0,0 1-75 16,7-2-75-16,1 1-93 0,5-3-76 0,3 2 14 15,11-6 50-15,0 0 13 0,6 10 153 0,13-10-3 16,14-2-26-16,21-4-74 0,33-5-44 0,14-4-264 16,13-4-138-16,74-13 0 0,2-1 0 15,-4 0 0-15,-2-2 0 0,-41 10 0 0,-24 3 0 16,63-12 0-16,-53 12 0 0,-30 4 0 0,-12 2 0 15,-17 2 0-15,-21 6 0 0,-3-2 0 16,-11 4 0-16,-6 0 0 0,-6 2 0 0,-3 1 0 16,-5 1 0-16,-15 2 0 0,12-1 0 0,-12 1 0 15,-8 8 0-15,-4-1 0 0,-9 3-587 0,-8 4-732 16,-8 2 57-16,-7 5-325 0,-3 1-1309 16</inkml:trace>
  <inkml:trace contextRef="#ctx0" brushRef="#br0" timeOffset="34497.7">12793 10974 65 0,'-2'-12'489'16,"2"12"-119"-16,-4-22-56 0,4 22-33 0,-6-19-29 15,6 19-14-15,-4-17-18 0,4 17-13 0,-2-14-21 16,2 14-9-16,0 0-8 0,-2-15 4 0,2 15 10 15,0 0 16-15,0 0 24 0,-4-13 6 16,4 13-13-16,0 0-22 0,0 0-16 0,0 0 6 16,-15 9 44-16,7 7 29 0,-2 6-7 0,-1 10 15 15,-3 9 47-15,1 1-41 0,3 2-2 16,0 2-34-16,6-7-36 0,-1 1-39 0,5-6-26 16,2 4-15-16,5 1-6 0,3-4-34 0,0-1-9 15,5-3-5-15,1-1-7 0,3-5-11 16,2-4-18-16,-1 0-33 0,-1-5-68 0,-1-5-70 15,3-2-126-15,-4-1-87 0,-3-6-134 0,3-1-94 16,-17-1 39-16,20-3 70 0,-20 3 6 16,13-14 17-16,-13 14 34 0,-2-23 27 0,-4 9 69 15,-5 2 50-15,-1-6 41 0,-3 4 46 0,-3-2 27 16,-1 2 35-16,-4 0 25 0,-1-2 62 0,1 4 39 16,0 3 30-16,0-2 42 0,3 2 24 15,3 3 6-15,3 0 3 0,-1 1-4 0,3 0-5 16,-1 1-17-16,13 4-18 0,-16-7-14 0,16 7 32 15,0 0 30-15,0 0 10 0,0 0 0 0,4-9-2 16,6 6-19-16,5-2-21 0,-1 1-10 16,5-1 2-16,-1 0-58 0,3 0-66 0,4-1-122 15,-2-1-130-15,1 0-152 0,-1-2-358 0,0 2-423 16</inkml:trace>
  <inkml:trace contextRef="#ctx0" brushRef="#br0" timeOffset="34863.9">13039 11080 627 0,'0'0'666'0,"0"0"-116"0,0 0-105 16,-4-10-58-16,4 10-57 0,0 0-58 0,0 0-44 15,0 0 42-15,0 0 27 0,0 0 12 0,-4 18-24 16,4-18-18-16,0 28-18 0,-2-14-9 16,2 3-10-16,-2 0 64 0,2 2-13 0,-2-2-45 15,0 0-31-15,2 2-66 0,-2-2-3 0,2 1-51 16,-2-1 10-16,2-4-37 0,0-13 4 15,0 26-21-15,0-26 4 0,2 17-21 0,-2-17 17 16,0 0-15-16,6 11 10 0,-6-11-9 0,10-9-1 16,-1 2 12-16,-1-3-24 0,0-3 4 15,0-4 0-15,1 1 3 0,3-4-12 0,0 1 4 16,1 0 10-16,-1 1 1 0,-1 4-40 0,-1 0 29 16,-2 2-21-16,3 3 10 0,-3 1 2 0,-8 8 20 15,18-3-9-15,-18 3 11 0,19 9-4 16,-13 2 19-16,3 1-17 0,-1 2-3 0,-4 2-6 15,2 0 0-15,0 0-14 0,-2 3-95 16,3-3-119-16,-3 2-189 0,0-2-187 0,0 3-134 16,2-5 84-16,-2 1 14 0,1-2-57 0,-1-2-564 15,2-1-887-15</inkml:trace>
  <inkml:trace contextRef="#ctx0" brushRef="#br0" timeOffset="35014.92">13442 11327 737 0,'5'-11'619'0,"1"2"-129"0,0-1-67 0,4 3-59 15,-1-4-12-15,3 3-30 0,2-3-13 0,5-1-25 16,4 0-46-16,-2 1-29 0,1-1-55 16,3 1-29-16,-2 4-25 0,4-3-20 0,-5 2-30 15,1 0-75-15,-2 3-94 0,-3 1-114 0,-1-1-72 16,-3 0-76-16,-1 0-151 0,1-1-491 16,-8 1-675-16</inkml:trace>
  <inkml:trace contextRef="#ctx0" brushRef="#br0" timeOffset="35198.01">13784 10986 591 0,'0'0'768'0,"-17"-6"-125"16,17 6-88-16,-17-6-29 0,17 6-40 0,-14-1-48 0,14 1-62 15,-12 4-33-15,12-4-34 0,-13 16-33 16,9-5-38-16,0 4-3 0,0 1 9 0,2 2-44 16,0 3-34-16,2-1-32 0,-2 2-28 0,2 1-14 15,2 0-48-15,-2 0-118 0,2 1-174 16,0-4-213-16,2 2-62 0,-2-1-6 0,4-2-73 15,-2-1-157-15,3-2-370 0,1-2-776 0</inkml:trace>
  <inkml:trace contextRef="#ctx0" brushRef="#br0" timeOffset="35582.11">14089 11017 339 0,'5'-24'680'0,"1"1"-135"0,-2 5-67 0,2-1-78 16,0 1-46-16,-2 2-51 0,-4 2-16 0,7-1-51 15,-5 4-42-15,-2 11-49 0,6-20-32 16,-6 20-21-16,8-12 6 0,-8 12 34 0,0 0 39 16,11 7 16-16,-11-7 20 0,6 18-2 0,-2-6 2 15,-4 2-23-15,2 2-2 0,-2 2 33 16,0 0-34-16,0-2-26 0,0 4-26 0,0-3-20 16,0 1-18-16,0 0-17 0,-2-4-13 0,2 0-19 15,0-14-3-15,0 25-2 0,0-25 0 0,-2 19 1 16,2-19 0-16,0 13 11 0,0-13 48 0,0 0 4 15,0 0-21-15,0 0-14 0,0 0-16 16,0 0-20-16,-15-10 6 0,13-3-24 0,0 0 16 16,-2-5-26-16,2-1 9 0,2-3-15 0,0 1 5 15,2-3-6-15,2-2 19 0,0 0-20 16,5-1 12-16,-1 3-12 0,4-6 13 0,5 5-18 16,-3-1 20-16,5 0-24 0,2 3 25 0,-5 1-18 15,5 2 6-15,-3 6-18 0,-1-3-47 16,2 5-110-16,-3 2-145 0,-4 3-168 0,-1 2-127 15,-11 5 58-15,23 0 26 0,-23 0-31 0,10 9-106 16,-10-9-440-16,2 18-758 0</inkml:trace>
  <inkml:trace contextRef="#ctx0" brushRef="#br0" timeOffset="35719.12">14304 10847 337 0,'-8'12'607'0,"-2"-2"-77"0,4-2-76 16,6-8-40-16,-13 15-63 0,13-15-28 15,-8 12-44-15,8-12-35 0,0 0 7 0,0 0 0 16,6 11-33-16,-6-11-40 0,19 0-29 0,-19 0-24 15,27-3-30-15,-11 0-33 0,-3 1-96 16,1 0-104-16,3-1-110 0,-3 0-95 0,1-2-126 16,-1 3-114-16,-2-2-369 0,1 1-609 0</inkml:trace>
  <inkml:trace contextRef="#ctx0" brushRef="#br0" timeOffset="36137.19">14588 10776 38 0,'0'0'769'16,"2"-16"-131"-16,-2 16-64 0,0 0-68 0,4-13-34 15,-4 13-43-15,0 0-43 0,0 0-67 16,0 0-49-16,2-13-27 0,-2 13 35 0,0 0-26 16,-2 13 24-16,2-13-28 0,-6 19 88 0,6-5-40 15,-4 0-16-15,-3 0-67 0,5 1-19 16,-2 1-53-16,2 0-10 0,-2 2-33 0,2-3-17 16,0 2-20-16,2-2-2 0,0-1-18 0,0-14-3 15,-4 23-6-15,4-23-6 0,0 19 18 0,0-19 2 16,0 0 10-16,0 14-17 0,0-14 2 0,0 0-18 15,0 0 15-15,0-13-1 0,0 13 5 16,-7-25-4-16,7 7-6 0,0-4-4 0,3 0-26 16,1-6-2-16,0 0 0 0,0 0 0 15,4-5 0-15,3 2 0 0,-1 2 0 0,6 1 0 16,-3 1 0-16,3 3 0 0,1 6 0 0,-1 2 0 16,3 1 0-16,0 4 0 0,-3 4 0 15,3 1 0-15,-5 4 0 0,1 0 0 0,1 4 0 16,-5 3 0-16,-1-1 0 0,0 4 0 0,-6 1 0 15,-4-9 0-15,5 25 0 0,-5-14 0 0,-5 4 0 16,-3-1 0-16,0 1 0 0,-5 2 0 0,-1 0 0 16,0-2 0-16,-3 0 0 0,-2-1 0 15,1-2 0-15,-5-1 0 0,2-2 0 0,3-3-951 16,-1 0-201-16,1-3 115 0,-3 0-558 0,4-2-1321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5:28:07.22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5813 9785 222 0,'0'0'569'0,"2"-15"-117"0,-2 15-109 0,0 0-53 16,0 0-76-16,0 0-40 0,0 0-47 15,2-12 7-15,-2 12-18 0,0 0 44 0,0 0 13 16,0 0 36-16,0 0-23 0,-2 23 8 0,0-9 1 15,0 3-9-15,-2 4 7 0,-1 3 1 16,1 4-6-16,-2 2-11 0,0 5-8 0,0 1-2 16,-1 4-7-16,1 0-2 0,-2 7-31 0,2 0-4 15,-2-7-19-15,3 1 28 0,-1-2-30 16,2-1-20-16,0-1-20 0,0-7-9 0,2 1-11 16,0-4-7-16,0-2-6 0,2-2-8 0,-2-2-30 15,2 0 34-15,-3-2-37 0,3-2 27 0,-2 0-79 16,0-2-79-16,2-1-155 0,-2 0-38 0,2-14-51 15,-6 21-69-15,6-21-95 0,-6 13-127 16,6-13-381-16,0 0-710 0</inkml:trace>
  <inkml:trace contextRef="#ctx0" brushRef="#br0" timeOffset="790.82">5740 10108 315 0,'-2'-18'459'0,"2"2"-73"0,-2 0-79 0,2 1-19 15,-2 2-50-15,2-1 0 0,0 14-21 0,0-23 20 16,0 23-2-16,-2-18-13 0,2 18-32 0,0-14-28 16,0 14-31-16,0 0-26 0,0-16-14 15,0 16-13-15,0 0-14 0,0 0 2 0,0-15 13 16,0 15 19-16,8-7 10 0,-8 7-2 0,17-8-11 15,-7 3-10-15,5 3-3 0,3-2 4 0,3 3 4 16,6-4 6-16,8 1 1 0,6-1-10 16,13 0-16-16,4-1-12 0,29-1-6 0,8-1-15 15,4-1 1-15,7 0-8 0,7 0-4 0,3-1-6 16,6 1-1-16,6-2-3 0,77-3-5 0,-48 0-4 16,-25 5 0-16,79-8-2 0,-4 1 1 15,-5 2-1-15,-43 4-3 0,48-2 2 0,-2 0 1 16,-1 1 1-16,-42 3-2 0,44-3-5 15,-42 3 9-15,42-3-7 0,-44 3-4 0,-30 2 5 16,4-2-5-16,73-2 3 0,-56 2 0 0,-29 1 1 16,0-2-1-16,-2 1 1 0,-4-2 0 0,0-1 2 15,-7 1-4-15,-1-2-1 0,-7 1 2 0,-1 1 0 16,-9 0 2-16,-7 0-1 0,-17 1 2 16,-16 3 0-16,-1-1-2 0,-11 2 0 0,-3-2 3 15,-9 3-3-15,0 0 7 0,-9 2 4 0,1-2 28 16,-3 0 19-16,-1 2 1 0,0-1-1 15,-5 1-5-15,-12 2-11 0,25-3-4 0,-25 3-4 16,18-3 6-16,-18 3-2 0,17-3 1 0,-17 3-14 16,12-2 1-16,-12 2 2 0,0 0-14 15,13-1 3-15,-13 1-4 0,0 0 2 0,0 0-3 16,0 0-2-16,16-2-3 0,-16 2-5 0,0 0 1 16,0 0-7-16,0 0 2 0,0 0 0 0,0 0 0 15,13-1-3-15,-13 1 2 0,0 0 0 16,0 0-1-16,0 0 3 0,0 0-4 0,0 0-3 15,0 0 9-15,0 0-7 0,0 0 1 0,0 0 5 16,0 0-6-16,0 0 8 0,8 9 4 0,-8-9 7 16,-4 14 6-16,0-2-6 0,0 2 10 15,-1 2-4-15,1 3 6 0,-2 4 7 0,0 1 1 16,-2 5 12-16,-1 5-21 0,1 1 47 16,-2 4-32-16,-1 6 17 0,1 1 6 0,0 2 24 15,-1 1-19-15,1 1 29 0,0 2-19 0,-1-1 4 16,3 0-32-16,0-1 4 0,2-2-22 15,-3-1 10-15,3-8-21 0,0 1 8 0,0-4-13 0,0-2 10 16,1-5-23-16,1-3 13 0,-2-2-68 16,2-4-76-16,0-3-173 0,-2 0-189 0,-3-3-237 15,1-3 13-15,-4-3-130 0,-3-4-531 0,-3 0-1043 16</inkml:trace>
  <inkml:trace contextRef="#ctx0" brushRef="#br0" timeOffset="1991.34">5662 10710 6 0,'-17'-2'606'0,"17"2"-157"16,-12-2-56-16,12 2-62 0,0 0-29 15,-12-3-81-15,12 3-17 0,0 0-46 0,0 0 0 16,0 0-18-16,0 0 28 0,0 0-14 0,8-6 19 15,6 4-30-15,3-1 14 0,6 0-14 0,8-1-12 16,8-1-9-16,12 1-1 0,7-2-7 16,9 0-9-16,30-2-15 0,8 0-11 0,9 0-9 15,6 0-12-15,2 2-4 0,6-1-16 0,0 1-5 16,4 3-4-16,3-4-6 0,-1 4 0 16,0-2-4-16,1 3-2 0,-1-1 8 0,2-1 5 15,3 2 3-15,-1 1-6 0,73-3-3 0,-54 2-7 16,-28 1 3-16,-1-2-1 0,4 2-10 0,-2 0 5 15,-2-1-7-15,-6 1-2 0,-2-2 0 16,-6 3 3-16,-4-4-3 0,-9 2 5 0,-2-1-7 16,-20 0 2-16,-13 0-3 0,-4 1 2 0,-2 0-5 15,-2-1 2-15,-5-1 1 0,-7 2-2 0,-3-1 2 16,-1 0 1-16,-3 0 2 0,2 0-5 16,-2-1-3-16,3 1 5 0,-1 0-1 0,-2 0 0 15,3-1 4-15,-1 1-6 0,0 0 1 16,3 1-5-16,-3 1 6 0,1-2 0 0,-3 2-7 0,2-1 3 15,-2 0 6-15,1 2-2 0,-7-2-2 16,0 2-2-16,0-1 5 0,0 0-3 0,-2 1-5 16,0 0 6-16,0 0 0 0,0 0 1 15,0 0 0-15,0 0-1 0,-2 0 5 0,2 1 2 16,-2-2 3-16,-2 2 1 0,2-1 21 0,-2 0 9 16,-3 0 8-16,1-1-1 0,2 1 1 15,-2 0-5-15,4 0 1 0,-2-1 25 0,2 0-16 16,0 0 14-16,0 0-13 0,-1 0 19 0,1 0-22 15,2-1 8-15,-2-1 12 0,2 2-3 16,0-2 10-16,0 1-6 0,0 0 10 0,0-3 1 0,7 0-2 16,-3 0 5-16,0 0-5 0,0-2-13 15,-2 1-35-15,-4 1 25 0,0-1-8 0,-2 1-10 16,0-3-1-16,-2 4-8 0,-5-1-7 0,1-1-5 16,-3 2-1-16,-1 0-5 0,-3 1 0 15,1-1-8-15,-3 1-4 0,-12 3-35 0,19-5-95 16,-19 5-177-16,0 0-241 0,0 0-132 0,0 0 45 15,0 0-170-15,-15-4-496 0,-1 5-953 16</inkml:trace>
  <inkml:trace contextRef="#ctx0" brushRef="#br0" timeOffset="2907.95">8256 9739 210 0,'0'0'325'0,"0"0"-26"0,6-9-49 16,-6 9-6-16,0 0-23 0,0 0-23 0,0 0-10 16,6-9-25-16,-6 9-15 0,0 0-32 0,0 0 5 15,0 0-32-15,0 0 7 0,9-8-28 16,-9 8 3-16,0 0-24 0,0 0 45 0,0 0 40 15,4 9 38-15,-4-9 15 0,2 24-4 0,-2-9-15 16,0 4-10-16,-2 4-8 0,0 5 8 16,0 0-2-16,0 4 7 0,-5 5 16 0,3 0 6 15,-2 2-13-15,2 2-3 0,-4-2-14 16,4 2-17-16,-5-2-1 0,3 0 46 0,2-2-16 16,-2-2-19-16,0-5-17 0,1 0-21 0,1-4-9 0,0-2-44 15,2-2 22-15,-2-3-47 0,2-2 30 16,0-1-44-16,0-1 28 0,0-2-39 0,2-13 36 15,-2 25-38-15,2-25 33 0,-2 16-40 16,2-16 1-16,0 0-134 0,-2 18-102 0,2-18-216 16,0 0-85-16,0 0 18 0,0 0-74 0,0 0-161 15,10-5-387-15,-10 5-790 0</inkml:trace>
  <inkml:trace contextRef="#ctx0" brushRef="#br0" timeOffset="3627.08">10381 9583 108 0,'0'0'620'0,"8"-15"-171"16,-8 15-86-16,4-8-82 0,-4 8-27 0,0 0-68 16,7-11-5-16,-7 11-25 0,0 0 14 0,0 0-29 15,6-9 4-15,-6 9-48 0,0 0 9 0,0 0 33 16,6 10 43-16,-6-10 4 0,6 27-2 15,-6-10 5-15,2 4-2 0,-2 4 2 0,-2 5 1 16,0 8-11-16,0 2 9 0,-2 4-24 16,0 7 8-16,0 2-13 0,-2 0 7 0,1-1 27 15,-1 2-9-15,2-1-11 0,-2-1-14 0,2-2-9 16,0-7-15-16,2-4-48 0,-3 2 21 0,3-3-42 16,0-4 13-16,0-4-33 0,0-1 8 0,0-6-30 15,2 2 20-15,-2-6-29 0,2 0 17 16,-2-2-32-16,2-1 21 0,0-2-129 0,0-14-81 15,-2 24-220-15,2-24-257 0,0 15-95 0,0-15-870 16,0 0-1366-16</inkml:trace>
  <inkml:trace contextRef="#ctx0" brushRef="#br0" timeOffset="4529.92">6586 10010 637 0,'0'0'530'0,"-6"-21"-65"16,6 21-25-16,-4-17-40 0,4 17-26 0,-7-11-32 16,7 11-3-16,0 0-24 0,-6-12-36 0,6 12-45 15,0 0-38-15,0 0-31 0,0 0-1 16,-18 10-8-16,11 4 11 0,1 3-27 0,0 7 7 16,-2-2-15-16,1 5 26 0,1 1 5 0,0-1-24 15,0 3-14-15,0 0-16 0,-1-2-21 16,1-1-11-16,0 1-15 0,2 0-12 0,-2-4-7 15,2-2-17-15,-1-2-87 0,1-3-162 0,2 0-172 16,-2-3-56-16,2-1 18 0,0-1-22 0,2-12-82 16,-8 18-106-16,8-18-448 0,-11 8-742 15</inkml:trace>
  <inkml:trace contextRef="#ctx0" brushRef="#br0" timeOffset="5130.92">6282 10408 44 0,'-10'-5'624'0,"10"5"-144"0,-15-10-65 16,15 10-69-16,-10-6-53 0,10 6-78 0,0 0-25 15,-8-9-24-15,8 9 26 0,6-8-19 0,-6 8 10 16,18-13-33-16,-3 8-7 0,1-4-42 16,5 1-9-16,0-1-31 0,1 1 7 0,1-1-35 15,0 1 13-15,2 0-31 0,-3 1 2 0,-3 0-50 16,0 3-19-16,-3-1-59 0,-1 0-22 16,-1 2-25-16,-1 0 5 0,-13 3 10 0,18-1 34 15,-18 1-9-15,0 0 16 0,13 7-2 0,-13-7-2 16,0 0 14-16,0 16-12 0,0-16 21 15,0 13-15-15,0-13 25 0,-2 13 1 0,2-13 10 0,0 0 11 16,-3 17 10-16,3-17 1 0,0 0 11 16,3 15 12-16,-3-15-2 0,0 0 11 0,0 0-6 15,4 13-1-15,-4-13 10 0,0 0-2 0,0 0 4 16,8 5 4-16,-8-5-2 0,0 0 2 16,14-3-4-16,-14 3-19 0,13-8-21 0,-13 8-11 15,12-8-9-15,-12 8 4 0,13-10 6 16,-13 10 13-16,12-10 13 0,-12 10 10 0,6-9 17 15,-6 9 24-15,0 0 9 0,8-11 19 0,-8 11 5 16,0 0 11-16,0 0 10 0,5-9 2 16,-5 9 15-16,0 0 12 0,0 0-18 0,0 0 21 0,0 0-15 15,4-14 33-15,-4 14 2 0,0 0 29 16,0 0-15-16,0 0 27 0,0 0-28 0,0 0 6 16,0-17-40-16,0 17-3 0,0 0-30 0,2-15 7 15,-2 15-33-15,8-19 8 0,-2 7-32 16,0 1 12-16,3 0-9 0,1 0-3 0,0-1-5 15,1 3-6-15,-1-2-6 0,0 3-4 0,1 1-1 16,-1 0 0-16,-2 0-2 0,-8 7-2 16,19-5 0-16,-19 5 5 0,12 2 5 0,-12-2 17 15,11 12 12-15,-11-12 36 0,4 18 19 0,-4-18 20 16,0 22 10-16,0-22 13 0,-2 26-17 16,2-26 8-16,-4 26-27 0,4-26-9 0,-2 24-32 15,2-24 4-15,0 20-25 0,0-20-3 0,2 19-31 16,-2-19-76-16,6 14-103 0,-6-14-124 0,10 9-89 15,-10-9-90-15,19 1-145 0,-5-2-423 0,-1-1-696 16</inkml:trace>
  <inkml:trace contextRef="#ctx0" brushRef="#br0" timeOffset="5555.92">7127 10215 590 0,'0'0'452'0,"0"0"-99"15,0 0-31-15,0 0-51 0,0 0-20 0,0 0-30 16,0 0 12-16,0 0-24 0,-12-2 9 0,12 2-37 15,-12 8 0-15,12-8-32 0,-17 10 4 16,9-3-21-16,-3 0 8 0,3 1-25 0,0 0-10 16,0 1-20-16,1-3-17 0,7-6-15 0,-12 14-6 15,12-14-18-15,-6 13 1 0,6-13-14 16,0 0 3-16,-4 12-8 0,4-12 3 0,0 0-6 16,0 0 0-16,10 7 1 0,-10-7 1 0,0 0 0 15,17-4 1-15,-17 4-2 0,10-6-1 16,-10 6-2-16,12-9 0 0,-12 9 2 0,9-7-4 15,-9 7 2-15,0 0 5 0,8-7-3 16,-8 7-3-16,0 0-13 0,0 0-1 0,0 0 0 0,0 0-3 16,0 0 4-16,12-4 6 0,-12 4-3 0,0 0 9 15,0 0-7-15,9 9-1 0,-9-9 0 16,0 0 3-16,12 8 0 0,-12-8 1 0,0 0 2 16,16 1 9-16,-16-1-2 0,17-6 37 15,-17 6 69-15,19-8 68 0,-9 3 58 0,-4-2 28 16,2 0 80-16,-1-1 61 0,-7 8-33 0,12-16-33 15,-12 16-35-15,8-14-52 0,-8 14-32 0,9-11-46 16,-9 11-30-16,0 0-146 0,6-12-3 16,-6 12 0-16,0 0 0 0,0 0 0 0,6-10 0 15,-6 10-267-15,0 0-191 0,0 0-224 0,0 0-150 16,0 0 90-16,0 0 3 0,0 0-678 16,0 0-1097-16</inkml:trace>
  <inkml:trace contextRef="#ctx0" brushRef="#br0" timeOffset="5659.01">7280 10044 47 0,'0'0'452'0,"0"-21"-130"16,0 21-69-16,2-18-90 0,-2 18-112 0,5-17-179 15,-5 17-240-15,8-15 116 0</inkml:trace>
  <inkml:trace contextRef="#ctx0" brushRef="#br0" timeOffset="5965.01">7367 10075 194 0,'0'0'501'16,"-6"18"-98"-16,6-18-63 0,-4 17-53 0,4-17-7 16,-4 19-43-16,4-19 10 0,-4 20-11 15,4-20 8-15,-5 22-18 0,5-22 11 0,-2 21-20 16,2-21-20-16,-2 20-30 0,2-20-28 0,-4 16-23 16,4-16-22-16,0 0-13 0,0 16-7 0,0-16-2 15,0 0-5-15,0 0-5 0,0 0-14 16,0 0-2-16,17-3-14 0,-7-6-4 0,0 1-9 15,3-4 3-15,1 1-6 0,-1 2 1 0,-1 0-2 16,-2 1-1-16,1 1-6 0,-1 1 3 0,-2 2-4 16,-8 4 10-16,19-3 25 0,-19 3 17 15,14 3 8-15,-14-3-2 0,13 10-12 0,-13-10-12 16,10 15-4-16,-10-15-9 0,11 17-16 16,-7-5-87-16,0 0-143 0,0-3-142 0,2 2-106 15,-2 0-168-15,5-1-527 0,-1 2-807 0</inkml:trace>
  <inkml:trace contextRef="#ctx0" brushRef="#br0" timeOffset="6500.82">8684 10097 339 0,'4'-16'550'0,"-2"1"-92"0,0 0-58 15,2 2-31-15,1 0-46 0,-3 2-25 0,2-2-37 16,-4 13-35-16,4-18-44 0,-4 18-41 0,4-10 4 16,-4 10 44-16,0 0 44 0,10 10 20 0,-10-10 8 15,7 21-9-15,-3-6 23 0,-2 2-20 16,-2 0 11-16,2 0 66 0,0 1-15 0,0 1-54 15,0-1-28-15,2-2-19 0,0 1-28 0,2-3 31 16,1-1 1-16,-1-1 29 0,2-1-15 16,2-3-192-16,1-2-42 0,1-3 0 0,1-4 0 15,1-2 0-15,3-3 0 0,-3-1 0 0,1-4 0 16,-1-4 0-16,0-1 0 0,1-3 0 16,-3-1 0-16,-1 1 0 0,-1-2 0 0,0 5 0 15,-3 3-234-15,1 0-370 0,-2 1-124 16,0 2-92-16,-6 10 183 0,13-12 49 0,-13 12-27 15,0 0-63-15,16 0-354 0,-16 0-683 0</inkml:trace>
  <inkml:trace contextRef="#ctx0" brushRef="#br0" timeOffset="7015.82">9197 10151 599 0,'0'0'573'15,"0"0"-91"-15,0 0-11 0,0 0-80 16,0 0 2-16,0 0-38 0,0 0-20 0,-11 7-27 15,11-7-43-15,0 0-28 0,-14 8-36 0,14-8-33 16,-13 12-29-16,13-12-28 0,-12 12-18 0,12-12-20 16,-10 14-11-16,10-14-14 0,-9 15-8 0,9-15-11 15,-6 14-5-15,6-14-3 0,-2 13-2 16,2-13-6-16,4 13-2 0,-4-13 15 0,6 14-15 16,-6-14 11-16,7 11-20 0,-7-11 19 0,6 7-14 15,-6-7 22-15,0 0-11 0,6 7 9 16,-6-7-7-16,0 0-3 0,0 0-5 0,0 0 2 15,6-8 0-15,-6 8 0 0,0 0-8 16,0 0-5-16,0 0-3 0,0 0-7 0,4-13-3 16,-4 13-8-16,0 0 7 0,0 0 0 0,0 0 7 15,0 0 0-15,11-7 8 0,-11 7-4 0,14-2 17 16,-14 2-19-16,21-6 0 0,-7 3 6 0,-1-1 0 16,1-1 2-16,3-1-1 0,-1-1 0 15,1-1 4-15,1-2 0 0,1-3-3 0,-2-1 3 16,1 0 0-16,-1-2-17 0,-3-1 24 0,1-2-17 15,-3-1 25-15,0-4-16 0,-3 0 17 16,1-1 8-16,-2 1 32 0,-1 1 33 0,-1 5 42 16,-2 1 9-16,0 1-30 0,0 3-20 0,-2 1-31 15,-2 12-15-15,4-14-16 0,-4 14-2 0,0 0-30 16,0 0 56-16,-8 12-5 0,4 0 37 16,0 2 51-16,-2 2-3 0,1 0-5 0,-1 2-15 15,2 0-21-15,2 1-24 0,-2 1-14 0,0-1-2 16,4 1-12-16,-2-1-77 0,2 0-130 0,2 0-219 15,-2 1-255-15,4-2-168 0,0 0 136 16,-2-2-175-16,4 0-485 0,-2-1-984 0</inkml:trace>
  <inkml:trace contextRef="#ctx0" brushRef="#br0" timeOffset="11193.79">6838 10641 164 0,'0'0'217'0,"0"0"-55"0,0 0-32 0,0 0-23 16,6-9-19-16,-6 9 6 0,0 0-8 0,0 0-2 16,0 0-5-16,4-10-2 0,-4 10 3 0,0 0 1 15,0 0 5-15,0 0 1 0,7-9-4 16,-7 9 6-16,0 0-24 0,0 0 16 0,0 0-12 15,0 0 3-15,0 0 5 0,4-11-8 0,-4 11 4 16,0 0-8-16,0 0 13 0,0 0-18 0,0 0 19 16,0 0-19-16,0 0 11 0,0 0-21 15,0 0 18-15,0 0-17 0,0 0 22 0,0 0-17 16,0 0 23-16,0 0-12 0,0 0 17 0,0 0-11 16,0 0 19-16,0 0-24 0,0 0 16 15,0 0-27-15,0 0 28 0,0 0-20 0,0 0 21 16,0 0-22-16,0 0 3 0,0 0-21 0,0 0 5 15,0 0-15-15,0 0 12 0,0 0-18 0,0 0 12 16,0 0-13-16,0 0 15 0,0 0-11 16,0 0 7-16,0 0-5 0,0 0-2 0,0 0 3 15,0 0 11-15,0 0 6 0,0 0 16 0,0 0 8 16,0 0-2-16,0 0 6 0,0 0-15 16,0 0 6-16,0 0-19 0,0 0 11 0,0 0-26 15,0 0 13-15,0 0-13 0,0 0 18 0,0 0-11 16,0 0 13-16,10-4-11 0,-10 4 6 15,0 0-12-15,0 0 17 0,0 0-20 0,0 0 29 16,0 0-4-16,0 0 19 0,0 0-23 0,0 0 16 16,0 0-15-16,0 0 13 0,0 0-11 15,0 0 13-15,0 0-11 0,0 0 7 0,0 0 4 0,0 0 6 16,0 0-8-16,0 0 1 0,0 0-11 16,0 0 6-16,0 0-2 0,0 0-5 0,0 0-4 15,0 0-19-15,0 0-3 0,0 0-5 0,6-8-1 16,-6 8-9-16,0 0-5 0,0 0 4 15,0 0-7-15,0 0 3 0,0 0-9 0,0 0 0 16,0 0-6-16,0 0-1 0,0 0 5 0,0 0-14 16,0 0 14-16,0 0-1 0,0 0 1 15,0 0-1-15,0 0-3 0,0 0 4 0,0 0 5 16,0 0-5-16,0 0 9 0,0 0-1 0,0 0 14 16,0 0 0-16,0 0 2 0,0 0-6 15,0 0-13-15,0 0 8 0,0 0-11 0,0 0-5 16,0 0 2-16,0 0-2 0,0 0 6 0,0 0-11 15,0 0 6-15,0 0-9 0,0 0 2 0,0 0-2 16,0 0 5-16,0 0-4 0,0 0-6 16,0 0-3-16,0 0 4 0,0 0 3 0,0 0-2 15,0 0 2-15,0 0 3 0,-2 13-4 0,2-13 5 16,-6 21-27-16,4-9 38 0,0 4-25 16,0 1 53-16,-2 3-51 0,2-1 28 0,-3 2-30 15,1 0 32-15,2 2-7 0,-2 2 5 0,0 1-8 16,0 1 3-16,0 0-2 0,2 1 9 0,-3 2-10 15,3 0 4-15,-2 0 19 0,2-1-15 0,0 1-3 16,0-1 9-16,-2 1-2 0,2-2 6 16,0-1-6-16,2-3 11 0,-4 1 1 0,2-1 2 15,2-1-10-15,-2 0 12 0,-3-3-18 0,5 1 8 16,-2-1-13-16,2 0 3 0,-2-2-4 16,2-1 9-16,0 1-7 0,0-4 2 0,-2 1-13 15,2-15 6-15,0 26 4 0,0-26-8 0,0 23-3 16,0-23 7-16,0 17-2 0,0-17 2 15,0 0-3-15,0 18 6 0,0-18-2 0,0 0 8 16,0 16-6-16,0-16 3 0,0 0-2 0,0 0 1 16,0 0 1-16,0 15-51 0,0-15-139 15,0 0-99-15,0 0-134 0,0 0-146 0,0 0-85 0,-10-8 75 16,10 8 42-16,0 0-52 0,-10-16-109 16,10 16-419-16,-7-16-754 0</inkml:trace>
  <inkml:trace contextRef="#ctx0" brushRef="#br0" timeOffset="11645.81">6805 11074 114 0,'0'0'539'0,"8"-13"-127"0,-8 13-64 16,4-11-27-16,-4 11-56 0,0 0-21 0,0 0-30 15,4-11 28-15,-4 11-7 0,0 0 28 0,0 0-17 16,-10 8 22-16,2 0-6 0,-2 1-18 16,-3 1 7-16,1 0-21 0,-3 4-1 0,-1-1-40 15,-3 4-19-15,1-3-27 0,-1-1-11 16,-2 1-33-16,3 1 27 0,1-1-29 0,-1-3-10 0,5-2-26 15,1 0 2-15,1-2-17 0,11-7-14 16,-14 10-3-16,14-10 12 0,0 0-19 0,0 0 5 16,16-17-18-16,-1 7-6 0,6-4 2 0,5-2 11 15,3 0-13-15,0 1 11 0,2 1-21 16,0 1 18-16,-2 2-19 0,-4 1 16 0,0 4-19 16,-4 1 16-16,-3 2-6 0,1 3 17 0,-5 0-4 15,3 2 16-15,-3 2-9 0,1 0 3 16,-3 2-14-16,-2 1-3 0,1 2 4 0,-1-2-2 15,-2 2-77-15,3 1-136 0,-5-1-195 0,0 1-29 16,2 2-40-16,-1-2-41 0,-3-1-126 16,2 2-548-16,-2 1-829 0</inkml:trace>
  <inkml:trace contextRef="#ctx0" brushRef="#br0" timeOffset="14196.92">9188 10633 375 0,'0'0'389'0,"0"0"-71"0,2-14-46 0,-2 14-38 15,0 0-32-15,2-13 3 0,-2 13-26 16,0 0 1-16,0 0-28 0,5-13 8 0,-5 13-24 15,0 0 17-15,0 0-18 0,4-14 21 0,-4 14-20 16,0 0 21-16,0 0-22 0,0 0 10 0,2-12-29 16,-2 12 1-16,0 0-34 0,0 0 3 15,0 0-24-15,0 0-6 0,0 0-3 0,0 0 35 16,0 0 24-16,0 0 0 0,0 0 3 0,0 0-13 16,0 0-1-16,0 0-2 0,4 12-3 15,-4-12 14-15,0 0 2 0,0 19-7 0,0-19 2 16,0 19 29-16,0-19 12 0,-2 26-24 0,2-13 40 15,-2 2-37-15,0 1 28 0,-2 2-41 0,2 0 21 16,-3-1-33-16,1 1 14 0,2 1-25 0,-2 0 3 16,0 0-21-16,0 1-9 0,0 0-12 15,0-1-10-15,-1 1 1 0,1 1-8 0,0 0-10 16,0-1-7-16,2 0-4 0,-2 1 1 0,2-2-4 16,-2 0-1-16,2-1-1 0,-3-1 3 15,3 0-8-15,0-2-3 0,0-1 7 0,0-1-1 16,0 0-5-16,0 0-8 0,2-13 11 15,-4 21 5-15,4-21-9 0,-4 20-1 0,4-20 4 0,-2 16-2 16,2-16 0-16,0 0 2 0,-2 16 5 16,2-16-6-16,0 0 11 0,0 0-8 0,-2 16 11 15,2-16 7-15,0 0 9 0,0 0 32 16,0 0 5-16,0 0-9 0,-3 13 12 0,3-13-12 16,0 0-8-16,0 0 6 0,0 0-40 0,0 0-19 15,0 0 0-15,0 0 0 0,0 0 0 0,-4 11 0 16,4-11 0-16,0 0 0 0,0 0 0 15,0 0 0-15,0 0 0 0,0 0 0 0,0 0 0 16,0 0 0-16,0 0 0 0,-14 0 0 0,14 0 0 16,0 0 0-16,-13-3 0 0,13 3 0 0,0 0 0 15,-16-3 0-15,16 3 0 0,-15-2 0 16,15 2 0-16,-18-3 0 0,18 3 0 0,-23-4 0 16,23 4 0-16,-27-2 0 0,13 2 0 0,-3 0 0 15,-1 0 0-15,-3 0 0 0,0 0 0 16,-1 0 0-16,-3 0 0 0,-2 1 0 0,-4 0 0 15,0 1 0-15,-2 0 0 0,2-1 0 0,-4 1 0 16,2 0 0-16,-1-1 0 0,1 0 0 0,-2 1 0 16,2 0 0-16,-4 1 0 0,4-2 0 15,-6 1 0-15,1 0 0 0,-1 1 0 0,2 0 0 16,-2 0 0-16,1 0 0 0,-3-1 0 0,2 1 0 16,0-1 0-16,-1 0 0 0,1 2 0 15,0-1 0-15,-1-2 0 0,1 2 0 0,-2-1 0 16,2 1 0-16,-3 0 0 0,1-1 0 0,2 2 0 15,-3-2 0-15,1 1 0 0,0-1 0 0,1 1 0 16,-1 1 0-16,2-3 0 0,1 3 0 16,-1-2 0-16,8 0 0 0,0 1 0 0,2 2 0 15,4-3 0-15,3 0 0 0,-1-1 0 0,4 1 0 16,1 0 0-16,1 0 0 0,1 0 0 16,1 1 0-16,3-1 0 0,12-2 0 0,-25 2 0 15,25-2 0-15,-21 3 0 0,21-3 0 0,-18 5 0 16,18-5 0-16,-21 4 0 0,21-4 0 15,-21 5 0-15,21-5 0 0,-20 6 0 0,9-4 0 0,11-2 0 16,-22 6 0-16,11-4 0 0,11-2 0 16,-20 4 0-16,20-4 0 0,-19 4 0 0,19-4 0 15,-19 6 0-15,19-6 0 0,-18 4 0 16,18-4 0-16,-17 3 0 0,17-3 0 0,-16 2 0 16,16-2 0-16,-17 5 0 0,17-5 0 0,-12 2 0 15,12-2 0-15,-13 2 0 0,13-2 0 0,-14 3 0 16,14-3 0-16,-10 3 0 0,10-3 0 15,-13 3 0-15,13-3 0 0,0 0 0 0,-16 4 0 16,16-4 0-16,0 0 0 0,-15 3 0 0,15-3 0 16,0 0 0-16,0 0 0 0,-12 2 0 15,12-2 0-15,0 0 0 0,0 0 0 0,0 0 0 16,-15 1 0-16,15-1-783 0,0 0-87 0,0 0-35 16,0 0 260-16,7 18-38 0,-1-10-682 0,6 0-1035 15</inkml:trace>
  <inkml:trace contextRef="#ctx0" brushRef="#br0" timeOffset="14831.94">8126 11438 19 0,'0'0'624'0,"4"-11"-114"0,-4 11-99 0,0 0-13 16,4-15-55-16,-4 15-26 0,0 0 4 0,4-14-14 15,-4 14 20-15,0 0 3 0,2-13-42 16,-2 13-10-16,0 0-45 0,4-12-15 0,-4 12-40 16,0 0-20-16,0 0-26 0,0 0-13 0,5-13-38 15,-5 13 0-15,0 0 60 0,0 0 63 16,0 0 4-16,0 21-14 0,0-21 1 0,0 29 17 16,0-11 5-16,-2 5-5 0,-1 4 5 0,1 3-20 15,-2 4-8-15,2 4-27 0,-2 3-13 16,0 1-128-16,2 0-21 0,-2 11 0 0,2-2 0 15,-2 0 0-15,-1-1 0 0,3-5 0 0,0 1 0 16,0-4 0-16,0 4 0 0,-2-4 0 0,2 1 0 16,0-3 0-16,-2 1 0 0,2-3 0 0,0-5 0 15,0 1 0-15,-1-3 0 0,1 1 0 16,0 0 0-16,0-4 0 0,0 2 0 0,2-2 0 16,-4 0 0-16,4-5 0 0,-2 0 0 0,2-2 0 15,-2-3 0-15,2 1 0 0,0-3 0 16,-2 0 0-16,2-4 0 0,0-12 0 0,-2 23 0 15,2-23 0-15,0 18 0 0,0-18 0 0,-2 12 0 0,2-12 0 16,0 0 0-16,0 16 0 0,0-16 0 16,0 0 0-16,0 0 0 0,-4 12 0 0,4-12 0 15,0 0 0-15,0 0 0 0,0 0-184 0,0 0-442 16,-15-2-114-16,15 2-40 0,0 0 171 16,-10-10 7-16,10 10 65 0,0 0-57 0,-6-9-517 15,6 9-757-15</inkml:trace>
  <inkml:trace contextRef="#ctx0" brushRef="#br0" timeOffset="15817.05">8450 12780 217 0,'0'0'634'16,"5"-19"-111"-16,-5 19-39 0,0-14-40 0,0 14-74 15,0 0-13-15,0 0-58 0,0 0 108 0,0 0-24 16,0 0 12-16,-7 11-26 0,3 6-27 0,0 3-60 16,-2 3 8-16,0 3 38 0,-1 2-28 0,-1 7-36 15,0 0-41-15,2 1 33 0,-3 1-83 16,1 1 8-16,0-1-39 0,0 2-41 0,-3-1-20 15,3-2-28-15,0-3 0 0,-1-1-17 0,3-6-19 16,0-2-49-16,0-7-12 0,2-1 2 0,2-2-9 16,2-14-26-16,-7 12-13 0,7-12 38 0,0 0-17 15,0 0 24-15,-2-23 16 0,2 23-2 16,7-23 7-16,-3 7 2 0,4 2-5 0,0 0 15 16,5 0-1-16,-1-3-1 0,5 5 1 0,-1-4 9 15,3 5 19-15,1-1-17 0,3 1 9 0,-2 0 13 16,2 1 9-16,-1-2 26 0,1 3 8 0,0 0 38 15,-3-3 8-15,1 3 23 0,-2-1 4 0,1 0 8 16,-1-2-75-16,-2 2-69 0,-1-4 0 16,1 3 0-16,-3-1 0 0,-1-2 0 0,1-2 0 15,-2 0 0-15,1-3 0 0,-5 3 0 0,0-2 0 16,1 2 0-16,-3-1 0 0,-2-1 0 0,0 4 0 16,0 0 0-16,0 0 0 0,-4 14 0 0,4-18 0 15,-4 18 0-15,5-12 0 0,-5 12 0 16,0 0 0-16,0 0 0 0,-13 16 0 0,7-2 0 15,-2 2 0-15,-1 3 0 0,-1 6 0 0,0-2 0 16,2 2 0-16,-5 4 0 0,3 0 0 0,-1-3 0 16,3 1 0-16,0-3 0 0,0 2 0 0,1-1 0 15,1-1 0-15,2-5 0 0,0 0 0 16,0-2 0-16,2 1-316 0,0-4-840 0,2 0-26 16,0-14 331-16,4 21-632 0,-4-21-1180 0</inkml:trace>
  <inkml:trace contextRef="#ctx0" brushRef="#br0" timeOffset="16268.83">8930 13094 88 0,'10'-16'798'0,"-4"2"-177"0,1 0-55 15,-1 3-76-15,0 1 24 0,-2 1-79 0,-4 9-12 16,9-15-79-16,-9 15-20 0,6-10-13 0,-6 10 43 16,0 0 19-16,0 0 114 0,4 12-18 15,-4-12-67-15,-4 22-55 0,0-6-37 0,-1 1-31 16,1 1-23-16,-2 4-256 0,0 0 0 0,0 4 0 15,-1-3 0-15,1 3 0 0,0-3 0 0,0 3 0 16,2-6 0-16,2 1 0 0,-2-1 0 0,1-2 0 16,-1-2 0-16,2-3 0 0,0-1 0 15,2-12 0-15,-4 18 0 0,4-18 0 0,0 0 0 16,0 0 0-16,0 0 0 0,0 0 0 0,-2-18 0 16,2 1 0-16,0-1 0 0,2-3 0 0,-2-4 0 15,4-4 0-15,0-7 0 0,5-1 0 0,1-6 0 16,2-3 0-16,3 0 0 0,-1 5 0 15,5-1 0-15,2 3 0 0,-1 4 0 0,-1 7 0 16,-3 5 0-16,3 4 0 0,-2 3 0 0,-1 4 0 16,-1 3 0-16,-1 5 0 0,0 2 0 0,-1 2 0 15,-3 6 0-15,1-1 0 0,-3 4 0 0,-4 3 0 16,-2-1 0-16,0 3 0 0,-4 0 0 0,-4 2 0 16,0 0 0-16,-3 1 0 0,-1 1 0 15,-2 0 0-15,-5-1 0 0,3 2 0 0,-3-3 0 16,1 1 0-16,-3-5 0 0,2 0 0 0,3-2 0 15,2-3 0-15,-1 2-810 0,3-4-214 0,-1-1 5 16,11-4 157-16,-16 6-556 0,16-6-1100 0</inkml:trace>
  <inkml:trace contextRef="#ctx0" brushRef="#br0" timeOffset="16601.09">9376 12888 401 0,'15'-5'867'0,"-3"-1"-201"0,1 0-76 0,-1 2-85 15,3-2 16-15,1-2-70 0,3 0-45 0,-1 0-62 16,5-3-39-16,-2-1-60 0,1 2-36 0,3 1-42 16,-2-4 29-16,-2 3-41 0,1 1-125 0,-1 0-131 15,-4 2-113-15,-1-2-36 0,-1 4-21 0,-5-2-1 16,2 2-5-16,-3-1-13 0,-9 6 15 16,12-8-3-16,-12 8 61 0,0 0 3 0,0 0 83 15,0 0-22-15,0 0 70 0,0 0-7 0,-19-2 84 16,19 2 17-16,-16 10 59 0,6-4 41 0,-1 3 37 15,-1-1 56-15,-1 5 17 0,1-1 84 0,0 5-15 16,-1 1 40-16,-1 0-15 0,3 3 14 16,-1 0-18-16,0 2 86 0,1 2 32 0,1-1-38 15,-2 5-32-15,3-5-58 0,-1 4-35 0,4-2-39 16,-3 1-51-16,3-1-112 0,0 0-64 0,0 0 0 16,2-2 0-16,0-5 0 0,2 1-18 0,-1-1-430 15,1-1-127-15,2-2-227 0,0-1-49 16,0-15 146-16,2 23-25 0,-2-23-561 0,11 11-940 15</inkml:trace>
  <inkml:trace contextRef="#ctx0" brushRef="#br0" timeOffset="19942.45">8262 13711 104 0,'-14'1'313'0,"14"-1"-26"16,-25 3-85-16,25-3 16 0,-23 2-64 0,23-2 15 15,-18 1-5-15,18-1-17 0,-13 2 1 0,13-2-35 16,0 0-9-16,-16 2-37 0,16-2-1 0,0 0-26 16,0 0 48-16,0 0-5 0,0 0 24 0,12 10-13 15,1-6 20-15,3 1-27 0,5-3 19 16,8 3-27-16,8-3 8 0,6 0-30 0,11 0 27 16,4-1-34-16,4-2 25 0,4 1-29 0,29-4 21 15,-2 2-36-15,2-5 24 0,-2 2-38 0,-2-3 26 16,0 2-34-16,-18 0 26 0,-11 1-39 0,0-2 34 15,-2-1-36-15,-3 2 32 0,-3 1-37 0,-2-2 34 16,-3 3-34-16,-7-3 33 0,-3 2-33 16,-2 1 31-16,-2-3-30 0,-6 1 39 0,0 0-17 15,-4 2 59-15,0-4-34 0,0 3 53 0,-3-2-44 16,-3 1 15-16,0 1 9 0,-3-2 10 0,1 0 14 16,-1-1-40-16,-1 0 61 0,-3 0-44 15,1-2 45-15,-1 1-63 0,-2-4 35 0,3 0-49 16,-3-3 38-16,0-4-48 0,1-2 28 0,-1-1-47 15,-2-3 11-15,3-6-12 0,-1-1 38 0,-2-2-48 16,3-1 37-16,-3-2-32 0,2-1 22 0,-2-1-34 16,-1 1 32-16,1-7-28 0,0 7 24 15,-2-1-31-15,-1 2 35 0,1-3-37 0,-2 4-1 16,0 0 6-16,0-2 0 0,-2 2-8 0,2 6 15 16,-2-3-11-16,0 2 13 0,1 1-10 0,-3 2 13 15,0-2-7-15,2 8 12 0,-2 0 1 0,0-1 11 16,0 4 19-16,-2 2-4 0,2 1-8 15,0 3 0-15,0-2-5 0,0 16-3 0,0-24-6 16,0 24 0-16,0-19-5 0,0 19-8 0,0-15-2 16,0 15 8-16,0 0-3 0,-3-19-1 0,3 19-1 15,0 0-4-15,0 0 9 0,0-14 2 16,0 14-2-16,0 0 0 0,0 0-1 0,0 0 13 16,-4-14 4-16,4 14-4 0,0 0-8 0,0 0 1 15,-4-10-4-15,4 10-2 0,0 0 1 16,-10-8-6-16,10 8 2 0,-13-6-1 0,13 6-4 15,-18-5 3-15,18 5-4 0,-25-5 0 0,8 3 7 16,1 1-6-16,-5 0-4 0,-4 1-1 0,-3-1 8 16,-3 1-2-16,-5 0-15 0,-3 0 17 0,-4 1-5 15,-3 0 6-15,-5 2 4 0,-3-3-9 16,0 2 4-16,-2 1-6 0,0-1-1 0,3 0 10 16,-3-2-3-16,2 3 1 0,-2-3-8 15,5 2 7-15,-3 0-16 0,2-2 18 0,7 2-12 16,-1-2 17-16,3 3-5 0,-1-1-3 0,-1-1 4 15,2 1-4-15,1 0 3 0,1 2-3 16,0-2-3-16,1 3 0 0,3-2 4 0,0 1-2 16,6-2-1-16,2 1 1 0,0 0 4 0,4 1-12 15,0-2 9-15,3 0 2 0,1 0-1 16,0 1-1-16,3 0-3 0,1-1 6 0,1 0 0 16,-1-2 8-16,3 3-10 0,1-3-14 0,13 0 20 15,-25 1-3-15,25-1-1 0,-20 3-17 0,20-3 10 16,-19 0 11-16,19 0-1 0,-14 0-15 0,14 0 9 15,0 0-10-15,-21 0 21 0,21 0-17 16,0 0 18-16,-17 2-16 0,17-2 17 0,0 0-15 16,0 0 13-16,-14 0-11 0,14 0 11 0,0 0-17 15,0 0 13-15,0 0-15 0,-12 0 18 16,12 0-20-16,0 0 17 0,0 0-23 0,0 0 17 16,0 0-14-16,0 0 9 0,-15 3-11 0,15-3 15 15,0 0-16-15,-6 11 19 0,6-11-9 0,-4 22 6 16,2-6-9-16,0 2 13 0,-3 0 6 15,3 6-2-15,0 3 10 0,-2 4-19 0,2 7 16 16,-2 2-18-16,0 0 17 0,0 2-25 0,-2-1 29 16,1 1-18-16,1 2 13 0,0-3-17 0,-2 1 21 15,2 0-31-15,0 0 16 0,0-4 0 0,-1 4 23 16,-1-5-35-16,4 0 23 0,-2 1-12 0,0-6 13 16,2-1-16-16,-2-1 10 0,2 1-12 15,0-1 16-15,-1-1 2 0,3-1-3 0,-2 0 4 16,2-4-2-16,0 0-2 0,-2-3 1 0,2-1-5 15,0-3 1-15,2 1 2 0,-2-2-9 0,2-2 8 16,1 1 2-16,-1-4-4 0,2 0-1 0,0-1 1 16,2 1 2-16,0-4 1 0,3 1-2 15,-1-1-3-15,0-2-30 0,2-1-45 0,-10-4-49 16,21 7-58-16,-21-7-119 0,21 4-62 0,-21-4-132 16,20 5-103-16,-20-5-578 0,23 0-815 0</inkml:trace>
  <inkml:trace contextRef="#ctx0" brushRef="#br0" timeOffset="21042.95">7981 12800 7 0,'0'0'262'0,"0"0"-58"16,0 0-34-16,0 0-20 0,2-16-8 15,-2 16-9-15,0 0-26 0,0 0 20 0,2-14 49 16,-2 14-71-16,0 0 68 0,0 0-68 0,2-14 55 16,-2 14-59-16,0 0 29 0,0 0-49 0,0 0 22 15,0-11-40-15,0 11 15 0,0 0-42 0,0 0 22 16,0 0-36-16,0 0 25 0,0 0-34 15,0 0 21-15,0 0 25 0,0 0 37 0,0 0-9 16,7 9 13-16,-7-9 10 0,2 24 2 0,0-7 5 16,-2-2-18-16,0 3 20 0,0 1-18 0,0 1 25 15,0 1-33-15,-2 0 21 0,2 0-43 0,0 0 33 16,0-3-48-16,0 1 25 0,0 0-52 16,0-2 36-16,2-2-46 0,0-1 1 0,0-1-6 15,2-1-1-15,0 0 7 0,2-4 2 0,3 2 9 16,1-5-8-16,0 0 1 0,3-3-14 0,1 0 10 15,-14-2-6-15,27 2-1 0,-15-4-9 0,-12 2-39 16,25 0-4-16,-25 0-85 0,23-2-38 16,-23 2-46-16,19-2-67 0,-19 2-15 0,12-2-79 15,-12 2-37-15,0 0-489 0,16-6-535 0</inkml:trace>
  <inkml:trace contextRef="#ctx0" brushRef="#br1" timeOffset="44483.95">10904 9759 307 0,'0'0'514'16,"8"-16"-87"-16,-8 16-21 0,7-12-32 0,-7 12-11 16,0 0-35-16,4-13 10 0,-4 13-1 15,0 0-5-15,0 0-29 0,4-11-39 0,-4 11-31 16,0 0-29-16,0 0-34 0,0 0-5 0,0 0 25 15,-4 13 13-15,-3-2 0 0,1 4 50 16,-2 7 17-16,0 2-35 0,-3 2-9 0,1 4-10 16,-2 2-13-16,1 0-36 0,1 0-20 0,0-1-31 15,1 0-18-15,3-4-22 0,0 0-18 16,0-3-10-16,2 0-11 0,0-3-8 0,-1-2-9 16,3-1-78-16,0-2-77 0,0 0-108 0,2-2-136 15,0-14-122-15,-4 24-80 0,4-24 37 16,-2 19 72-16,2-19-44 0,-4 11-75 0,4-11-122 0,-8 7-264 15,8-7-633-15</inkml:trace>
  <inkml:trace contextRef="#ctx0" brushRef="#br1" timeOffset="44698.95">10646 10108 142 0,'-9'-9'691'0,"3"1"-132"0,6 8-68 15,-12-13-63-15,12 13-61 0,-8-12-60 16,8 12-50-16,-7-8-51 0,7 8-24 0,4-12-3 15,3 4-2-15,3 0-17 0,4-1-14 0,3 2-34 16,4-4-14-16,1 1-18 0,1 0-11 0,0 0-18 16,2 2-13-16,-3-1-4 0,1 2-5 15,2-2-17-15,-6 3-55 0,-3 0-62 0,3 0-42 16,-5 1-67-16,3 2-51 0,-3-1-50 0,-1 3-43 16,-13 1-18-16,20-1-69 0,-20 1-356 15,19 5-405-15</inkml:trace>
  <inkml:trace contextRef="#ctx0" brushRef="#br1" timeOffset="45304.95">11065 9956 552 0,'0'0'496'0,"0"0"-102"0,0 0-62 0,0 0-55 16,0 0-65-16,0 0-41 0,0 0-37 0,-12-2-24 15,12 2-19-15,0 0 6 0,0 0 3 0,0 0-2 16,0 0-6-16,8 7-1 0,-8-7-3 15,0 0 2-15,13 2 0 0,-13-2-7 0,0 0 2 16,16-1-6-16,-16 1 14 0,13-4-12 0,-13 4 8 16,10-6-19-16,-10 6 3 0,12-12 2 0,-12 12 2 15,9-14-2-15,-9 14 7 0,4-18-8 16,-4 18-5-16,2-19-10 0,-2 19 12 0,-4-20 1 16,4 20-9-16,-9-17-9 0,9 17-9 0,-10-13-8 15,10 13-7-15,-17-6-11 0,17 6-2 0,-20 5-3 16,7-2-5-16,3 6-3 0,-2 1 2 15,-1 3-15-15,3 1 14 0,0 2-4 0,1 0-2 16,3 1 4-16,2-1 0 0,2 1 2 16,0-2-5-16,4 0 5 0,2 0-4 0,2-4 3 15,0-1 1-15,5-1-1 0,-1-3 4 0,5-1-4 16,-3-2 1-16,4-3-2 0,1-3 2 16,0-2 1-16,-3-1-3 0,3-2-4 0,-3-1 3 15,-2-2 5-15,1-2-3 0,-3 0 0 0,-2 1 3 16,-1-3-7-16,-1 1 6 0,-2-1-7 0,0 3 4 15,-2-2 1-15,2 3-1 0,-4 11-3 0,4-21 0 16,-4 21 2-16,3-12-6 0,-3 12-2 16,0 0-3-16,2-16-8 0,-2 16 6 0,0 0 1 15,0 0 4-15,0 0-2 0,0 0 6 0,0 0-2 16,4 21 43-16,-4-21 32 0,4 24 60 16,0-9 11-16,0-1 109 0,-2 1 21 0,2 0 50 15,0-1 7-15,1 0-6 0,-3 1-24 0,0-4-24 16,0 2-32-16,-2-13-49 0,2 24-159 15,-2-24-37-15,0 21 0 0,0-21 0 0,-2 19 0 0,2-19 0 16,-4 14 0-16,4-14 0 0,0 0 0 16,-2 14 0-16,2-14 0 0,0 0-241 0,0 0-477 15,-9 8-114-15,9-8-19 0,0 0 183 0,0 0-67 16,0 0-581-16,0 0-974 0</inkml:trace>
  <inkml:trace contextRef="#ctx0" brushRef="#br1" timeOffset="45505.95">11473 9842 175 0,'8'-15'680'16,"-2"3"-134"-16,2-1-24 0,-2 3-51 0,-1-1-13 16,-5 11-13-16,8-15-23 0,-8 15-30 0,6-13-38 15,-6 13-31-15,0 0-46 0,6-10-42 16,-6 10 10-16,0 0 99 0,0 0 49 0,4 12-31 16,-4-12-43-16,-2 19-47 0,2-19-44 0,-2 26-30 15,2-11-38-15,-2 1-33 0,2 1-43 16,-2 0 11-16,0 2-35 0,2-4-141 0,-2 2-212 15,0-1-171-15,0 1-240 0,2-2-144 0,-4 1 144 16,2-3-60-16,-2-1-609 0,-1 1-1043 16</inkml:trace>
  <inkml:trace contextRef="#ctx0" brushRef="#br1" timeOffset="45671.91">11373 10034 346 0,'-8'-6'781'0,"8"6"-174"16,0 0-110-16,0 0-35 0,4-13-12 0,4 7-17 15,5-2-16-15,3-2-70 0,3-1-26 0,2 0-73 16,1-1-30-16,1 1-61 0,-2 0-13 16,2 0-37-16,-3 1-57 0,-1 0-103 0,-1 2-127 15,-3 1-140-15,1 0-138 0,-5-2-163 16,1 3-636-16,1 0-899 0</inkml:trace>
  <inkml:trace contextRef="#ctx0" brushRef="#br1" timeOffset="53435.02">11687 9521 72 0,'0'0'768'0,"0"0"-158"16,-6 10-117-16,6-10-51 0,0 0-43 0,0 0-16 15,0 0-23-15,0 0-18 0,0 0-33 16,0 0-2-16,0 0-1 0,15-7-9 0,3-6-19 16,9-5-45-16,10-7 66 0,7-3-33 0,22-15-20 15,6-1-41-15,5-2 25 0,3-4-60 16,5-1 0-16,2 1-15 0,0-1-12 0,-2 1-26 16,-3-1-7-16,-1 2 2 0,-5 3-2 15,-3 1-10-15,-7 3 6 0,-6 5-53 0,-13 7-53 16,-9 8 0-16,-5-1 0 0,-6 7 0 0,-5 1 0 15,-3 3 0-15,-1 1 0 0,-5 1 0 0,3 2 0 16,-7 0 0-16,1 2 0 0,-2 0 0 16,3 0 0-16,-11 6 0 0,10-8 0 0,-10 8 0 0,0 0-219 15,0 0-420-15,0 0-109 0,-6 9-82 16,-3 1 195-16,-3 0-31 0,-2 3-84 0,-5 1-423 16,0 2-818-16</inkml:trace>
  <inkml:trace contextRef="#ctx0" brushRef="#br1" timeOffset="93191.74">12657 8729 274 0,'8'-13'403'0,"-2"-1"-80"0,1 0-36 0,-1-1-27 16,0 1-20-16,2-1 1 0,-1 1-21 0,-1 2-1 15,-2 0-2-15,2 1-26 0,-2 1-24 0,-4 10-31 16,8-16-26-16,-8 16-22 0,7-13-19 15,-7 13-13-15,0 0 23 0,0 0 30 0,0 0 15 16,0 0 2-16,-7 21-7 0,-1-6-7 0,-2 3-10 16,-3 2 1-16,1 2-7 0,-7 2-3 15,3 1-7-15,1-1-14 0,3-2-10 0,0-2-14 16,1-1-15-16,3-2 3 0,2-2-8 0,2 0-7 16,0 1 7-16,4-3 5 0,0-13 32 0,4 23 34 15,4-12 19-15,2-4 8 0,3 0-1 16,3-2-5-16,3-2 35 0,-1 0-13 0,1-2-31 15,2-1-15-15,-1 0-23 0,1 0-14 0,2 0-10 16,-3-1-43-16,1 1 32 0,2 0-38 16,-2-2 30-16,1 1-59 0,-1 1-27 0,-2 0-77 15,1 3-100-15,-3-3-107 0,1 1 17 0,-1 3-36 16,-3 0-41-16,3 0-9 0,-5 1-52 16,1 2-74-16,-3 0-448 0,0 1-639 0</inkml:trace>
  <inkml:trace contextRef="#ctx0" brushRef="#br1" timeOffset="101126.97">1976 6677 268 0,'0'0'339'0,"0"0"-47"0,0 0-18 0,0 0-28 0,8-6-2 15,-8 6-5-15,0 0 18 0,0 0 9 16,0 0 27-16,0 0 24 0,0 0 14 0,0 0-21 16,-6-9-20-16,6 9-13 0,-20-3-30 15,7 1-10-15,-5 0-26 0,-1 0-4 0,-6 0-37 16,-4 1-1-16,0 0-20 0,-4-1 30 0,-6 0 6 15,-2 0-6-15,-1-1-18 0,1 2-8 0,2 0-3 16,-3-1-8-16,5 0-17 0,4 1-19 16,2-1-5-16,2 1-28 0,4 0-1 0,5 0-26 15,-1 0 0-15,2-1-16 0,5 2 7 0,-1-2-26 16,15 2 6-16,-24-2-18 0,24 2 17 0,-21-1-35 16,21 1 18-16,-13-1-17 0,13 1 13 15,0 0-4-15,-16-1 0 0,16 1 0 0,0 0 4 16,0 0 11-16,-17 1-13 0,17-1-7 0,0 0 10 15,0 0-4-15,-14 6 13 0,14-6-9 16,-4 12 5-16,4-12-5 0,-6 22 11 0,4-9 4 16,-1 6-9-16,1 0-3 0,0 2-3 0,0 9 4 15,-2 7 6-15,0 13 8 0,-4 6 3 16,-3 2-6-16,-3 28 6 0,-1 0 14 0,-1 5-13 16,-1-1 19-16,3 3 3 0,-5 2 15 0,5 0-5 15,-1-1 6-15,3 0 8 0,0 0-19 0,-1-2 21 16,3-1 35-16,2-3-48 0,1-17-10 15,3-9 1-15,0 0-9 0,2-4-19 0,0 1-16 16,2-6 0-16,0-7 0 0,2-3 0 0,2-2 0 16,0-3 0-16,2-3 0 0,1-7 0 15,-1-3 0-15,2 0 0 0,2-4 0 0,3-3 0 16,3-3 0-16,5-4 0 0,4-3 0 0,4-2 0 16,4-6 0-16,6-4 0 0,13-2 0 0,2-3 0 15,-1-1 0-15,5-2 0 0,-2-1 0 16,0 2 0-16,0-2-244 0,-3 1-306 0,1 1-265 15,-4 3-206-15,-5-1 186 0,-3 5-661 0,-5 2-1194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3:41:32.64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12105 2234 299 0,'0'0'341'0,"0"0"-96"0,6-7 39 0,-6 7-21 15,0 0 3-15,0 0 18 0,0 0 4 0,6-12 13 16,-6 12 3-16,0 0 8 0,0 0-6 0,0 0-19 16,0 0-41-16,0 0-50 0,0 0-36 15,0 0-36-15,0 0-30 0,0 0 0 0,-8 22 3 16,4-2 17-16,2 2-30 0,0 7-12 0,-2 3-9 16,2 7-4-16,0 3-12 0,2-2-7 15,-2 3-4-15,2-2-10 0,0 0-3 0,0-1-1 16,2-6-1-16,-2 1 11 0,0-3-23 15,0-3-2-15,2-1-44 0,-2-4-55 0,0-4-53 16,2-2-36-16,-2-1-31 0,0-3 14 0,0-14-57 16,0 20-15-16,0-20-29 0,0 0-7 0,0 0 0 15,0 0-37-15,0 0 24 0,0 0-5 16,0 0-57-16,-11-11-178 0,11 11-120 0</inkml:trace>
  <inkml:trace contextRef="#ctx0" brushRef="#br0" timeOffset="604.37">11917 2683 269 0,'0'0'269'0,"0"0"-53"0,0 0-25 16,0 0-22-16,0 0-39 0,-8 6 16 0,8-6-25 15,0 0 18-15,0 0-5 0,0 0 5 0,0 0 20 16,0 0-14-16,0 0 24 0,0 0-11 0,0 0 9 15,-7 8-22-15,7-8-8 0,0 0-35 16,0 0-10-16,0 0-41 0,0 0 8 0,0 0-25 16,0 0 14-16,0 0-2 0,0 0 41 0,19 1-12 15,-7-5 11-15,3 0-8 0,4-1-22 16,3-2 0-16,3-1-20 0,2 1-1 0,-2-2-7 16,2 1-9-16,-3 1-1 0,1 2-2 0,-6-3-4 15,-3 3-1-15,1 0 1 0,-3 0-4 16,-1 1 1-16,-1 0-1 0,-1 1-3 0,-11 3-21 15,18-7-31-15,-18 7-26 0,13-4-51 0,-13 4-49 16,12-4-49-16,-12 4-28 0,0 0-18 0,12-4-45 16,-12 4 26-16,0 0-26 0,0 0 2 0,13-7-219 15,-13 7-93-15</inkml:trace>
  <inkml:trace contextRef="#ctx0" brushRef="#br0" timeOffset="1455.09">12335 2557 189 0,'0'0'285'0,"0"0"-62"15,0 0 26-15,0 0-46 0,4-8 14 16,-4 8-13-16,0 0-13 0,0 0 13 0,0 0-13 15,0 0 18-15,0 0-14 0,0 0 6 16,0 0-22-16,0 0-17 0,0 0-20 0,0 0-17 16,0 0-16-16,0 0-13 0,-15 2-18 0,15-2-5 15,-12 15-20-15,4-7-10 0,1 3-2 16,-1 1-7-16,2 0-12 0,0 2 1 0,1 0-8 16,1 0-23-16,0 0 26 0,2 1-29 0,-2-4 20 15,4-11-19-15,2 22 17 0,-2-22-20 0,6 19 27 16,-6-19-26-16,11 13 23 0,-11-13-18 0,16 3 18 15,-16-3-18-15,13-1 19 0,-13 1-22 16,16-5 13-16,-16 5 0 0,13-11 20 0,-13 11 30 16,10-13 14-16,-10 13 31 0,6-14 9 0,-6 14 8 15,4-13-12-15,-4 13-6 0,0 0-10 16,0-17-5-16,0 17-15 0,0 0-11 0,-4-14-17 16,4 14-13-16,0 0-7 0,0 0-8 0,-2-13-11 15,2 13-7-15,0 0-8 0,0 0-4 16,4-12 5-16,-4 12-8 0,0 0-12 0,15-11 8 15,-15 11-3-15,12-8 7 0,-12 8 0 0,14-9 4 16,-14 9 2-16,15-7-6 0,-15 7 9 0,12-7 1 16,-12 7 8-16,0 0-7 0,13-5 10 0,-13 5 2 15,0 0-2-15,0 0-12 0,12-6 0 16,-12 6 5-16,0 0 6 0,0 0-5 0,0 0 5 16,0 0-4-16,17 2 11 0,-17-2-6 15,0 0 9-15,12 4-11 0,-12-4 4 0,0 0-2 16,17 3 4-16,-17-3-6 0,0 0-22 0,20-1-5 15,-20 1-15-15,19-4-5 0,-19 4 6 0,18-8 0 16,-18 8 17-16,17-9 3 0,-17 9-6 0,17-11 13 16,-17 11 9-16,12-12-16 0,-12 12 15 15,12-13-15-15,-12 13 23 0,13-12-17 0,-13 12 20 16,10-11-20-16,-10 11 18 0,6-7-16 0,-6 7 20 16,0 0-21-16,9-7 16 0,-9 7-19 15,0 0 11-15,0 0-9 0,0 0 28 0,0 0-24 16,0 0 14-16,0 0 10 0,-2 15-7 0,2-15 4 15,-7 15-5-15,7-15-1 0,-4 14-2 16,4-14 0-16,0 0-15 0,-4 15 12 0,4-15 2 16,0 0 0-16,0 0 2 0,6 12-3 0,-6-12 2 15,0 0 0-15,19-5 8 0,-19 5-4 0,14-8-1 16,-14 8 14-16,15-12 0 0,-15 12 35 16,10-15 26-16,-10 15 32 0,10-15 40 0,-10 15 31 15,7-12-6-15,-7 12 15 0,0 0-27 0,6-12-8 16,-6 12-45-16,0 0-15 0,0 0-23 15,0 0 14-15,0 0-27 0,0 0 4 0,2 13 17 16,-2-13-9-16,-2 24 61 0,0-7 12 0,2-2 9 16,-2 2-1-16,0 1-9 0,0 1-10 15,0 1-21-15,-1-1-14 0,-1 0-16 0,2 0-20 16,-4 0 0-16,2 1-1 0,-4-2-11 0,1-2-8 16,-1 0-7-16,0-2 10 0,-2-3-94 15,-1 0-67-15,-1-3-104 0,2-1-133 0,-1-3-139 0,11-4-82 16,-16 5 98-16,16-5 4 0,0 0-2 15,-11-5-38-15,11 5-42 0,0 0-463 0,4-15-670 16</inkml:trace>
  <inkml:trace contextRef="#ctx0" brushRef="#br0" timeOffset="1953.12">12804 2579 242 0,'10'-10'528'0,"0"-1"-107"0,-3 1-36 0,1 0-43 15,0 0-20-15,-2 1-52 0,1 0-7 0,-1 1-56 16,0 0-14-16,-6 8-58 0,12-13-13 0,-12 13-40 15,9-10-5-15,-9 10-32 0,0 0 8 0,8-11-33 16,-8 11 17-16,0 0-21 0,0 0 12 0,8-6-24 16,-8 6 20-16,0 0-25 0,0 0 23 15,0 0-22-15,0 0 21 0,0 0-12 0,8-6 51 16,-8 6 1-16,0 0 35 0,0 0-8 16,0 0 4-16,0 0-9 0,0 0-18 0,-10 6 2 15,10-6-21-15,-8 6-8 0,8-6-4 0,-11 11-11 16,11-11-10-16,-8 13-12 0,8-13 13 15,-6 14-11-15,6-14 11 0,-2 15-12 0,2-15-1 0,0 13-2 16,0-13 8-16,8 14-4 0,-8-14 3 16,11 11-7-16,-11-11 4 0,16 6 0 15,-16-6 5-15,15 0 2 0,-15 0-7 0,16-4 7 0,-16 4-2 16,19-9 4-16,-11 2 8 0,0-2 24 16,1 1 16-16,-1-3 27 0,-2 0 24 0,2-1 27 15,-2-2-9-15,1-3 23 0,-3 0-10 0,0-2 37 16,0-3 35-16,-2 0 24 0,-2 2 26 15,0-1 21-15,0 2 15 0,0 1 3 0,-2 3-13 16,2 0-43-16,-2 2-42 0,2 13-161 16,-2-22-44-16,2 22 0 0,-2-13 0 0,2 13 0 15,0 0 0-15,0 0 0 0,-8 10 0 0,8-10 0 16,-2 23 0-16,-1-7 0 0,1 3 0 0,2 1 0 16,-2 1 0-16,2 0 0 0,0 1 0 0,0-1 0 15,-2 0 0-15,2-1 0 0,0 0 0 16,0-3-289-16,0-1-262 0,0-1-131 0,0-15-57 15,0 24 109-15,0-24 15 0,-4 17-75 0,4-17-580 16,-6 9-915-16</inkml:trace>
  <inkml:trace contextRef="#ctx0" brushRef="#br0" timeOffset="2136.4">12837 2486 522 0,'-6'-11'605'0,"6"11"-172"0,0 0-61 16,0 0-48-16,4-12-2 0,-4 12-27 0,14-10-9 15,-1 5-55-15,-1-1-20 0,2 1-51 0,3-1-11 16,2 0-52-16,-1 0-9 0,3-3-29 16,0 2-1-16,-1 0-54 0,-1 2-29 0,-3 0-77 15,1-2-83-15,-3 3-70 0,1 1-29 16,-5-1-64-16,-10 4-40 0,19-4-437 0,-19 4-439 16</inkml:trace>
  <inkml:trace contextRef="#ctx0" brushRef="#br0" timeOffset="2470.46">11764 3171 1209 0,'-33'15'862'0,"2"0"-211"16,2-2-94-16,4-4 7 0,2 1-53 0,7-4-10 15,-1 1-44-15,3-2-48 0,14-5 66 16,-15 4-41-16,15-4-35 0,9-6-51 0,11-6-28 15,18-4-34-15,11-4-78 0,36-13-208 0,10-4 0 16,72-23 0-16,11 2 0 16,0 3 0-16,8 2 0 0,6 0 0 0,5 4 0 0,-7 5 0 0,-8 4 0 15,-46 12 0-15,-26 7 0 0,-3 1 0 16,-1 4 0-16,-9-2 0 0,-12 4 0 0,-21 4 0 16,-15 3 0-16,-10 0 0 0,-10 3 0 0,-4 0 0 15,-2 3 0-15,-6-3 0 0,-5 0 0 16,-12 4 0-16,12-4 0 0,-12 4 0 0,0 0 0 15,0 0 0-15,-22 0 0 0,9 1 0 16,3 0-292-16,-9 1-659 0,3 1-138 0,-5-2 154 16,4 1-622-16,-5-2-1270 0</inkml:trace>
  <inkml:trace contextRef="#ctx0" brushRef="#br0" timeOffset="35905.4">11760 6945 67 0,'0'0'505'16,"-17"9"-119"-16,17-9-53 0,-16 9-38 0,16-9-15 0,-15 9-15 15,15-9-25-15,-12 7-3 0,12-7-11 16,-8 6-6-16,8-6-20 0,0 0-1 0,-11 6 19 16,11-6 23-16,0 0 10 0,0 0 12 0,-10 4 15 15,10-4-16-15,0 0 11 0,0 0-46 16,0 0 6-16,0 0 36 0,0 0 7 0,0 0-27 15,8-16 26-15,3 7-12 0,1-2-4 0,5-3-7 16,5-5-32-16,3 0 8 0,6-6-31 16,4 1-193-16,0-3-4 0,5-2 0 0,1-1 0 15,15-13 0-15,2 2 0 0,-3 0 0 0,5-1 0 16,-2 1 0-16,0 0 0 0,2 2 0 0,-2-1 0 16,-13 7 0-16,-3 6 0 0,-1-1 0 0,-2 1 0 15,-1 3 0-15,-1-1 0 0,-4 4 0 16,-6 2 0-16,-2 2 0 0,-5 3 0 0,1 1 0 15,-2 0 0-15,-5 4 0 0,0-2 0 16,-1 2 0-16,-1 1 0 0,1 0 0 0,-3 1 0 16,0 1 0-16,-1 0 0 0,-9 6 0 0,14-10 0 15,-14 10 0-15,13-7 0 0,-13 7 0 16,8-6 0-16,-8 6 0 0,0 0 0 0,10-8 0 0,-10 8 0 16,0 0 0-16,0 0 0 0,10-6 0 15,-10 6 0-15,0 0 0 0,0 0 0 0,0 0 0 16,9-6 0-16,-9 6 0 0,0 0 0 0,0 0 0 15,0 0 0-15,0 0 0 0,0 0 0 16,8-8 0-16,-8 8 0 0,0 0 0 0,0 0 0 16,0 0 0-16,0 0 0 0,0 0 0 0,0 0 0 15,0 0 0-15,0 0 0 0,0 0 0 16,0 0 0-16,0 0 0 0,0 0 0 0,0 0 0 16,0 0 0-16,0 0 0 0,-12-4 0 0,12 4 0 15,-17 2 0-15,17-2 0 0,-23 2 0 16,11 0 0-16,-1 0 0 0,-1 2 0 0,0-3 0 15,-1 1 0-15,1 0 0 0,-1 0 0 16,15-2 0-16,-23 3 0 0,23-3 0 0,-18 2 0 0,18-2 0 16,-11 2 0-16,11-2 0 0,0 0 0 0,0 0 0 15,0 0 0-15,0 0 0 0,17-1 0 16,-5 0 0-16,3 0 0 0,3-1 0 0,1 0 0 16,2 0 0-16,-1 0 0 0,1 0 0 0,-2 1 0 15,1 1 0-15,-1-3 0 0,-2 2 0 16,-3 1 0-16,0 0 0 0,-14 0 0 0,25 0 0 15,-25 0 0-15,19 5 0 0,-19-5 0 0,12 8 0 16,-12-8 0-16,4 12 0 0,-4-12 0 16,-2 16 0-16,2-16 0 0,-8 18 0 0,2-7 0 0,0-1 0 15,-1 2 0-15,-1 0 0 0,0-1 0 16,0 2 0-16,-3 0 0 0,3 2-657 0,0-1-243 16,2 1-104-16,-3-1 189 0,5-1-708 15,0 0-1229-15</inkml:trace>
  <inkml:trace contextRef="#ctx0" brushRef="#br0" timeOffset="36635.4">13536 5893 583 0,'0'0'570'16,"2"-13"-99"-16,-2 13-32 0,0 0-59 0,0 0-44 16,2-13-28-16,-2 13-48 0,0 0-29 15,0 0-30-15,0 0 2 0,0 0 13 0,0 0 28 16,-2 10-11-16,2-10 5 0,-7 24-34 0,3-12 11 16,0 4-41-16,-2 2 9 0,2 0 3 15,-2 1 15-15,-1 3-55 0,3 2 10 0,-4-2-54 16,0 2 22-16,4-5-39 0,-3-1 13 0,1 0-32 15,2-1 17-15,0-2-35 0,0 0 13 16,0-2-30-16,-1-2 31 0,5-11-18 0,-6 20 70 16,6-20 56-16,-4 13 41 0,4-13-13 0,0 0-25 15,0 0-32-15,0 0-139 0,0 0-2 0,0-17 0 16,4 2 0-16,2-2 0 0,-1-6 0 0,3-3 0 16,2-7 0-16,1-1 0 0,3-6 0 15,3-1 0-15,-1 1 0 0,-1 0 0 0,1 4 0 16,3-2 0-16,-3 1 0 0,1 6 0 15,-1 3 0-15,1-1 0 0,-3 2 0 0,5 3 0 16,-3-1 0-16,-1 5 0 0,-3 2 0 0,3 1 0 16,-5 2 0-16,3 3 0 0,-5 0 0 0,2 3 0 15,-2 1 0-15,-8 8 0 0,15-8 0 0,-15 8 0 16,0 0 0-16,16 6 0 0,-16-6 0 16,7 19 0-16,-5-6 0 0,-2 3 0 0,-2 1 0 15,0 4 0-15,-3-1 0 0,1 5 0 0,-2 2 0 16,0 0 0-16,0 2 0 0,-1-3 0 15,-1 2 0-15,2 0 0 0,0-3 0 0,-2 2 0 16,1-3 0-16,1 0 0 0,0-3 0 0,2-2 0 16,0-2 0-16,-3 1 0 0,3-3 0 15,0 0-123-15,0-1-651 0,2-1-48 0,0 0-12 16,2-13 235-16,-8 19-21 0,8-19-75 0,-9 14-485 16,9-14-824-16</inkml:trace>
  <inkml:trace contextRef="#ctx0" brushRef="#br0" timeOffset="36851.4">13573 6022 425 0,'-6'-12'711'0,"6"12"-105"15,-5-10-58-15,5 10-36 0,0 0-53 0,0-15-31 16,0 15-42-16,11-15-14 0,-5 8-46 0,4-1-34 16,3 0-36-16,1-1-46 0,3-1-27 0,1 1 18 15,3-3-42-15,2 1-30 0,1 2-26 16,-1-1-45-16,0 1-130 0,0 1-112 0,-5 2-137 15,-1-1-31-15,-3 2-35 0,1 2-44 0,-15 3-37 16,20-3-84-16,-20 3-113 0,0 0-250 16,11 10-562-16</inkml:trace>
  <inkml:trace contextRef="#ctx0" brushRef="#br0" timeOffset="37571.4">11847 6992 399 0,'0'0'614'0,"0"0"-126"0,0 0-22 16,0 0-15-16,18-1-2 0,-18 1 13 0,27 2-7 15,-8 0-6-15,-1 0-44 0,7 2 5 0,4 0-47 16,6 2 6-16,2 2 76 0,9 4-45 0,1-2-36 15,1 6-32-15,2-1-37 0,-1 2-40 16,3 2-45-16,0 1-100 0,16 8-110 0,-12-3 0 16,-9-4 0-16,1 0 0 0,-1 1 0 0,1-1 0 15,-3-1 0-15,3-3 0 0,-7 0 0 16,0-2 0-16,-7-1 0 0,-1-3 0 0,-9 0 0 16,3-4 0-16,-6 0 0 0,-2-1 0 0,-3 0 0 15,-1-3 0-15,-1 2 0 0,-2-1-290 16,-1-1-242-16,-11-3-152 0,18 4-75 0,-18-4 123 15,0 0 42-15,13-4-34 0,-13 4-67 16,0 0-366-16,6-9-711 0</inkml:trace>
  <inkml:trace contextRef="#ctx0" brushRef="#br0" timeOffset="37854.48">13097 7260 421 0,'0'0'725'0,"-12"-11"-131"15,12 11-73-15,-13-9-56 0,13 9-35 0,0 0-44 16,-8-6 26-16,8 6 10 0,0 0-19 0,0 0 4 15,17 0-59-15,-5 2 26 0,3 0 3 16,1 4-61-16,1-1-42 0,1 1-22 0,5 3-14 16,2 1-23-16,-2 0-42 0,1 1 5 0,-1 2-39 15,-2-1-18-15,-1 1-121 0,1 2 0 16,-6-1 0-16,-1 2 0 0,-4-2 0 0,-1 0 0 16,-3 2 0-16,-4 0 0 0,-4-1 0 0,0 2 0 15,-4-1 0-15,-3 1 0 0,-1 1 0 0,-4 0 0 16,1 0 0-16,-3 0 0 0,-1-1 0 0,1-1 0 15,1-1 0-15,3-1 0 0,-3-1 0 16,3-3 0-16,-1 0 0 0,3 0 0 0,0-2-950 16,-1 0-90-16,11-8 98 0,-14 10 50 0,14-10-493 15,0 0-1057-15</inkml:trace>
  <inkml:trace contextRef="#ctx0" brushRef="#br0" timeOffset="38504.47">13775 7314 331 0,'0'0'483'16,"9"-13"-69"-16,-9 13-47 0,6-8 17 0,-6 8-27 15,0 0-18-15,8-10 23 0,-8 10 22 0,0 0-4 16,0 0-17-16,8-9-42 0,-8 9-11 16,0 0-51-16,0 0 16 0,0 0 12 0,0 0 145 15,0 0-13-15,0 0 2 0,0 19-57 0,0-19-25 16,0 25-49-16,-6-9-12 0,4 2-246 0,-2 3-32 16,2-1 0-16,-2 1 0 0,0 5 0 15,-1-2 0-15,1 2 0 0,0-1 0 0,0 0 0 16,2-3 0-16,-2 1 0 0,0-3 0 0,0 1 0 15,-1-1 0-15,1-4 0 0,2 1 0 16,-2-4 0-16,2 0 0 0,0 0 0 0,2-13 0 16,-4 19 0-16,4-19 0 0,0 0 0 0,-6 9 0 15,6-9 0-15,0 0 0 0,-2-12 0 16,2 12 0-16,0-28 0 0,2 11 0 0,0-5 0 0,2-4 0 16,2-4 0-16,2-3 0 0,1-3 0 15,1 0 0-15,2 0 0 0,3-5 0 0,1 4 0 16,-3 4 0-16,1 2 0 0,3 1 0 15,-1 2 0-15,1 2 0 0,-5 5 0 0,5 1 0 16,-3 4 0-16,3 2 0 0,-1 4 0 0,-1 3 0 16,3 2 0-16,-1 5 0 0,1 3 0 0,-1 2 0 15,2 5 0-15,-1 4 0 0,-1 2 0 16,1 3 0-16,-7 3 0 0,-1 2 0 0,0 3 0 16,-5 0 0-16,-3 1 0 0,-2 4 0 15,-5-2 0-15,-1 5 0 0,-8-2 0 0,-3 4 0 0,-6 1 0 16,1-4 0-16,-5-1 0 0,-6-2 0 15,0-3 0-15,2-2 0 0,-2-2 0 0,6-6 0 16,4-3 0-16,-2-4 0 0,5 1 0 0,3-6 0 16,-2 0 0-16,5-4 0 0,-3-2 0 15,3-1 0-15,-1-2 0 0,5-2 0 0,0 0-825 16,4-2-560-16,-1-2-566 0,1-2-1539 0</inkml:trace>
  <inkml:trace contextRef="#ctx0" brushRef="#br0" timeOffset="48440.36">14162 5436 323 0,'0'0'454'0,"0"0"-77"0,2-18-53 15,-2 18-34-15,-6-12-19 0,6 12-40 0,-4-14-7 16,4 14 0-16,-9-15-9 0,9 15-22 16,-8-16 1-16,8 16-35 0,-12-16 11 0,7 9 6 15,-5-3-8-15,2 2 4 0,0 0 14 0,-5 1-5 16,1-2-11-16,-1 3-2 0,-1-1-13 0,-1-1-8 15,-3 3-4-15,-1-2-1 0,1 3-14 16,-3 1 6-16,0 0 28 0,1 1-8 16,-3 2-5-16,0 0-6 0,0 1-1 0,-6 2-14 0,5 1-15 15,-3 2-15-15,0 3-17 0,-4 2-4 16,0 2-17-16,2 2-11 0,-4 6-4 0,0 1-2 16,2 2 24-16,0 1-2 0,2 4-3 0,0-1 5 15,2 4-22-15,2 1 18 0,0 3-24 0,3 3 44 16,3 3-28-16,1 0 1 0,1 1 24 15,5 1-45-15,1 0 8 0,5-5-5 0,2 1 17 16,2 2-6-16,4-1 27 0,2-1-26 0,4-1-50 16,5 5 0-16,3-2 0 0,5-5 0 15,2-1 0-15,4-3 0 0,1-3 0 0,8-3 0 16,-1-4 0-16,4-5 0 0,2-3 0 0,5-3 0 16,-5-7 0-16,1 0 0 0,3-5 0 0,5-5 0 15,-1-1 0-15,1-6 0 0,2-3 0 16,-3-2 0-16,-3-4 0 0,-1-4 0 0,15-12 0 15,-12 4 0-15,-13 2 0 0,0-4 0 16,-4-2 0-16,-4-4 0 0,-2-3 0 0,-5 0 0 16,-1-2 0-16,-7-2 0 0,-4-1 0 0,-1 0 0 15,-5 4 0-15,-4 0 0 0,-5-4 0 0,-1 1 0 16,-4 1 0-16,-3 4 0 0,-3 2 0 0,1 3 0 16,-8 1 0-16,1 2 0 0,-1 3 0 15,-2 3 0-15,0 3 0 0,2 5 0 0,-2 3 0 16,0 3 0-16,5 4 0 0,-3 1-981 0,4 6-127 15,1 4 116-15,1 3-622 0,-4 6-1342 16</inkml:trace>
  <inkml:trace contextRef="#ctx0" brushRef="#br0" timeOffset="49394.49">14362 7041 268 0,'0'0'447'0,"0"-21"-82"0,0 21-57 0,-4-21-26 16,4 21-22-16,-4-23-19 0,-4 12-14 15,2-1-3-15,-1 0-14 0,-3 1-10 0,2 1-1 16,-5-1-22-16,1 1 12 0,-2 2-15 0,-5-1 15 16,0 3-5-16,1 1-3 0,-5 1-1 0,-4 2-16 15,0 2-10-15,-6 2-20 0,-2 6 1 16,0 1-25-16,-9 7-2 0,3 5-25 0,0 3 10 16,-1 7-23-16,-11 14 19 0,5 4-4 15,7 3 50-15,6-6-43 0,10-2-10 0,2 4 7 16,5 2-8-16,1 1 2 0,5 2 32 0,1 1-36 15,5 1 42-15,4 0-29 0,6-1 44 0,4-3 1 16,5-1 48-16,7-3 27 0,3-3-10 16,8-4-37-16,19 8 27 0,-9-13-31 0,3-9-59 15,5-6-102-15,5-6 0 0,2-6 0 0,0-4 0 16,3-9 0-16,-3-3 0 0,-2-7 0 0,20-14 0 16,-9-6 0-16,-3-6 0 0,-9-4 0 15,-7-6 0-15,-5-6 0 0,-14 6 0 0,-6 3 0 16,-7-1 0-16,-1-3 0 0,-9-2 0 0,-4-1 0 15,-2-3 0-15,-5 4 0 0,-7 2 0 0,2-1 0 16,-11 4 0-16,2 5 0 0,-4 1 0 0,-4 6 0 16,-4 3 0-16,-2 4 0 0,-2 4 0 15,-2 6 0-15,1 5 0 0,3 4-270 0,2 9-758 16,2 3-83-16,-8 6 185 0,-4 7-609 0,-1 5-1246 16</inkml:trace>
  <inkml:trace contextRef="#ctx0" brushRef="#br1" timeOffset="56137.27">15245 6471 20 0,'0'0'554'16,"4"-10"-143"-16,-4 10-53 0,0 0-49 0,2-14-12 15,-2 14-43-15,0 0 7 0,-6-13-30 16,6 13-2-16,-10-8-24 0,10 8-31 0,-17-3-20 16,17 3-13-16,-23 3-13 0,9 3-2 0,-3 0-11 15,-1 5 4-15,-1 1-7 0,-4 5 4 0,1 4-14 16,-5 3-7-16,2 6-9 0,2 1-18 16,1 1-10-16,3-3-10 0,4-1-5 0,1 2-12 15,6-4-4-15,-1 1-8 0,9-6-3 16,0 0 0-16,5 0-6 0,1 2-30 0,6-5-51 15,1-1-39-15,5-3-42 0,1-2-31 0,1-3-17 16,3-1-8-16,-2-4-24 0,0-2 40 16,1-2 10-16,-1-2 37 0,-2 0 22 0,1-4 25 15,1 1 21-15,-2-3 19 0,-1-2 8 0,3-2 14 16,-7 3 11-16,1-2 33 0,-3 0 8 0,1 2 32 16,1-2 9-16,-6 2 33 0,1-1-1 0,-3 1 20 15,2 2 4-15,-8 7-13 0,8-13-4 16,-8 13-16-16,0 0 0 0,2-13-21 0,-2 13 5 15,0 0-6-15,0 0 5 0,-14 3-14 0,14-3 2 16,-15 10-16-16,11-3 0 0,-4 0-16 16,0 2 6-16,2 1-15 0,1 0 8 0,1 0-6 15,0 0 0-15,4-10 0 0,-6 19-7 0,6-19 1 16,2 18 0-16,-2-18 0 0,8 16 1 0,-8-16 0 16,13 12 2-16,5-6-3 0,-18-6-7 15,19-1 2-15,-19 1-1 16,16-5 12-16,-16 5-12 0,19-10 8 0,-19 10-10 0,15-12 8 15,-15 12-4-15,10-14 4 0,-10 14-9 0,8-13 9 16,-8 13-11-16,8-13 12 0,-8 13-11 16,5-10 6-16,-5 10-5 0,0 0 1 0,6-12-4 15,-6 12-4-15,0 0-10 0,0 0 14 16,8-9-10-16,-8 9 4 0,0 0-7 0,0 0 12 16,12 5-3-16,-12-5 6 0,11 7-4 0,-11-7 6 15,12 11-4-15,-12-11 6 0,8 10-7 16,-8-10 9-16,11 9-7 0,-11-9 13 0,0 0 10 15,12 8 68-15,-12-8 26 0,0 0 2 0,13-2-4 16,-13 2-12-16,16-8-15 0,-8-1-10 0,1 1-4 16,1-3 3-16,0-2 8 0,1-1 7 0,-1-3-2 15,2-3-1-15,-3-1 9 0,1-3-6 16,2 0 29-16,-5-1-16 0,-1-1 66 0,0-3-35 16,2 3 34-16,-8 4-6 0,2 1 53 0,0 2-8 15,0 1-2-15,-2 3-27 0,0 1-32 16,0 14-43-16,0-23-17 0,0 23-34 0,-2-13-4 15,2 13-25-15,0 0 13 0,0 0-23 0,-12 12 2 16,4-1 6-16,4 3-15 0,-1 1-9 0,-1 3 12 16,2 1-89-16,-2 0-91 0,2 1-125 15,0 2-167-15,4-1-163 0,-5-1 29 0,1-1 27 16,4-1-102-16,-4 0-637 0,0-4-967 0</inkml:trace>
  <inkml:trace contextRef="#ctx0" brushRef="#br1" timeOffset="56279.28">15580 6710 498 0,'0'0'652'0,"4"-18"-119"16,-4 18-71-16,10-19-65 0,-6 11-52 16,5 0-30-16,1 0-43 0,2-1-23 15,3 3-44-15,2-3-46 0,1 4-34 0,1-1-18 0,-1 2-26 16,3-1-45-16,-2 3-74 0,-1 0-78 16,1 1-84-16,-3 2-95 0,-1 2-121 0,-15-3-132 15,16 10-334-15,-16-10-519 0</inkml:trace>
  <inkml:trace contextRef="#ctx0" brushRef="#br1" timeOffset="56521.27">15131 7101 796 0,'-31'14'840'0,"0"-4"-102"16,4 1-64-16,5-2-29 0,5-2-27 0,1-1-75 16,3 1-46-16,1-3 63 0,12-4 139 0,0 0-55 15,16 3-71-15,9-6-209 0,14-1-364 0,15-4 0 16,35-6 0-16,2 1 0 0,8-1 0 15,5 1 0-15,-3-1 0 0,-2 1 0 0,-4 1 0 16,-8 0 0-16,-17 2 0 0,-12 3 0 0,-8-1 0 16,-11 2 0-16,-2 2 0 0,-6-1 0 0,-8 2 0 15,0 0 0-15,-9 1 0 0,3 0 0 16,-17 2-429-16,14-2-440 0,-14 2-93 0,0 0 164 16,0 0-22-16,0 0-548 0,-23 5-1037 15</inkml:trace>
  <inkml:trace contextRef="#ctx0" brushRef="#br1" timeOffset="68946.32">2146 6072 146 0,'6'-9'579'0,"-2"-1"-108"16,0 1-45-16,-4 9-20 0,8-14-52 0,-8 14-34 15,7-12-23-15,-7 12-24 0,0 0-22 0,4-13-30 16,-4 13-58-16,0 0-29 0,0 0 1 15,0 0 35-15,0 0 39 0,0 17-4 0,-2-2-13 16,-2 4-17-16,-1 4 7 0,-3 3-7 0,2 2-20 16,-2 6 24-16,-3-1-11 0,1 1-10 0,-2 0-26 15,1-1-28-15,1 1-12 0,0-3-17 16,1-4-13-16,1-2-10 0,0-1-8 0,2-7-12 16,1-1-1-16,-1-1 1 0,4-1 12 0,-2-2 0 15,4-12 16-15,-4 16-2 0,4-16-8 16,0 0-10-16,0 0-13 0,0 0-3 0,2-18-11 15,2 3 0-15,0-5-2 0,2-3 0 0,1-6-28 16,1-5 18-16,2-3 2 0,3-8 4 16,1-2-3-16,1-1 2 0,1 0-18 0,1 1 12 15,1-2-4-15,1 2 9 0,-1 4-6 0,1 1 14 16,0 4-30-16,-3 7 6 0,-1 2 4 0,-5 8-3 16,0 1 0-16,1 2-8 0,-3 5-2 15,-2-1-10-15,2 3 2 0,-1 3 4 0,-7 8 5 16,14-11 6-16,-14 11 11 0,0 0 36 0,15 7 31 15,-9 3 19-15,-2 4 23 0,-2 2 25 0,-2 4 2 16,2 1-3-16,-4 3-7 0,2 0-12 16,-2 4-10-16,0 1-9 0,-2 1-11 0,0-2-82 15,2 2 0-15,-3 0 0 0,1-1 0 0,0 0 0 16,0-3 0-16,2-1 0 0,-2 0 0 0,0-2 0 16,2-2 0-16,0-1 0 0,-3 0-41 15,1-2-274-15,2-1-90 0,0-1-80 0,0-2-125 16,-2-2-58-16,2 1 187 0,2-13-8 0,-4 19-3 15,4-19-88-15,-6 14-567 0,6-14-791 0</inkml:trace>
  <inkml:trace contextRef="#ctx0" brushRef="#br1" timeOffset="69146.32">2090 6275 455 0,'0'0'722'0,"-10"-10"-121"0,10 10-96 16,-9-6-29-16,9 6-95 0,0 0-5 0,-4-10-99 15,4 10 32-15,8-13-37 0,3 5 4 0,1 0-62 16,3 1-39-16,3-2-36 0,3 1-31 0,2-1-73 16,1 2-114-16,1-2-89 0,2 3-91 0,0 0-72 15,0-1-31-15,0 3-80 0,0-3-7 16,-1 1-38-16,-1 0-372 0,-2 2-486 0</inkml:trace>
  <inkml:trace contextRef="#ctx0" brushRef="#br1" timeOffset="69581.45">2718 5974 35 0,'0'0'602'0,"-8"-8"-125"0,8 8-70 0,-17-5-35 15,17 5-38-15,-22 0-41 0,9 4-29 0,-1-1-29 16,-1 3-34-16,-1 1-39 0,1 1-33 0,3 2-28 16,0-1-21-16,1 3-17 0,1-1 6 0,4 0-30 15,-3 3 3-15,5-4-22 0,2 2 9 16,2-12-22-16,-2 20-3 0,2-20-16 0,6 17 1 15,-6-17-3-15,9 12 11 0,-9-12-4 0,8 5 8 16,-8-5-4-16,0 0 5 0,18-3-4 16,-18 3 13-16,15-10 1 0,-7 3 38 0,1-2-7 15,-1 1 24-15,2-4 12 0,-2 1 28 0,-1 2 24 16,1 0 11-16,-2 1 33 0,-6 8-25 16,10-13-12-16,-10 13-34 0,7-8-13 0,-7 8-27 15,0 0 42-15,0 0 25 0,4 14 51 0,-4-14 88 16,-2 28-2-16,0-10 5 0,-3 1 6 0,1 2 4 15,0 3-6-15,0 1-34 0,-2-1-32 16,0 2-9-16,-1-2-25 0,1 2-168 0,-2-3-9 16,0 2 0-16,-3-3 0 0,3-1 0 0,-2 0 0 15,4-4 0-15,-3-1 0 0,-1-2 0 16,2-2 0-16,-1 0 0 0,1-2 0 0,-2-4 0 16,-1-1 0-16,11-5 0 0,-20 6 0 0,20-6-137 15,-19-3-421-15,19 3-103 0,-14-11-55 16,14 11 47-16,-6-16 90 0,6 16 72 0,0-22-34 15,4 9 0-15,2-1-57 0,2-2-244 0,5-2-460 16</inkml:trace>
  <inkml:trace contextRef="#ctx0" brushRef="#br1" timeOffset="69915.45">2853 6049 513 0,'10'-8'600'0,"-2"2"-124"0,-8 6-71 15,15-11-83-15,-15 11-64 0,10-7-53 16,-10 7-44-16,10-5-33 0,-10 5-25 0,0 0-21 15,13-4-11-15,-13 4-15 0,0 0-10 0,16 2-7 16,-16-2-7-16,0 0-5 0,17 2-6 16,-17-2 3-16,0 0 0 0,0 0 20 0,14 1 40 15,-14-1 35-15,0 0 40 0,0 0-4 16,0 0-9-16,0 0 3 0,0 0-6 0,0 0 12 0,0 0-28 16,-4-14-11-16,4 14-27 0,-14-4-2 0,14 4-19 15,-21-2 17-15,21 2-16 0,-23 4 1 16,11 0-7-16,-1 2 9 0,1 1-9 0,2 1 12 15,-1 3-20-15,1 0 16 0,2 1-4 16,2-1-5-16,-1 2 1 0,5 0-11 0,2-13 11 16,0 25-16-16,2-12 12 0,3-2-8 0,3 0-13 15,-2-1 10-15,2-2-20 0,3 1 5 16,-3-2-10-16,2 0-28 0,1-4-140 0,-1 1-111 16,-10-4-159-16,19 6 55 0,-19-6-47 0,14 2-39 15,-14-2-26-15,0 0-113 0,0 0-484 0,14 0-722 16</inkml:trace>
  <inkml:trace contextRef="#ctx0" brushRef="#br1" timeOffset="70235">1931 6761 294 0,'-40'18'839'0,"1"-1"-129"0,6-3-129 16,4-1-29-16,6-3-22 0,3-1-97 0,3-1-47 15,3-2-32-15,5-1 23 0,9-5 36 0,0 0 85 16,0 0 59-16,34-5-87 0,-1-6-73 0,14-3-63 16,28-8-60-16,7-4-82 0,7-1-192 15,6-3 0-15,4-1 0 0,5 0 0 0,-1 1 0 16,-2 0 0-16,-1 1 0 0,-3 1 0 0,-6 0 0 16,-6 2 0-16,-7 4 0 0,-18 4 0 15,-10 4 0-15,-7 0 0 0,-8 5 0 0,-6-1 0 16,-4 4 0-16,-4-1 0 0,-5 3 0 0,1-1 0 15,-5 1-225-15,-12 4-178 0,15-6-80 16,-15 6-109-16,0 0-88 0,0 0 136 0,0 0 15 16,0 0-33-16,-17 4-97 0,17-4-449 0,-23 7-758 15</inkml:trace>
  <inkml:trace contextRef="#ctx0" brushRef="#br1" timeOffset="95729.24">4756 5975 351 0,'0'0'326'0,"3"-14"-5"16,-3 14-34-16,2-11-2 0,-2 11-15 0,0 0-19 16,2-18-17-16,-2 18-38 0,-2-11 1 15,2 11-19-15,-9-10-11 0,9 10-4 0,-16-5-12 16,16 5 14-16,-25 3 0 0,10 3 18 0,-1 2-2 16,1 2-16-16,-5 2 7 0,-1 8-11 15,-2-1 1-15,3 4-5 0,-1 2-12 0,2 0-15 16,3 2-17-16,6-4-20 0,1 1-12 0,5-3 3 15,4-2 7-15,6 1 7 0,3-2-19 0,7-1 14 16,3-4-39-16,6-5 25 0,4-3-38 16,6-5 30-16,4-2-28 0,6-5 53 0,3-4-32 15,-5-1 46-15,-3-1-11 0,-7 0 60 0,-4-2 28 16,-7-3 6-16,-5 1-21 0,-5-2-31 0,-8 0-47 16,-1 1 0-16,-6-1-37 0,-3 1 10 15,-6-2-37-15,-1 1 15 0,-3 2-37 0,-3 1 24 16,3 0-50-16,-3 3-76 0,5 3-107 15,-1 1-140-15,5 1-151 0,0 4-121 0,10 4 56 16,0 0 99-16,-11 4-33 0,11-4-51 0,6 13-119 16,1-2-397-16,5-1-707 0</inkml:trace>
  <inkml:trace contextRef="#ctx0" brushRef="#br1" timeOffset="96047.26">5546 6099 120 0,'0'0'561'0,"0"0"-133"16,0 0-78-16,0 0-33 0,0 0-14 15,0 0-25-15,0 0-9 0,0 0-22 0,0 0 7 16,0 0-24-16,0 0 2 0,0 0-26 16,0 0-30-16,17-4-37 0,-17 4-24 0,16-6-18 15,-16 6-26-15,23-6-13 0,-9 3-16 0,3-1-27 16,-1-1-46-16,1 1-61 0,2 0-53 16,1 1-44-16,1-1-65 0,0 1-41 0,-1 1-51 15,1 2 6-15,-2-2-40 0,-1 2-26 0,-1 0-239 16,-1 0-200-16</inkml:trace>
  <inkml:trace contextRef="#ctx0" brushRef="#br1" timeOffset="98536.27">6394 5905 92 0,'0'0'627'15,"2"-16"-125"-15,-2 16-66 0,0 0-36 16,0-16-62-16,0 16-45 0,0 0-29 0,0 0-42 15,2-15-28-15,-2 15-24 0,0 0 47 0,0 0 33 16,0 0-11-16,2 13-10 0,-2-13-11 16,-2 22-26-16,0-8 12 0,0 2-13 0,-3 0-5 15,1 2-13-15,0-1 40 0,0 2-3 0,0 0-20 16,-2-1-35-16,2-1-21 0,-3 0-16 16,3-2-16-16,0-3-22 0,0 1-4 0,4-13-3 15,-6 22 7-15,6-22 33 0,-4 16 38 0,4-16-12 16,0 0-34-16,0 0-48 0,0 0 23 0,0 0-18 15,8-23-18-15,-4 7-7 0,6-5-6 16,1-4-3-16,1-4-28 0,3-2 20 0,-1 0-10 16,1 1 2-16,1 1-1 0,-4 6-8 0,-1 2 8 15,-3 4-5-15,0 3-3 0,-1 2-20 16,-1 1 0-16,-6 11 1 0,10-6 21 0,-10 6 18 16,8 11 3-16,-4 0-17 0,-1 4 28 0,1 1-4 15,-2 1 2-15,2 2 1 0,0 0 1 0,0-2-28 16,2 2-9-16,-1-5 0 0,3 2 0 0,-2-3 0 15,2 0 0-15,1-4 0 0,1-4 0 16,-10-5 0-16,23 0 0 0,-9-5 0 0,1-6 0 16,3-4 0-16,3-6 0 0,-1-6 0 0,3-6 0 15,-2-1 0-15,0-3 0 0,-1-2 0 16,-1 2 0-16,-3 7 0 0,-3 1 0 0,-3 6 0 16,0 4-14-16,-3 4-713 0,-1 2-119 0,-6 13-71 15,10-12 297-15,-10 12-26 0,0 0-755 16,-4 13-1079-16</inkml:trace>
  <inkml:trace contextRef="#ctx0" brushRef="#br1" timeOffset="103962.36">4558 6842 148 0,'4'-16'607'0,"2"3"-122"16,-2 1-71-16,-1 1-46 0,-3 11-69 0,2-20-61 16,-2 20-53-16,-5-13-13 0,5 13-12 0,-14-7-9 15,14 7-13-15,-25 2-16 0,9 3-16 16,-7 5-23-16,-2 5 8 0,-2 1-25 0,-6 8 18 0,2 2-26 15,-2 4 6-15,2 1-17 0,0 1 7 16,2 2-21-16,0 0 10 0,4 0-22 16,3 0 15-16,3-5-25 0,5 0 11 0,1 0 0 0,5-5-4 15,4-2-2-15,2-2-1 0,4-1-2 16,2-1 0-16,4-2-6 0,3-2 4 0,1-3-6 16,7-3 6-16,-1-3 0 0,5-1-10 15,0-4 7-15,3-2-4 0,1-3-12 0,0 1 19 16,-2-2-13-16,-2-1 15 0,-5 1-8 0,-1-1 44 15,-3 1 15-15,1 0 16 0,-5-1 10 16,1 1 15-16,-3 1-21 0,-8 5 9 0,12-11-26 16,-12 11-5-16,8-7-26 0,-8 7 3 0,0 0-28 15,0 0 11-15,7-7-20 0,-7 7 7 0,0 0-15 16,0 0-11-16,0 0-36 0,0 0-19 0,8 7-9 16,-8-7-9-16,6 8-10 0,-6-8 17 15,13 8 5-15,-13-8 24 0,16 6-3 0,-16-6 24 16,21 4-4-16,-21-4 25 0,22-2-12 0,-9-1 21 15,-1-2-14-15,3 0 18 0,-5-1-10 16,2-1 14-16,1-1-15 0,-3-2 21 0,1 0-8 16,-3-1 18-16,0-1-3 0,0-1 19 0,-4 1 10 15,1-1 5-15,-1 1 4 0,-4 12-7 0,2-23-4 16,-2 23-3-16,-4-21-1 0,4 21 2 0,-7-17-19 16,7 17 18-16,-12-15-31 0,12 15 4 15,-16-9-8-15,16 9 3 0,-21-4-9 0,21 4 12 16,-25 2-25-16,13 2 16 0,-1 0-8 0,-1 3 3 15,-1 0-6-15,3 2 11 0,-3 1-8 16,3 0 1-16,2 2-3 0,1-2 11 0,-1 2-17 16,4 0 6-16,2-1-8 0,0 1-7 0,4-12-13 15,-4 20 0-15,4-20 12 0,2 15 3 16,-2-15 7-16,6 11 2 0,-6-11 8 0,12 7-5 16,-12-7 4-16,19 3 0 0,-19-3-3 0,23-5 7 15,-11 3 3-15,0-2-4 0,1-1 0 16,-1 0 0-16,1 0-1 0,-1 0 0 0,2-2 2 15,-3 3-7-15,1 0 1 0,-4-1 4 0,-8 5-8 16,19-6 3-16,-19 6 4 0,14-5-6 0,-14 5-1 16,0 0 2-16,15-2 1 0,-15 2 3 15,0 0 5-15,0 0 5 0,12 7 2 0,-12-7 10 16,0 0 1-16,7 12-2 0,-7-12 11 0,0 0-1 16,0 16-3-16,0-16-5 0,0 0 1 15,-2 17 6-15,2-17-7 0,0 0-1 0,-5 14-6 16,5-14 4-16,0 0-5 0,0 0 8 0,0 0 0 15,-2 15-2-15,2-15 0 0,0 0 2 0,0 0-7 16,0 0-6-16,13-7-1 0,-13 7-6 16,16-15-12-16,-5 4-5 0,-1 0-7 0,0 0-3 15,3 0 1-15,-1-1 7 0,-2 2 3 0,3 0 1 16,-3 0 15-16,-2 3-21 0,1-1 3 0,-9 8 6 16,14-12-7-16,-14 12-2 0,10-8-3 15,-10 8 6-15,0 0-3 0,11-3 8 0,-11 3 0 16,0 0 7-16,8 6-2 0,-8-6 3 15,4 10 0-15,-4-10 0 0,8 13 5 0,-8-13 1 16,9 14-4-16,-9-14-1 0,10 13-2 0,-10-13 4 16,10 11-1-16,-10-11 3 0,11 7 9 0,-11-7-5 15,0 0 5-15,16 3 5 0,-16-3 6 16,13-5 16-16,-13 5 19 0,16-11 1 0,-8 3 16 16,1-2-21-16,-1-1 21 0,0-3-25 0,1-1 25 15,-1-2-17-15,2-4 20 0,1 0-10 0,-3-2-5 16,0 0 14-16,2 0 54 0,-3 1 33 15,-1 3 9-15,0 3 64 0,-2 1 0 0,0 2 5 16,-2 1-24-16,-2 12-30 0,4-20-37 0,-4 20-32 16,5-15-36-16,-5 15-13 0,0 0-10 15,0 0-17-15,0 0-7 0,-11 7-8 0,5 3-3 16,0 3 0-16,0 1-6 0,2 2 2 0,-3 2-9 16,-1 0 5-16,2 0 4 0,0 1-11 0,-1 0 9 15,1 0-53-15,2-2-71 0,-2 0-109 16,2 0-103-16,0-2-130 0,0-1-137 0,-1 0-49 15,3-2 105-15,2-12-11 0,-4 19-15 0,4-19-111 16,-4 11-360-16,4-11-681 0</inkml:trace>
  <inkml:trace contextRef="#ctx0" brushRef="#br1" timeOffset="104114.35">5050 7006 788 0,'0'0'681'0,"2"-13"-92"15,-2 13-55-15,0 0-23 0,2-14-53 0,-2 14-43 16,0 0-54-16,0 0-44 0,0 0-40 0,4-14-62 15,-4 14-43-15,0 0-35 0,6-6-23 0,-6 6-11 16,17-7-2-16,-17 7-28 0,25-6-113 16,-13 3-153-16,1 1-86 0,-13 2-111 0,24-1-64 15,-24 1-70-15,25 1-175 0,-25-1-326 0,19 7-677 16</inkml:trace>
  <inkml:trace contextRef="#ctx0" brushRef="#br1" timeOffset="104444.61">4329 7708 948 0,'-21'-2'885'0,"4"0"-167"0,3 0-97 0,1 0-87 15,13 2-78-15,-10-11-46 0,10 11 4 0,13-17 19 16,3 5 89-16,13-2 58 0,8-4-51 16,9 1-85-16,3-1-79 0,30-6-83 0,1 1-232 15,7 1-50-15,4 1 0 0,2 0 0 0,-2 2 0 16,-2 0 0-16,-6 2 0 0,-19 4 0 0,-8 2 0 16,-7 1 0-16,1 0 0 0,-11 5 0 0,-4-2-184 15,-8 0-352-15,-2 3-114 0,-4 0-80 16,-5 1 78-16,1 1 95 0,-17 2-48 0,16-3-63 15,-16 3-472-15,0 0-789 0</inkml:trace>
  <inkml:trace contextRef="#ctx0" brushRef="#br1" timeOffset="112177.38">4909 3552 547 0,'0'0'464'16,"0"0"-108"-16,0 0-29 0,0 0-49 0,0 0-12 15,0 0-23-15,-12 2 18 0,12-2-30 16,0 0-2-16,0 0-54 0,0 0-13 0,0 0-62 16,-4-15 5-16,4 15-19 0,4-20-14 0,-2 6-14 15,2-2-5-15,2-4-5 0,1-3 2 0,-1-4-20 16,4-5 20-16,-2-3-25 0,5-8 2 16,-1-3 4-16,3-2 5 0,-3 0 15 0,3 1 20 15,-5 4 25-15,0 8 8 0,-1 3 23 0,-3 8-7 16,2 0 12-16,-4 5-38 0,0 4 0 15,0-1-41-15,-2 3 1 0,3 2-31 0,-5 11 2 16,6-14-22-16,-6 14 18 0,0 0-19 0,6 19 11 16,-4-2 4-16,0 4 1 0,2 6-20 0,-2 3 20 15,2 2-22-15,1 3 22 0,1 0-20 16,0 1 1-16,-2-1 3 0,2-4-1 0,-2-3 3 16,3 1-2-16,-1-5-2 0,-2 0-1 0,2-4 10 15,-2-3 3-15,0-1-12 0,1-2 3 0,-1-1 8 16,-2 0 3-16,-2-13 24 0,6 17 32 15,-6-17-3-15,0 0 1 0,0 0-12 0,0 0-15 16,0 0-5-16,-14-1-4 0,5-8-11 0,-1-1-5 16,0-1-1-16,-3-1-4 0,-3-1 3 15,-1 0-5-15,-1 0 13 0,1 1-19 0,-4 0 29 16,1 1-15-16,1 2 5 0,-4-1 4 0,1 2 14 16,1 0-19-16,2 2 13 0,3 1-7 0,-3-1 9 15,5 2-11-15,-1 0 12 0,3-1-19 16,1 2-9-16,11 3-11 0,-18-6 10 0,18 6-23 15,-13-8 15-15,13 8-15 0,0 0 18 0,5-15-14 16,3 7 18-16,6-1-12 0,7-2 11 0,6-3-17 16,2-1 17-16,10-1-11 0,0-1-3 15,3 0 0-15,1 2 23 0,-2-1-20 0,1 2 13 16,-9 2-17-16,0 4 16 0,-6 0-19 16,-2 2 17-16,-5 1-23 0,-1 1 4 0,-3 1 4 0,-1 1 16 15,-15 2-11-15,25 2 18 0,-15 4 19 16,-10-6 66-16,10 13 36 0,-10-13 22 0,0 26 33 15,-6-11-14-15,-4 5 29 0,-3 1-12 0,-5 5-6 16,-1 1-24-16,-8 5 3 0,0 2-19 16,1 0-100-16,-3-2-46 0,0-1 0 0,2-1 0 15,2-2 0-15,4-3 0 0,3-3 0 0,1-4 0 16,1-1 0-16,5-4 0 0,-1 0 0 16,4-2 0-16,-1-2 0 0,1 0 0 0,0-2 0 15,8-7 0-15,-10 11 0 0,10-11-219 0,0 0-512 16,0 0-231-16,0 0-48 0,6-24-653 15,4 8-1403-15</inkml:trace>
  <inkml:trace contextRef="#ctx0" brushRef="#br1" timeOffset="114531.6">17058 3406 565 0,'-4'9'454'0,"4"-9"-68"0,0 0-30 15,0 0-14-15,-9 11-26 0,9-11-24 0,0 0-34 16,0 0-42-16,0 0-33 0,9-13-33 15,-5 2-7-15,6-4-29 0,3-3 7 0,1-2-8 16,3-8-18-16,5-6 2 0,5-4-15 0,-4-4-3 16,14-17 3-16,-2-1-7 0,-4 10-5 15,-4 5 12-15,0 1-21 0,0 2 10 0,-4 2 10 16,-1 5 15-16,-3 8 15 0,-7 6 6 16,-1 2-15-16,1 2-21 0,-6 4-21 0,3 0-16 15,-1 5-7-15,-8 8-9 0,0 0-3 0,8 4 2 16,-8 10 17-16,0 4-17 0,-4 5 28 0,4 6-29 15,-8 7 18-15,4 2-29 0,-5-1 24 0,3 3-28 16,2-2-3-16,0 0 0 0,-4 0-20 16,6-1 27-16,-3-1-21 0,1-6 18 0,0-1-22 15,4-2 21-15,-4-4-18 0,4-4 25 0,-4 0-30 16,4-3 30-16,0-2-26 0,-4 0 41 16,4-14-20-16,-2 23 45 0,2-23-43 0,-4 13 18 15,4-13-30-15,-13 4 42 0,13-4-13 0,-18-3 40 16,1-2-37-16,3-3 36 0,-9 0-44 0,-4-2 46 15,0-1-32-15,-4-1 48 0,4 0 8 16,-6 1-4-16,2 2-13 0,0-1 2 0,4 3 2 16,0-1-5-16,0 2-4 0,1 1-18 15,7-1 13-15,-2 2-33 0,7 1 1 0,-1 0-34 16,3-2 2-16,12 5 4 0,-14-5-13 0,14 5 1 16,0 0 4-16,14-11 2 0,3 5-16 0,7-1 19 15,16-4-19-15,5-2 25 0,9-1 3 0,0-1-6 16,26-6-5-16,-7 0 4 0,-11 3-9 15,-13 4 5-15,1-3-2 0,-1 2-3 0,-5 1 5 16,-7 2-7-16,-6 3 2 0,-8 1-5 16,-1 2 11-16,-5 0 11 0,2 1-4 0,-5 2 28 15,-2 1 13-15,-12 2 28 0,15 4 18 0,-15-4 10 16,-4 16 5-16,-2-4 17 0,-7 4-26 0,-1 0-94 16,-7 4-12-16,-2 2 0 0,-4 4 0 0,-6 2 0 15,2-2 0-15,-4 2 0 0,0 0 0 16,2-2 0-16,-2 2 0 0,0-3 0 0,2-1 0 15,6-4 0-15,4 0 0 0,-4-3 0 0,11-4 0 16,-3 0 0-16,5-2 0 0,1-3 0 16,-1 1 0-16,5-1 0 0,-3-1 0 0,2-2 0 15,10-5-288-15,-13 11-19 0,13-11-85 0,-10 8-61 16,10-8-49-16,0 0-40 0,-12 7 129 0,12-7-13 16,0 0-24-16,0 0-7 0,0 0-68 15,0 0-38-15,0 0-335 0,0 0-537 0</inkml:trace>
  <inkml:trace contextRef="#ctx0" brushRef="#br1" timeOffset="-210866.1">13860 9224 758 0,'0'0'774'0,"-16"8"-153"0,16-8-81 0,-17 5-15 16,17-5-33-16,-12 3-61 0,12-3-59 0,0 0-26 15,0 0-1-15,0 0-2 0,12-21 94 16,5 7-6-16,9-4-50 0,14-6-82 0,3 0-27 15,27-10-64-15,3-3 2 0,1 1-20 0,3 2-26 16,3-1-112-16,-3 1-52 0,3 0 0 16,-3 2 0-16,-5 2 0 0,-18 8 0 0,-9 3 0 15,-3 3 0-15,-9 5 0 0,-8 0 0 0,-3 2 0 16,-3 2 0-16,-3 1 0 0,-1 0 0 0,-3 1 0 16,1 1 0-16,-3-1 0 0,-10 5 0 15,19-7 0-15,-19 7 0 0,12-4 0 0,-12 4 0 16,0 0 0-16,0 0 0 0,0 0 0 0,0 0 0 15,10 4 0-15,-10-4 0 0,0 0 0 0,-6 12 0 16,6-12-399-16,-4 11-233 0,4-11-50 16,-14 14 4-16,5-7 176 0,5 0 48 0,-6 2 12 15,2-2-6-15,-3 1-52 0,3 0-28 0,-4 1-385 16,3-1-560-16</inkml:trace>
  <inkml:trace contextRef="#ctx0" brushRef="#br1" timeOffset="-210002.8">21510 9481 540 0,'-12'-6'679'0,"-2"2"-126"0,-1-1-91 16,-1 1-11-16,5-1-3 0,-5 2 11 15,7 0-26-15,9 3-57 0,-18-4-56 0,18 4-55 16,0 0 8-16,0 0 17 0,0 0 64 0,18-7 52 16,5 6-17-16,14-2-34 0,7 0-44 0,7 0-59 15,5 0-46-15,2-1-43 0,-4 1-14 16,6 1-92-16,-8 0-57 0,-7 1 0 0,0 0 0 15,-1-1 0-15,-3 2 0 0,-1-2 0 16,-7 0-191-16,-2 1-209 0,2 0-146 0,-4 1-185 16,2 0-37-16,-7 0 117 0,5 0 37 0,0 0-99 15,0 2-417-15,0 2-777 0</inkml:trace>
  <inkml:trace contextRef="#ctx0" brushRef="#br1" timeOffset="-209701.79">23534 9563 887 0,'-8'-5'709'0,"-2"-1"-107"0,-3 2-78 16,3 1 84-16,10 3-9 0,-21-7-25 0,21 7-65 16,-16-5-57-16,16 5-2 0,-11-4-20 0,11 4-66 15,0 0-36-15,13-9-68 0,1 7-13 0,7-2-5 16,8 0-11-16,2-1-56 0,8 0-175 15,0 2 0-15,3-2 0 0,-1 0 0 0,0 1 0 16,1 0 0-16,-3-2 0 0,-2 4 0 0,0-3 0 16,-8 3 0-16,0-1 0 0,-6 1 0 0,0-1 0 15,-5 1 0-15,1 1 0 0,-5-1 0 0,1 1 0 16,-15 1 0-16,25-1 0 0,-25 1 0 16,18-2-90-16,-18 2-370 0,15-1-138 0,-15 1-193 15,0 0-5-15,0 0 109 0,0 0-54 0,0 0-539 16,0 0-928-16</inkml:trace>
  <inkml:trace contextRef="#ctx0" brushRef="#br1" timeOffset="-204740.43">14019 10072 263 0,'-10'6'409'0,"0"-1"-56"15,1 0-24-15,9-5-12 0,-18 8 2 16,18-8-8-16,-17 7-3 0,17-7-18 0,-12 7 4 15,12-7-20-15,-11 4-15 0,11-4-20 0,0 0-26 16,-10 4-28-16,10-4-16 0,0 0 20 16,0 0 56-16,0 0 8 0,17-2 32 0,-1-2 25 15,7-2 69-15,4-4-8 0,8-2-22 0,4-2-51 16,2-3 8-16,5 0-38 16,-1-2-17-16,1 1-96 0,1-1-155 0,-1 1 0 0,-7 0 0 15,3 2 0-15,-13 3 0 0,-1 1 0 16,-5 3 0-16,-4 2 0 0,-3 0 0 0,-1 1 0 0,-3 1 0 15,3 1 0-15,-9-1 0 0,-6 5 0 0,21-7 0 16,-21 7 0-16,8-3 0 0,-8 3 0 16,0 0 0-16,0 0 0 0,0 0 0 0,0 0-401 15,0 0-482-15,-4 15-83 0,4-15 147 0,-9 16-18 16,-1-7-523-16,2 1-1025 0</inkml:trace>
  <inkml:trace contextRef="#ctx0" brushRef="#br1" timeOffset="-186459.97">17876 11341 103 0,'0'0'669'16,"-8"-9"-105"-16,8 9-78 0,0 0-33 15,-10-9-85-15,10 9-29 0,0 0-62 0,0 0-12 16,-4-10 26-16,4 10-2 0,10-8-10 0,2 4-40 16,1 0-20-16,5 0-35 0,1 1-16 0,0 1-46 15,8-1-15-15,-1 0-28 0,1 2-5 0,0-1-27 16,0 0 4-16,0 1-19 0,0 1-58 16,-4-2-95-16,-3 2-131 0,-1-2-80 0,-5 2-95 15,3 0-35-15,-17 0-98 0,18-1-552 0,-18 1-761 16</inkml:trace>
  <inkml:trace contextRef="#ctx0" brushRef="#br1" timeOffset="-186264.97">18102 11175 394 0,'-11'-8'681'0,"3"2"-98"0,8 6-77 0,-14-12-50 0,14 12-59 16,-13-10-46-16,13 10-43 0,-8-6-46 15,8 6-52-15,0 0-41 0,-10-4-34 0,10 4-18 0,0 0 58 16,0 0 36-16,-9 16-29 0,9-16-9 15,0 24-41-15,-4-10-13 0,4 3-33 0,0 1 24 16,0 0-31-16,-4 2-13 0,2 0-130 16,2-3-157-16,0 1-68 0,0 1-119 0,0-1-65 15,2 0-83-15,2-2-681 0,0-1-877 0</inkml:trace>
  <inkml:trace contextRef="#ctx0" brushRef="#br1" timeOffset="-185993.97">18160 11320 29 0,'4'-16'704'0,"0"0"-164"16,0 2-85-16,2 0-38 0,-2 0-52 16,5 0-16-16,-5 2-47 0,2-1-14 0,2 2-27 15,1 2-15-15,-1 1-25 0,2 0-29 0,-2 2-10 16,-8 6-25-16,19-4 15 0,-19 4 6 16,19 6 17-16,-11-2 3 0,0 6 9 0,0-2 55 15,-1 3-14-15,-3 1-11 0,4 1 2 0,-4-2 0 16,6 2-15-16,-5 0-32 0,3-3-25 15,-2-2-31-15,2 2-1 0,1-3-22 0,1 0-3 16,-10-7-24-16,21 4-13 0,-21-4-5 0,22-2-64 16,-7 0-4-16,-7-5-123 0,2 1-156 0,3 0-149 15,-5-3-219-15,-2 4-162 0,3-4 115 16,-1 0 13-16,2 2-130 0,-6 0-367 0,-4 7-823 16</inkml:trace>
  <inkml:trace contextRef="#ctx0" brushRef="#br1" timeOffset="-185732.97">18693 11225 591 0,'10'-5'719'16,"-10"5"-130"-16,0 0-135 0,0 0-54 0,0 0-44 15,17-7 14-15,-17 7-7 0,14-4-48 0,-14 4-33 16,27-4-73-16,-12 1-26 0,-3 2-48 0,3 0-14 16,-3 0-40-16,-12 1 6 0,23-1-22 0,-23 1 45 15,18-2 91-15,-18 2 111 0,9-7-36 16,-9 7-9-16,0 0 21 0,-9-14-12 0,-1 8-2 15,-2 0 9-15,1 1-34 0,-5 0-32 16,-3 5-99-16,0 0-118 0,3 2 0 0,1 4 0 16,-1 2 0-16,-3 6 0 0,5 1 0 0,1 2 0 15,3 2 0-15,6-1 0 0,0 2-141 0,4 1-512 16,4 2-181-16,4 2-110 0,3 5 228 0,7-3-97 16,3 9-487-16,2-4-950 0</inkml:trace>
  <inkml:trace contextRef="#ctx0" brushRef="#br1" timeOffset="-182534.7">18187 12897 585 0,'0'0'451'0,"0"0"-47"16,4-11-35-16,-4 11-47 0,0 0-58 0,0 0-22 15,0 0-6-15,0 0-11 0,-9 5 14 0,5 6-52 16,-2 1-4-16,-2 4-50 0,4 2 14 16,-7 1-54-16,3 4 28 0,0 0-51 0,-3 1-9 15,7-1-11-15,-4 2-7 0,0-6-8 0,2-1-7 16,1-2-3-16,1 0 3 0,0-3 53 0,0-3 48 15,4-10 45-15,-4 20 25 0,4-20-39 16,0 0-17-16,0 0-25 0,0 0-22 0,4-16 17 16,0 2 36-16,0-3-32 0,5-6-3 0,-3-2-34 15,2-6-4-15,4-1-25 0,-1 0 7 16,1-1-25-16,-1 3-1 0,1 4 1 0,-4 3 7 16,-2 3-1-16,3 3-25 0,-5 3 3 0,2 0-11 15,-2 3-5-15,-4 11 2 0,0 0 8 0,0 0 1 16,13 7 26-16,-9 8-24 0,-4-1 25 0,4 2-27 15,-4 4 23-15,0 2-15 0,2-1 5 16,2 1 3-16,0-2 1 0,-4-1 16 0,4 1 32 16,0-4 0-16,5-2 11 0,-7 1 45 0,2-4 38 15,4-2 35-15,0-2-13 0,-8-7-27 16,19 2-34-16,-7-9-109 0,-1 1-23 0,1-6 0 16,-2-2 0-16,3-2 0 0,1-3 0 0,-1-1 0 15,-3-1 0-15,3-2 0 0,-5 2-23 16,-2 5-334-16,2-1-110 0,1 6-144 0,-3-4-191 15,-2 5 87-15,4 2 123 0,-8 8-27 0,15-6-63 16,-15 6-362-16,16 4-695 0</inkml:trace>
  <inkml:trace contextRef="#ctx0" brushRef="#br1" timeOffset="-181666.7">18600 13006 6 0,'0'0'633'15,"0"0"-116"-15,-4 5-45 0,4-5-7 0,0 0-70 16,0 0-34-16,0 0-78 0,-11 6-33 15,11-6-78-15,0 0-14 0,0 0-51 0,0 0 2 16,0 0-48-16,0 0 10 0,0 0-36 0,15 4 21 16,-15-4-35-16,0 0 15 0,19-1-23 0,-19 1 29 15,0 0-15-15,16-5 127 0,-16 5-62 16,0 0 34-16,4-8-27 0,-4 8 47 0,0 0-35 16,-4-14 17-16,4 14-29 0,-8-12 8 0,8 12-31 15,-15-7-1-15,15 7-26 0,-12-7-2 0,12 7-19 16,-15 0 3-16,15 0-22 0,-18 5 13 15,18-5-33-15,-17 11 33 0,9-4-39 16,2 2 33-16,2 3-26 0,4-12 24 0,-9 20-28 0,9-20 21 16,5 22-20-16,-1-11 21 0,0-1-23 15,2 1 26-15,2-4-28 0,5 1 25 0,-3-2-17 16,-2-2 17-16,7-1-16 0,-15-3 26 0,23 3-36 16,-23-3 34-16,24-3-19 0,-13 0 27 0,-3-1-24 15,6 0 21-15,-5-4-34 0,1 3 36 0,-2-4-23 16,1 2 26-16,-1-2-25 0,-2 0 24 15,2 0-25-15,-4 2 20 0,-4 7-23 0,11-15 22 16,-11 15-22-16,8-17 17 0,-8 17-20 0,8-12 26 16,-8 12-25-16,4-10 23 0,-4 10-20 15,0 0 24-15,7-11-16 0,-7 11 22 0,0 0-19 16,0 0 11-16,0 0-17 0,0 0 10 0,0 0-21 16,0 0 21-16,0 0-24 0,0 0 20 0,-15 7-20 15,15-7 20-15,-8 18-21 0,4-8 18 16,2 2-16-16,-2-2 17 0,-1 2-18 0,1-2 25 15,4-10-26-15,-4 21 18 0,4-21-21 0,-4 18 8 16,4-18-2-16,0 0 3 0,0 18-9 16,0-18 24-16,0 0 3 0,8 14 2 0,-8-14-3 0,0 0 1 15,15 3-13-15,-15-3 15 0,12-3 17 16,-12 3-20-16,19-11 20 0,-11 6-29 0,2-5 20 16,-1 2-24-16,-1 0 19 0,0-1-18 0,-2-2 17 15,3 2-15-15,-1 1 13 0,-8 8-36 0,10-14 40 16,-10 14-18-16,9-10 10 0,-9 10-19 15,0 0 18-15,12-12-45 0,-12 12 32 0,0 0-21 16,0 0 11-16,6-8-17 0,-6 8 28 0,0 0-35 16,0 0 41-16,4 10-20 0,-4-10 18 15,0 0-20-15,9 14 25 0,-9-14-21 0,10 12 23 16,-10-12-28-16,8 11 23 0,-8-11-17 0,8 9 22 16,-8-9-30-16,11 7 41 0,-11-7-38 0,12 6 45 15,-12-6-14-15,0 0 34 0,19-6-4 0,-19 6 39 16,18-7-6-16,-5 0 27 0,-5 0-25 15,-2-2 25-15,3 0-21 0,3-1 32 0,-6 0-29 16,2-5 14-16,1 1-10 0,1-3-6 0,-6-2 15 16,4-1 7-16,-3 2 31 0,1-1 35 0,-2 1 36 15,-4 4-7-15,4 0 1 0,0 0-118 16,-4 14-82-16,0-19 0 0,0 19 0 0,4-16 0 16,-4 16 0-16,0 0 0 0,0 0 0 0,-8 10 0 15,4 2 0-15,0-1 0 0,-2 5 0 16,1 2 0-16,-3 2 0 0,4-2 0 0,-2 3 0 15,-2 1-369-15,-1 1-296 0,5-3-213 0,-2 0-51 16,-2 1 182-16,4-4-710 0,-5 1-1149 16</inkml:trace>
  <inkml:trace contextRef="#ctx0" brushRef="#br1" timeOffset="-181529.7">18945 13046 413 0,'4'-9'623'16,"7"-1"-150"-16,-3-2-63 0,4 2-50 0,3-5-55 15,3 1-61-15,5 0-43 0,-2 0-40 0,2 0-35 16,5 0-51-16,-7 3-134 0,6-1-165 0,-4 1-88 16,-1 2-563-16,1-3-506 0</inkml:trace>
  <inkml:trace contextRef="#ctx0" brushRef="#br1" timeOffset="-180272.18">18137 12172 343 0,'0'0'525'0,"-15"-4"-92"0,15 4-29 0,0 0-45 16,-8-4-52-16,8 4-35 0,0 0-30 0,0 0-20 15,0 0-43-15,0 0 32 0,0 0 6 0,0 0 34 16,0 0-21-16,0 0-39 0,15-8-36 15,-15 8-29-15,20-2-23 0,-20 2-23 0,23 2-27 16,-23-2-97-16,27 0-100 0,-13 2-104 0,1-2-81 16,1 2-108-16,3-2-58 0,-2-2-509 0,-3 0-658 15</inkml:trace>
  <inkml:trace contextRef="#ctx0" brushRef="#br1" timeOffset="-179995.16">18451 11973 237 0,'0'0'576'0,"0"-16"-131"0,0 16-50 0,0 0-67 16,0-16-64-16,0 16-67 0,0 0-36 0,0 0-37 16,0 0 15-16,0 0 35 0,0 0 7 0,0 0 3 15,0 21-17-15,0-21 28 0,0 28-26 16,0-12 2-16,0-2-16 0,0 4-5 0,0-4-13 16,4 0-13-16,-4-1-1 0,0-1 4 0,4 0 12 15,3-2 32-15,-7-10 18 0,12 13 2 16,-12-13 51-16,19 5-1 0,-19-5-35 0,22-8-33 15,-5 2-31-15,-7-3-27 0,3-2-10 0,1-2-29 16,-6-1-12-16,7-1-18 0,-7 0-26 16,0 1-93-16,3 0-83 0,-7 3-142 0,4-1-183 15,0 3-46-15,-8 9 16 0,11-13-4 0,-11 13-7 16,0 0-53-16,12-6-489 0,-12 6-717 0</inkml:trace>
  <inkml:trace contextRef="#ctx0" brushRef="#br1" timeOffset="-179676.18">18780 12069 290 0,'0'0'550'15,"0"0"-49"-15,0 0-44 0,0 0-41 0,0 0-38 16,0 0-62-16,-4-10-49 0,4 10-52 16,0 0-46-16,0 0-38 0,0 0-27 0,0 0-19 15,0 0-16-15,0 0-15 0,12-7-8 0,-12 7 9 16,15-2-30-16,-15 2 25 0,20-5-37 0,-20 5 25 15,19-3-30-15,-19 3 53 0,18-8 32 16,-18 8 54-16,13-10 52 0,-13 10 25 0,10-14 10 16,-10 14-1-16,4-14-5 0,-4 14 63 0,-8-16-22 15,-2 10-48-15,1 3-17 0,-5-1-18 16,2 0-35-16,-3 4-30 0,3 4-19 0,-3 0-23 16,3 2-22-16,-3 4-8 0,7 1-9 0,0 1-3 15,6 2 1-15,2 0-14 0,6 0-5 16,2 0-61-16,7-1-118 0,9 1-156 0,1-2-231 15,10-2-170-15,1 1 54 0,1-6-50 0,2 0-678 16,2-1-1064-16</inkml:trace>
  <inkml:trace contextRef="#ctx0" brushRef="#br1" timeOffset="-172702.44">19206 11271 455 0,'0'0'400'0,"0"0"-71"0,0 0-55 0,-13-6-27 15,13 6-24-15,0 0-30 0,0 0-42 0,0 0-25 16,0 0-29-16,-10-5-18 0,10 5-12 16,0 0-15-16,0 0 4 0,14-4 23 0,-14 4 7 0,23-5 8 15,-11 2 2-15,7 1-9 0,0-3-16 16,-3 1-12-16,3 1-12 0,-1 1-8 0,3-2 0 16,-2 1-8-16,-1 1-5 0,1-1-3 0,-7-1-2 15,3 1 6-15,1 1 8 0,-16 2 10 16,19-2 8-16,-19 2 8 0,19-2 8 0,-19 2 1 15,16-2-1-15,-16 2-4 0,0 0-6 16,10-3 2-16,-10 3-25 0,0 0-10 0,0 0-3 16,13 5-3-16,-13-5 0 0,4 10 3 0,-4-10-5 15,0 20-1-15,0-20 15 0,0 28-12 0,0-11 19 16,-4 2-1-16,4 0 3 0,0 2 6 0,0 0 0 16,-4 3-6-16,4 2 1 0,-4 2 2 0,4 1-7 15,0 0 8-15,-5 1-1 0,5-2 7 16,0 1-9-16,0 0 6 0,0-1 6 0,0-2-6 15,0 0-9-15,0-2-3 0,0 0-3 16,5-4-9-16,-5 1-2 0,0-2-3 0,0-1-4 16,0-2 0-16,0 0-3 0,4-2-3 0,-4-14-3 15,0 24 2-15,0-24 1 0,0 19 6 16,0-19-2-16,0 15 29 0,0-15 24 0,0 0 24 16,0 17 21-16,0-17 58 0,0 0 28 0,0 14-26 15,0-14-24-15,0 0-23 0,-15 12-19 16,15-12-21-16,-16 6-15 0,16-6-2 0,-23 7-15 15,11-5-6-15,1 3-9 0,-1-3-2 0,-3 1-13 16,1 1-2-16,-3 1-1 0,5-2-10 0,-7 1 0 16,5 0-3-16,-3-2 4 0,3 4-5 0,4-3 2 15,-3-2 3-15,1 2-7 0,12-3-3 16,-19 3-21-16,19-3-52 0,-14 6-55 0,14-6-79 16,0 0-129-16,-17 0-138 0,17 0 18 15,0 0 9-15,0 0-12 0,0 0-37 0,0 0 15 16,0 0-38-16,0 0-421 0,0 0-594 0</inkml:trace>
  <inkml:trace contextRef="#ctx0" brushRef="#br1" timeOffset="-171981.23">19528 11937 325 0,'0'0'282'16,"0"0"-14"-16,0 0-71 0,0 0 9 0,0 0-87 15,0 0 38-15,2-10-79 0,-2 10 47 0,0 0-81 16,0 0 59-16,0 0-22 0,0 0-1 15,0 0-4-15,0 0 5 0,0 0 8 0,0 0 10 16,0 0 19-16,0 0-1 0,8-7 25 0,-8 7 5 16,0 0 7-16,0 0 2 0,0 0-9 0,0 0-9 15,0 0-2-15,0 0-17 0,0 0-13 16,0 0-17-16,0 0-25 0,0 0-6 0,0 0-12 16,0 0-10-16,0 0 61 0,0 0 49 0,0 0 7 15,0 17-5-15,0-17-5 0,0 20 15 16,0-20 0-16,-4 28-16 0,4-12-8 0,0 1-13 15,0 3 3-15,0-2 28 0,4 3-33 0,-4 3-10 16,5 1-23-16,-5 3 6 0,6 0-7 16,-2 2 1-16,0 0-2 0,0 3-6 0,4-4-14 15,-3 1-4-15,-1-1-8 0,-2-2-3 0,2 0-8 16,0 0 3-16,0-2-4 0,0-4-10 0,0 0-7 16,-1-1-3-16,-1-1 4 0,0-2-5 0,2-4-6 15,-4 3 5-15,4-1-7 0,-4-4-3 16,0-11 1-16,4 22-2 0,-4-22-6 0,0 17 8 15,0-17-2-15,4 12 9 0,-4-12-8 0,0 0 0 16,4 16 1-16,-4-16 2 0,0 0 5 0,0 0 6 16,0 14 32-16,0-14 4 0,0 0 30 0,0 0 28 15,0 0-47-15,2 12 15 0,-2-12-33 0,0 0-12 16,0 0 0-16,0 0-14 0,0 0 7 16,0 0-1-16,0 0 6 0,0 0-1 0,0 15 17 15,0-15 31-15,0 0-41 0,0 0-28 0,-10 5-15 16,10-5 0-16,-8 5 0 0,8-5 0 0,-19 9 0 15,7-4 0-15,1-1 0 0,-1 3 0 0,-2 0 0 16,1-1 0-16,-1 0 0 0,1 1 0 16,-1 2 0-16,1-4 0 0,-1 4 0 0,2-4 0 15,1 2 0-15,-1 0 0 0,1-3 0 0,3 3-12 16,8-7-319-16,-18 7-175 0,18-7-287 0,-13 7-160 16,13-7 194-16,0 0-771 0,0 0-1237 0</inkml:trace>
  <inkml:trace contextRef="#ctx0" brushRef="#br1" timeOffset="-146629.89">1013 9292 604 0,'-19'-3'821'16,"3"2"-165"-16,1 1-36 0,-1-2-60 0,16 2-32 15,-25-1-103-15,25 1-19 0,-21-1-35 0,21 1-8 16,-12-2-50-16,12 2 157 0,0 0-40 15,6-16-4-15,11 2-37 0,16-9-31 0,8-2-40 16,25-14-185-16,7 0-133 0,7-2 0 0,5-2 0 16,2-1 0-16,4 0 0 0,0 2 0 15,-3 0 0-15,-3 2 0 0,-2-1 0 0,-7 4 0 0,-3 4 0 16,-9 2 0-16,-15 7 0 0,-11 6 0 16,-7 6 0-16,-9 1 0 0,1 1 0 0,-6 3 0 15,-1-2 0-15,-3 4 0 0,-1 0 0 0,0-1 0 16,-1 1 0-16,-11 5 0 0,16-7 0 15,-16 7 0-15,13-7 0 0,-13 7 0 0,0 0 0 16,14-4 0-16,-14 4 0 0,0 0 0 0,0 0-528 16,0 0-322-16,0 0-36 0,0 16 202 15,0-16 68-15,-10 17-60 0,4-6-581 0,-3-1-897 16</inkml:trace>
  <inkml:trace contextRef="#ctx0" brushRef="#br1" timeOffset="-129605.75">1147 10840 88 0,'-12'5'819'0,"-1"-3"-177"0,1 2-65 15,0-1-89-15,1 1 34 0,11-4-84 0,-20 4-9 16,20-4-74-16,-15 5-26 0,15-5-52 0,0 0-38 16,-12 2-46-16,12-2 21 0,8-7 49 0,6 0 31 15,7-5-18-15,8-4-51 0,10-4 20 16,9-4-39-16,20-7 4 0,4-4-12 0,-1 3-11 16,-1 0 9-16,0 0-26 0,-1 1-59 0,-16 7-111 15,-5 4 0-15,-5-1 0 0,-1 2 0 16,-5 1 0-16,-8 4 0 0,-2 2 0 0,-5 1 0 15,-3 2 0-15,-3 2 0 0,-1 0 0 0,-1 1 0 16,-3 0 0-16,-1 1 0 0,0 1 0 16,-10 4 0-16,17-7 0 0,-17 7 0 0,14-8 0 15,-14 8 0-15,9-4 0 0,-9 4 0 0,0 0 0 16,12-6 0-16,-12 6 0 0,0 0-510 0,0 0-510 16,0 0-110-16,0 0-614 0,0 0-1503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3:47:46.40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B050"/>
    </inkml:brush>
  </inkml:definitions>
  <inkml:trace contextRef="#ctx0" brushRef="#br0">2813 3151 333 0,'0'0'498'15,"0"0"-168"-15,0 0-25 0,0 0-89 0,0 0 9 16,0 0-54-16,0 0 10 0,0 0-24 0,4-11 1 15,-4 11-22-15,0 0-9 0,0 0-27 16,0 0-11-16,0 0-18 0,0 0 14 0,0 0 12 16,3 21 11-16,-1-6 24 0,-2 6-6 0,0 3 33 15,0 10-15-15,0 9 16 0,2 11 10 16,-2 7 13-16,2 4 6 0,0 4-5 0,0 29-19 16,2 0-43-16,0 4 5 0,2-1 2 0,1 3 16 15,-1 5-11-15,2 1 51 0,0 1-3 0,1 2-15 16,-1 2-38-16,2 1 31 0,-2 3-8 15,3 2-23-15,-1-1-8 0,3 1-7 0,-3-2-5 16,-2 0 7-16,2-2 12 0,1-2 3 16,-3-1 19-16,0-4-21 0,1-4 17 0,-1 0-3 0,-2-3-15 15,0-1-112-15,-2-1-16 0,-2-3 0 0,1-1 0 16,1-4 0-16,-4-14 0 0,2-13 0 16,-2-1 0-16,2 0 0 0,0-2 0 0,0-3 0 15,2-2 0-15,0-4 0 0,0-2 0 0,3-3 0 16,-1-6 0-16,-2-4 0 0,2 1 0 15,0-4 0-15,0-1 0 0,-1-5 0 0,-1 0 0 16,2-4 0-16,-2 0 0 0,-2-6 0 16,0-1 0-16,0-2 0 0,0-2-61 0,0-1-404 15,-2-14-146-15,-2 17-98 0,2-17-35 0,0 0 146 16,0 0-84-16,-14-3-688 0,8-5-1041 0</inkml:trace>
  <inkml:trace contextRef="#ctx0" brushRef="#br0" timeOffset="1134.1">1867 7301 323 0,'0'0'322'0,"-13"-8"34"0,13 8-98 0,-8-7 51 16,8 7-50-16,0 0-3 0,-8-10-74 16,8 10-13-16,0 0-48 0,0 0 4 0,2-13 5 15,-2 13 18-15,14-10-5 0,-3 7-12 16,3 0-2-16,5 0-23 0,1 2-1 0,5-2-1 0,6 1 9 16,10 1 5-16,13-1 5 0,6 0-5 0,6 0 12 15,36-3-7-15,3-1-17 0,7 0-5 16,8 1-31-16,1-2 0 0,8 2-15 0,3-1-7 15,2 2-10-15,5-2-3 0,72-2-9 0,-48 3-1 16,-27 0-3-16,81-3-4 0,-10 0 0 16,0-1 53-16,4 1 45 0,2 0 18 0,4-6 7 15,4 4-34-15,8-2 16 0,1 2 11 16,-1 1-59-16,7 2 25 0,-5 2-53 0,-1 0 22 16,-7 2-41-16,0-1 30 0,-10 4-20 0,-45-1 48 15,-28 1-26-15,81 1 35 0,-57 1-43 16,-30 2 31-16,0-1-32 0,-3 2-1 0,-1-1 26 15,-6 2-41-15,-4-1 27 0,-7 3-41 0,-9-1 30 16,-7-1-43-16,-8 4 32 0,-19-5-39 0,-14 2 1 16,-4 0-2-16,-13-4-5 0,-2 3 5 0,-10-3 3 15,0 1 10-15,-6 0 9 0,-5 0 21 16,1 0 17-16,-5 0 25 0,0 1 7 0,-12-5-15 16,15 11 9-16,-15-11-6 0,10 12 4 0,-10-12-22 15,4 11-14-15,-4-11-3 0,0 0-15 16,2 14-8-16,-2-14-11 0,0 0-3 0,0 13 10 15,0-13 3-15,0 0-21 0,0 0 1 0,5 13 2 16,-5-13-15-16,0 0 0 0,0 0 8 16,0 0-1-16,4 12 1 0,-4-12 6 0,0 0 16 15,0 0-10-15,0 0 2 0,0 0 1 0,0 0-6 16,0 0-15-16,0 0-28 0,0 0-5 0,0 0-5 16,-6-16 9-16,6 16-9 0,-7-17-7 0,3 6 19 15,0 1-12-15,-2-1 30 0,0-1-25 16,-3 0 25-16,-1-1-17 0,-2 2 25 0,-1-2-18 15,-3 1 22-15,-3 1-26 0,-2 0 38 0,1 2-27 16,-3 0 28-16,0 1-24 0,5 3 31 16,1-1-32-16,3 1 22 0,-1 1-41 0,15 4 35 15,-16-3-23-15,16 3 31 0,0 0-24 16,8 7 30-16,4 0-27 0,9-2 34 0,6 2-31 0,16 4 24 16,7 2-23-16,4 0 1 0,1-2 17 15,1 4-18-15,0 0 32 0,-4-1-10 0,-7 1 37 16,-6 0 66-16,-7-2 131 0,-14 0 93 0,-8-1-232 15,-7 2-106-15,-8-1 0 0,-7 1 0 16,-13 3 0-16,-4 0 0 0,-12 1 0 0,-5-1 0 16,-3 0 0-16,-1-2 0 0,1-1 0 0,3-3 0 15,9-3 0-15,4 1 0 0,6-3 0 16,4 0-902-16,5-2-388 0,3-2-672 0,15-2-1535 16</inkml:trace>
  <inkml:trace contextRef="#ctx0" brushRef="#br0" timeOffset="2102.21">2772 3257 480 0,'0'0'395'16,"0"0"15"-16,-6-10-46 0,6 10-16 0,0 0-49 16,0 0-32-16,-8-10-28 0,8 10-33 15,0 0-25-15,0 0-11 0,-17 8 2 0,17-8 2 16,-14 17 18-16,5-4-18 0,1-1 1 16,-2 3 7-16,-1 4 14 0,-1-3-23 0,2 4 5 15,-3-3-34-15,3-1-5 0,2-4-36 0,-1 1-4 16,1 0-32-16,2-3-7 0,0-2-9 0,6-8 12 15,-11 13-18-15,11-13 4 0,0 0-30 0,0 0 12 16,4-12-26-16,3 1 20 0,1-1-32 16,2-3 28-16,3-2-31 0,1-1 25 0,1 1-3 15,-1 1-4-15,1 0-7 0,-3 2-3 0,-2 3-6 16,3 0 5-16,-3 3-5 0,-2-1 3 16,3 3 10-16,-3 1 6 0,-8 5 14 0,18-6-3 15,-18 6 27-15,15 0-1 0,-15 0 32 0,16 5-9 16,-16-5-14-16,17 8-8 0,-9-3 6 15,1 2-24-15,-1-1 12 0,2 1-19 0,-2-1-26 16,1-1-106-16,1 2-148 0,-10-7-181 16,19 10 8-16,-11-4-110 0,-8-6-130 0,16 5-609 0,-16-5-923 15</inkml:trace>
  <inkml:trace contextRef="#ctx0" brushRef="#br0" timeOffset="2670.91">1577 3775 510 0,'8'-33'548'0,"1"1"-103"0,1 6-44 0,-4 0-61 16,3 3-66-16,-3 5-54 0,0 2-46 0,0 2-37 15,0 2-10-15,-6 12 44 0,11-12 26 16,-11 12 21-16,12 3 5 0,-12-3-15 0,13 16 13 16,-7-4-55-16,0 2 16 0,0 1-54 0,0 1 2 15,1 0-51-15,-1-1 10 0,2 0-50 0,0-1 24 16,3-3-35-16,-1 0 21 0,2-4-28 15,1-1 22-15,-1-3-22 0,3-4 22 0,-1-3-13 16,1-4 48-16,-3-1 28 0,0-5 71 0,1-2 33 16,-3-2 33-16,0 2-6 0,-3 0 67 0,1 0-2 15,-4 2 5-15,0 2-26 0,0 1-36 16,2 1-69-16,-6 10-176 0,7-15 0 0,-7 15 0 16,0 0 0-16,0 0 0 0,4 16 0 0,-6 2 0 15,2 3 0-15,-4 7 0 0,2 5 0 16,-5 5 0-16,-1 2 0 0,0 6 0 0,-5 2 0 15,-1-3 0-15,-3 2 0 0,-1-1 0 0,-1-1 0 16,1-7 0-16,1-9 0 0,3-2 0 16,1-7 0-16,3-6 0 0,0-5 0 0,10-9 0 15,-23-6 0-15,15-6 0 0,-3-9 0 0,7-5 0 16,0-2 0-16,2-1 0 0,2-1 0 0,2 1 0 16,-2 2 0-16,2 4 0 0,0 3 0 0,2 2 0 15,2 3-1012-15,-1 4-319 0,3 5-548 16,-8 6-1550-16</inkml:trace>
  <inkml:trace contextRef="#ctx0" brushRef="#br0" timeOffset="3805.73">9017 7859 76 0,'2'-13'658'0,"-2"13"-185"0,6-22-79 16,-2 11-65-16,2 0-23 0,1 1-53 16,1 1-4-16,0 2-23 0,0 0-27 0,-8 7 1 15,19-5 7-15,-19 5-2 0,21 2 9 0,-11 4 16 16,-2 5 20-16,-4 3 0 0,1 2-7 0,-5 1-7 15,-3 3-6-15,-1 5-9 0,-4-2 35 0,-6 5 19 16,-1 0-51-16,-1-1-11 0,-5 0-48 16,4-2-17-16,-1 0-41 0,1-6-2 0,3-3-21 15,3-2-2-15,1-2 2 0,4-1 12 16,-2-3-25-16,8-8 14 0,0 0-42 0,0 0 21 16,0 0-18-16,20-15-9 0,-3-3-5 0,4-2-16 15,5-11-1-15,3-1-3 0,2-2-16 0,0 1 18 16,0 1-14-16,-4 4 32 0,-8 8 104 15,-3 0-32-15,-5 8-104 0,-1-1 0 0,-4 2 0 16,-6 11 0-16,0 0 0 0,-10-5 0 0,-3 12 0 16,-1 4 0-16,-3 5 0 0,3 2 0 0,2 5 0 15,-1 1 0-15,5 3 0 0,4-3 0 16,2 1 0-16,6 1 0 0,2 0 0 0,6 1 0 16,7-3 0-16,4-4 0 0,4-2 0 0,4-2 0 15,0-5 0-15,4-2-64 0,-6-5-837 16,0-2-141-16,-2-4 62 0,-1-2-663 0,-5-1-1378 15</inkml:trace>
  <inkml:trace contextRef="#ctx0" brushRef="#br0" timeOffset="11086.54">3820 6508 296 0,'0'0'515'0,"-6"-13"-82"15,6 13-36-15,0 0-22 0,-6-13-41 0,6 13-26 16,0 0-24-16,-4-12-34 0,4 12-48 0,0 0-31 16,0 0-7-16,0 0-12 0,0 0 21 15,0 0-14-15,10-7-2 0,-10 7-17 0,14 7-12 16,-3-2-12-16,-1 2-22 0,2-1-11 0,3-2-20 16,-1 3-9-16,3-2-11 0,-3 0-4 0,1 1-2 15,-1-2-14-15,-1-1-2 0,-1 1-1 0,0-2 1 16,-12-2 12-16,17 4 21 0,-17-4-3 15,10-4 19-15,-10 4 4 0,9-8 41 0,-9 8 29 16,0-19 62-16,0 19-21 0,-5-26 66 16,3 12 1-16,-4-1 34 0,0 1 10 0,0 1-8 15,0 1-17-15,-1 1-14 0,1 2-151 0,0 1-106 16,6 8 0-16,-12-13 0 0,12 13 0 0,-13-6 0 16,13 6 0-16,0 0 0 0,-14 11 0 15,14-11 0-15,-11 19 0 0,5-8 0 0,2 0 0 16,0 2 0-16,0 1 0 0,0-1-20 0,2 0-521 15,0-2-166-15,2-11-108 0,-3 22 48 0,3-22 42 16,0 0-83-16,0 17-401 0,0-17-850 16</inkml:trace>
  <inkml:trace contextRef="#ctx0" brushRef="#br0" timeOffset="11503.54">4264 5641 524 0,'0'0'629'0,"9"-15"-138"0,-9 15-66 15,0 0-78-15,6-12-54 0,-6 12-40 16,0 0-27-16,0 0-9 0,8-10 14 0,-8 10 3 15,0 0-11-15,19 0-23 0,-19 0-32 0,23 3-23 16,-11-2-31-16,2 0-17 0,1 1-21 0,-3-1-11 16,5 0-14-16,-5 1-10 0,-12-2-11 15,25 2 2-15,-25-2-6 0,21 0 34 0,-21 0 48 16,14 1 25-16,-14-1 61 0,0 0 51 0,15-3 32 16,-15 3-30-16,0 0 13 0,4-13 35 0,-4 13 7 15,0 0-35-15,-8-16 4 0,8 16-32 16,-11-10-84-16,11 10-155 0,-12-9 0 0,12 9 0 15,-13-6 0-15,13 6 0 0,-12-2 0 0,12 2 0 16,0 0 0-16,-17 3 0 0,17-3 0 16,-12 11 0-16,12-11 0 0,-10 16 0 0,10-16 0 15,-9 20 0-15,9-20-208 0,-2 19-555 16,2-19-133-16,4 17 11 0,-4-17 99 0,9 11-687 0,-9-11-1167 16</inkml:trace>
  <inkml:trace contextRef="#ctx0" brushRef="#br0" timeOffset="11921.54">5162 4895 328 0,'0'0'671'0,"4"-12"-154"0,-4 12-127 0,0 0-63 16,6-11-68-16,-6 11 10 0,0 0-7 0,0 0-5 16,12-4-9-16,-12 4-15 0,0 0-6 0,19 4-20 15,-19-4-21-15,21 3-20 0,-9 2-31 16,2-3-20-16,-1-1-19 0,1 1-20 0,1-1-14 16,-1 0-10-16,-14-1-4 0,27 0-7 0,-27 0 3 15,25-2 0-15,-25 2 23 0,21-3 22 16,-21 3 64-16,16-7 22 0,-16 7 120 0,15-9 15 15,-15 9 19-15,6-12 3 0,-6 12-18 0,0 0-20 16,2-17-19-16,-2 17-28 0,-4-11-196 0,4 11-51 16,-8-7 0-16,8 7 0 0,0 0 0 15,-13-10 0-15,13 10 0 0,0 0 0 0,-14 3 0 16,14-3 0-16,-13 10 0 0,13-10 0 0,-10 14 0 16,10-14 0-16,-8 16-319 0,8-16-469 15,-2 15-119-15,2-15 59 0,6 13 50 0,-6-13-637 16,12 8-1121-16</inkml:trace>
  <inkml:trace contextRef="#ctx0" brushRef="#br0" timeOffset="12292.6">5916 4466 864 0,'0'0'711'0,"-4"-19"-125"0,4 19-110 15,-4-13-84-15,4 13-74 0,0 0-71 16,-2-15-51-16,2 15-50 0,0 0-15 0,0 0-7 16,0 0 9-16,10-5-16 0,-10 5-15 0,19 6-13 15,-11-2-12-15,4 0-2 0,-1 1-4 16,1-2 9-16,3 0-12 0,-5 1-3 0,4-2-6 16,-3 0-6-16,1 0 0 0,-12-2 0 0,23 2 13 15,-23-2 22-15,18-1 24 0,-18 1 25 0,15-3 80 16,-15 3 7-16,10-4-9 0,-10 4 27 15,9-9 22-15,-9 9 23 0,0 0-13 0,2-17-3 16,-2 17-19-16,0 0-14 0,-7-17-220 0,7 17-18 16,-8-11 0-16,8 11 0 0,-8-7 0 15,8 7 0-15,0 0 0 0,-13-5 0 0,13 5 0 16,0 0 0-16,-16 8 0 0,16-8 0 0,-10 14 0 16,10-14 0-16,-7 17-671 0,7-17-150 15,-2 18-129-15,2-18 210 0,7 15-139 0,-7-15-433 16,14 9-966-16</inkml:trace>
  <inkml:trace contextRef="#ctx0" brushRef="#br0" timeOffset="12624.14">6551 4055 581 0,'4'-11'726'0,"-4"11"-112"16,2-18-114-16,-2 18-91 0,4-12-71 0,-4 12-64 15,0 0-45-15,2-13-61 0,-2 13-23 16,0 0-3-16,0 0-5 0,0 0-18 0,15 0-21 16,-15 0-15-16,14 6-16 0,-14-6-6 0,17 8-16 15,-5-2-3-15,0-4-9 0,-1 1-4 16,1 0-10-16,-12-3 2 0,21 4-2 0,-21-4-1 16,18 2 3-16,-18-2 4 0,13-2 21 0,-13 2 19 15,10-5 30-15,-10 5 25 0,4-7 25 0,-4 7 19 16,0 0 55-16,2-19 35 0,-2 19-3 15,-2-12 7-15,2 12-21 0,-4-10-20 16,4 10-31-16,0 0-28 0,-8-11-43 0,8 11-39 0,0 0-15 16,0 0-23-16,0 0-13 0,-15 3-37 15,15-3-178-15,-10 11-171 0,10-11-259 0,-6 15-212 16,6-15 134-16,2 13-875 0,-2-13-1294 0</inkml:trace>
  <inkml:trace contextRef="#ctx0" brushRef="#br0" timeOffset="13842.1">7326 3544 367 0,'0'0'470'0,"0"0"-71"0,0 0-57 0,0 0-37 16,0 0-42-16,-8 6-44 0,8-6-14 16,0 0 18-16,0 0 21 0,0 0 6 0,0 0-17 15,6 14 7-15,-6-14-11 0,10 12-27 0,-10-12-22 16,10 17-16-16,-3-8-22 0,-1-1-28 0,2 1-14 15,-2 0-14-15,3 0-10 0,-1-1-13 16,0-1-11-16,0 0-10 0,-8-7-1 0,15 10-1 16,-15-10 2-16,14 5 16 0,-14-5 20 15,0 0 25-15,15-3 37 0,-15 3 111 0,8-9 19 16,-8 9 66-16,0 0 31 0,0-20 3 0,0 20-13 16,-6-15-11-16,6 15-164 0,-10-11-182 15,10 11 0-15,-9-10 0 0,9 10 0 0,0 0 0 16,-12-4 0-16,12 4 0 0,-10 8 0 0,10-8 0 15,-9 19 0-15,5-6 0 0,4-13-321 0,0 26-669 16,2-12-176-16,2-2 207 0,3 1-545 0,3-1-1207 16</inkml:trace>
  <inkml:trace contextRef="#ctx0" brushRef="#br0" timeOffset="13975.09">8200 3864 61 0,'0'0'701'0,"0"0"-166"0,0 0-95 15,0 0-52-15,0 0-59 0,2-17-21 0,-2 17-10 16,9-7-4-16,-9 7 6 0,14-5-2 0,-14 5-24 15,17-4-27-15,-17 4-29 0,18-4-16 16,-18 4-17-16,21-4-30 0,-21 4-26 0,25-2-20 16,-25 2-25-16,24-3-12 0,-11 1-12 0,-1 0 8 15,1-1-5-15,-3-1 10 0,-10 4 80 16,21-7 69-16,-21 7 62 0,12-10 50 0,-12 10 42 16,8-15-3-16,-8 15 27 0,2-13-242 0,-2 13-158 15,-6-15 0-15,6 15 0 0,-12-12 0 16,12 12 0-16,-15-8 0 0,15 8 0 0,0 0 0 0,-20 7 0 15,11 2 0-15,1 3 0 0,2 2 0 16,-2 2 0-16,4 1 0 0,1 0-531 0,1 1-751 16,2 0 9-16,2-1-339 0,1 1-1341 0</inkml:trace>
  <inkml:trace contextRef="#ctx0" brushRef="#br1" timeOffset="27684.13">3450 6516 328 0,'0'0'232'0,"0"0"-9"0,0 0-45 16,0 0 15-16,0 0-49 0,0 0 16 0,0 0-29 16,0 0 7-16,0 0-5 0,0 0-7 15,0 0 0-15,0 0-30 0,0 0 17 0,0 0-18 16,8-8 6-16,-8 8-22 0,0 0 13 0,9-9-35 16,-9 9 9-16,0 0-22 0,10-10 17 15,-10 10-27-15,10-7 11 0,-10 7-10 0,13-9 14 16,-13 9-22-16,14-10 19 0,-14 10-4 0,17-11 26 15,-9 4-16-15,4 1 19 0,-1-3-22 0,1 1 17 16,0-2-20-16,1 1 16 0,1-2-27 16,-1-1 16-16,3 0-20 0,1-1 13 0,-1 0-29 15,-1-1 16-15,1 1-21 0,-1 3 16 16,-1-4-18-16,3 1 11 0,-3 2-16 0,3-2 20 16,-1-1-4-16,3 0-9 0,-2 1-2 0,1-3 5 15,1 1-3-15,1 0 0 0,3-4 4 0,0 0-4 16,0 1 7-16,-1 0 0 0,3 1-1 15,0-2-4-15,-2 0-9 0,-1 2 6 0,1 0-9 16,-2 2 9-16,-3-1-5 0,3 1 3 0,0 1-9 16,-3-1 7-16,3 1-3 0,-2 0 3 15,1-1 5-15,1 0-6 0,2-2 5 0,2-1-5 16,-1 0-5-16,1 1 7 0,0-5-21 0,2 3 26 16,-2 1-22-16,-1 0 19 0,1-1-15 0,2 0 17 15,-2 2-15-15,0 0 13 0,-3 1-3 16,3-1 5-16,0 1-3 0,0-1-1 0,-2 2-24 15,1-2 27-15,1 0-18 0,-2 1 19 0,0-1-17 16,2 0 31-16,-3 0-8 0,3-1 9 16,0 0-16-16,0 0 19 0,-3 1-22 0,5-1 17 15,-2-1-10-15,2 1 2 0,-2 0-5 0,2 1-3 16,-3 0-1-16,1 2 0 0,-2-2-3 16,0 3 1-16,-3-1-3 0,1 3 1 0,0-2-2 15,-1 1-7-15,1-1 12 0,0 0-11 0,-1 1 7 16,1 0-7-16,0-2 13 0,-3 1-11 0,3 0 8 15,0 0-4-15,-1-1 5 0,1 1-10 0,0 0 10 16,1 0 0-16,-1 0-1 0,0 0 2 16,2 1 2-16,-3-2-7 0,3 3 7 0,-2-2-5 15,-1 2-12-15,1 0 15 0,2-2-14 0,-3 1 11 16,3 1-14-16,-2 0 15 0,2-1-16 16,-3 0 17-16,3 3-13 0,-2-2 16 0,1-1-17 15,-1 0 17-15,2 3-15 0,-3-3 12 0,3 2-11 16,0-2 17-16,-2 2-19 0,-1-1 17 15,1 0-13-15,0-1 16 0,-1 1-16 0,1-1 11 16,0-1-10-16,-3 1 9 0,3 0-18 0,0 1 22 16,-3 0-20-16,1 0 16 0,-1 0-18 0,1 2 16 15,-2-1-9-15,1 0 9 0,-1 1-15 16,-3 0 22-16,3 2-16 0,-1-1 16 0,1-2-8 16,-3 3-9-16,3-2 14 0,1 0-19 0,1-2 25 15,0 1-11-15,-1 0 3 0,1 1 2 16,-1-3-7-16,1 2 2 0,2 0-4 0,-3 0-1 15,1-1 5-15,-3 5-1 0,-1-4 0 0,1 2 1 16,-1-1-2-16,1 2-1 0,-1 0-1 0,1-1 3 16,-1-1-6-16,-1 3 8 0,3-4-4 0,-3 2 1 15,3 0 2-15,-3-1-7 0,1 1 0 16,1 0 6-16,1 1-9 0,-3-2 6 0,1 0 0 16,1 1 0-16,-1 0-13 0,-1 1 22 0,1-1-24 15,-1 1 23-15,-1-2-15 0,1 2 10 16,1 0-16-16,-1 0 20 0,-2-1-12 0,3 2 17 15,-1-2-21-15,1-1 14 0,-1 2-9 0,3-2 17 16,-3 3-21-16,1-4 22 0,1 2-20 16,1-1 16-16,2-1-18 0,-3 0 18 0,3 0-15 15,-1 1 12-15,1-4-18 0,-1 3 17 16,1-1-13-16,0 0 18 0,-1 0-19 0,3-1 15 16,-2 0-15-16,1-1 5 0,-1 1 0 0,1 1 0 15,1-1-2-15,-2 1 5 0,1-1-3 0,-1 0 2 16,0 2 1-16,-1-1-7 0,1 0 8 0,-1 1-3 15,-1-1 3-15,0 2 14 0,-3 1-21 0,3-2 17 16,-3 2-15-16,3-1 19 0,-3 0-21 16,3 0 14-16,-1 1-10 0,-1-2 14 0,3 1-22 15,1-2 18-15,-5 2-14 0,5 0 20 16,-1-2-25-16,-3 5 15 0,1-4-15 0,3-1 20 16,-2 4-14-16,-1-4 12 0,1 2-7 0,-1 1 2 15,1-1 6-15,-1-1 1 0,3 2-2 0,-3-2-2 16,1 3-6-16,-1-3 4 0,1 2-4 15,-2 0 4-15,1-1 1 0,-1 1-8 0,-1-1 10 16,3 2-7-16,-3-2 1 0,0 0 7 0,3 2-6 16,-3-1 0-16,1 0 7 0,1-1-1 0,-1 1 28 15,1 0-13-15,-1 1 5 0,-1-3-10 16,3 2 9-16,-3 0-12 0,3-1 9 0,-3 1-14 16,1 0 25-16,1 0-5 0,-3 1 2 0,1 0 9 15,1 0-5-15,-3 1 6 0,1-1-2 16,-3 2-3-16,0-1-3 0,1 1 5 0,-1 3 1 15,0-5 2-15,-10 8-4 0,17-9 4 0,-17 9-15 16,14-10 7-16,-14 10-11 0,15-7 10 0,-15 7-13 16,10-7 17-16,-10 7-12 0,0 0 19 15,12-5-15-15,-12 5 8 0,0 0-14 0,0 0 15 16,11-8-16-16,-11 8 6 0,0 0-22 0,0 0 12 16,0 0-15-16,0 0 13 0,0 0-24 15,8-4 12-15,-8 4-34 0,0 0-56 0,0 0-86 16,0 0-100-16,0 0-84 0,-8 10-61 0,8-10-118 15,-13 11-597-15,3-3-780 0</inkml:trace>
  <inkml:trace contextRef="#ctx0" brushRef="#br1" timeOffset="39873.08">4657 10776 20 0,'0'0'706'0,"0"0"-179"0,0 0-88 15,0 0-37-15,0 0-43 0,0 0-7 0,-2 14-8 16,2-14-1-16,0 0-30 0,0 0-56 16,0 0-56-16,8-14-42 0,1 2-31 0,1-2-28 15,7-4-19-15,1-6-14 0,1-2-17 0,4-6-10 16,-1-2 5-16,-1-3-17 0,0-3 5 16,-5 0-23-16,1-3 7 0,-5 1 15 0,-2 6 23 15,1 1 48-15,-5 7 34 0,-2 3 36 16,0 3-7-16,-2 3 76 0,-2 3-72 0,0 3-4 0,0 13-74 15,-8-15 19-15,8 15-13 0,-12 5 48 0,1 6-19 16,1 7 59-16,0 6 35 0,-3 8-17 16,-1 11 16-16,1 3-23 0,1 5 13 15,2 5-96-15,-3 2-114 0,-1 23 0 0,1-12 0 16,-3 10 0-16,-1-12 0 0,5-11 0 0,-5-2 0 16,-1-2 0-16,-1-3 0 0,-2-3 0 0,-1-5 0 15,-3-5 0-15,2-6 0 0,2-7 0 16,3-7 0-16,-3-2 0 0,5-10 0 0,-3-3 0 15,3-5 0-15,-3-4 0 0,2-6 0 0,3-2 0 16,1-4 0-16,5-2 0 0,0-3 0 16,6 2 0-16,2-1 0 0,2 0 0 0,4-2-545 15,4-6-317-15,5 3-56 0,2 1 193 0,7-3 2 16,1 2-677-16,4 4-1078 0</inkml:trace>
  <inkml:trace contextRef="#ctx0" brushRef="#br1" timeOffset="40076.11">5162 10384 666 0,'2'-12'716'0,"-2"12"-120"0,-4-13-89 15,4 13 2-15,-19 2 0 0,7 4-44 16,-3 3-35-16,-4 6-18 0,-1 5-17 0,1 3-24 16,-1 1 64-16,3 5-32 0,0 2-68 0,5-1-68 0,2 2-39 15,1 2-52-15,7-4-48 0,0 1-103 16,4-3-164-16,2 2-200 0,5 1-224 0,3-1-136 15,3-3 69-15,1-1 14 0,-1-8-81 16,3-2-539-16,3-3-878 0</inkml:trace>
  <inkml:trace contextRef="#ctx0" brushRef="#br1" timeOffset="40430.76">5255 10783 280 0,'4'-21'626'0,"0"2"-91"16,-2-1-97-16,2-2-62 0,-2 3-40 0,4-1-10 15,-2 1-57-15,3 0 1 0,1 3 12 16,0 1 2-16,0 1-14 0,1 1-42 0,-1 3-10 0,0 4-29 15,-8 6 21-15,17-4-9 0,-17 4-2 16,0 0 37-16,8 13 67 0,-8-13-14 0,0 20-14 16,-4-6-34-16,0-1-20 0,-4 2-36 0,1 1-46 15,-1 0-21-15,0 1-23 0,2-2-24 16,-1-1-16-16,1 0-28 0,2-4-45 0,4-10 8 16,-4 16-32-16,4-16 1 0,0 0-49 0,14-2 16 15,-3-5-27-15,1-2 44 0,5-6 4 16,-3-2 11-16,7-7 16 0,0 0-4 0,-3-4 9 15,1 1 1-15,-3 2 13 0,-1 4 35 0,-5 3 69 16,-2 3 61-16,-1 1 8 0,-1 4 19 0,-2-1-28 16,-4 11-12-16,0 0-50 0,0 0-95 15,0 0 0-15,0 0 0 0,0 0 0 0,0 0 0 16,2 15 0-16,2-3 0 0,0 1 0 0,2 0 0 16,3 1 0-16,-3-1 0 0,4 2-435 15,1-2-358-15,3 0-90 0,0 2 108 0,-1-6 98 16,1 0-96-16,1-3-452 0,-1-2-865 0</inkml:trace>
  <inkml:trace contextRef="#ctx0" brushRef="#br1" timeOffset="40625.26">5802 10369 361 0,'13'-29'601'16,"-1"2"-97"-16,3 6 5 0,-1 2-31 0,3 1 25 16,1 3 9-16,1 4 8 0,-3 4-9 0,3 4 26 15,-2 3 29-15,-1 5 162 0,-1 4 13 0,-3 7-61 16,-2 5-240-16,-1 3-440 0,-7 2 0 0,0 3 0 15,-6 0 0-15,-5 7 0 0,-3 4 0 16,-7 2 0-16,-1-1 0 0,-3-2 0 0,-2 0 0 16,-4-2 0-16,-4-2 0 0,0-1 0 15,-4-3 0-15,0-3-757 0,-3-4-682 0,1-3-520 16,0-1-1537-16</inkml:trace>
  <inkml:trace contextRef="#ctx0" brushRef="#br1" timeOffset="41176.08">3626 10786 431 0,'-15'-4'737'0,"1"2"-138"0,-1-1-102 16,3 1-49-16,12 2-58 0,-19-4-53 0,19 4-66 16,0 0-42-16,-14-4-11 0,14 4 1 0,12-4-10 15,1 1-44-15,3 1-16 0,5-1-50 16,6 0-15-16,2-1-37 0,2 1-90 0,2 0-107 16,2 0-79-16,2-3-88 0,-6 3-32 0,-2-2-44 15,-2-2-72-15,0 2 21 0,-4-2-32 16,-7 0-240-16,1 0-291 0</inkml:trace>
  <inkml:trace contextRef="#ctx0" brushRef="#br1" timeOffset="41376.73">3998 10663 1226 0,'0'0'155'0,"4"-17"43"0,-4 17 5 16,-6-16 3-16,6 16 15 0,-13-15 2 16,5 8 11-16,8 7 5 0,-14-12-7 0,14 12-27 15,-11-10-31-15,11 10-20 0,-8-7-46 0,8 7-3 16,0 0-43-16,0 0 6 0,0 0-15 16,0 0 28-16,19 5 11 0,-7-1 28 0,0 4 23 15,3 0 42-15,-1 1 19 0,-1 2 45 0,-3-1 52 16,0 2 86-16,-3 0 129 0,-5 5-46 0,-2-3-44 15,-7 3-85-15,-3 2-63 0,-2 3-50 0,-5-3-124 16,-1 3-104-16,-3-2 0 0,0-1 0 16,3-3 0-16,-1 0-250 0,5-2-413 0,-1-4-229 15,5-2-88-15,-1-3 17 0,11-5-445 0,-14 8-1087 16</inkml:trace>
  <inkml:trace contextRef="#ctx0" brushRef="#br1" timeOffset="42281.12">2921 10798 656 0,'-8'-22'546'0,"-3"1"-84"0,5 3-41 16,2 2-84-16,0-2-62 0,0 4-50 0,2 0-53 16,2 14-29-16,0-26-26 0,0 26-13 15,8-17-7-15,-8 17 15 0,18-6-18 0,-18 6 11 16,21 4-4-16,-13 2-2 0,3 5 26 0,-3 2 16 15,0 3 0-15,-2 2-2 0,-1 2-4 0,-3 1-25 16,-2 2-5-16,-2 1-17 0,0 4-17 0,-5-2-14 16,3-1-11-16,0-6 21 0,0 0-26 15,2-3 28-15,0-3 11 0,2-13-2 0,-4 14-23 16,4-14-16-16,0 0-22 0,6-14 7 0,0-2-25 16,2-5 28-16,5-3-28 0,1-7 5 15,3-6-2-15,3 0 20 0,1 0-5 0,-2 2-1 16,-3 7 9-16,-3 4 81 0,-3 5 54 0,-2 4 47 15,0 1 19-15,-1 3 1 0,-3 0-43 16,-4 11-39-16,2-11-21 0,-2 11-23 0,0 0 5 16,-6 10-19-16,6-10-17 0,-11 17-12 0,7-4-12 15,2 1-15-15,2 4-8 0,2-1-2 16,2 0-24-16,5 1-133 0,1 2-108 0,6 0-177 16,5-2-226-16,4 1-94 0,4-2 119 0,2-4-86 15,4-2-627-15,8 2-995 0</inkml:trace>
  <inkml:trace contextRef="#ctx0" brushRef="#br1" timeOffset="42763.08">6342 10496 806 0,'0'0'848'0,"0"0"-175"0,0 0-152 0,0 0-87 16,12 4-43-16,-12-4-12 0,17-1-41 0,-17 1-4 15,25-3-19-15,-11 0-33 0,5 1-48 16,-3 0-19-16,5 0 1 0,-2 0-39 0,-1 0-38 16,1 0-81-16,-1 2-149 0,-1-1-242 15,-3 0-131-15,-14 1-11 0,25 0-73 0,-25 0-145 0,19-5-498 16,-19 5-834-16</inkml:trace>
  <inkml:trace contextRef="#ctx0" brushRef="#br1" timeOffset="42997.09">6617 10318 369 0,'0'0'798'0,"-8"-14"-148"0,8 14-124 0,0 0-76 16,-7-12-89-16,7 12-56 0,0 0-41 0,7-10 14 15,-7 10 9-15,18-3-28 0,-5 2-20 16,3 2-56-16,3 4-21 0,-1 0-52 0,7 2-6 16,0 3-35-16,4 2-6 0,-4-2-3 0,-3 2 39 15,-1 0 88-15,-4 2 131 0,-5-2 83 16,-2 2 52-16,-8 2-14 0,-4 2-30 0,-4-2-66 15,-6 5-338-15,-7 1-5 0,-4-1 0 0,-3 2 0 16,-5 0 0-16,4-3 0 0,0 1 0 16,0-4 0-16,4-1 0 0,3-4 0 0,1-1 0 15,4 0-628-15,3-4-263 0,0 1-137 16,12-8 206-16,-19 3-703 0,19-3-1232 0</inkml:trace>
  <inkml:trace contextRef="#ctx0" brushRef="#br1" timeOffset="44283.37">7225 10117 497 0,'2'-16'699'0,"0"2"-169"0,2 2-118 0,-4 12-101 16,4-15-62-16,-4 15-46 0,0 0-12 0,0 0-2 0,0 0-13 16,12 8-15-16,-12-8-10 0,9 22-7 15,-5-11-26-15,0 3-13 0,2 0-22 0,0 0-13 16,3-1-15-16,1 0-5 0,0-1-11 15,1-1-10-15,3-3 3 0,1-1-12 0,-1-4 10 16,0-2-16-16,1-3 6 0,-1-4-6 0,3-2 45 16,-3-2 42-16,-3-2 40 0,3-5 14 15,-5 1 5-15,1 0 44 0,-4 0 0 0,0 1 114 16,0 2 11-16,-1 1-34 0,-1 2-63 0,-4 10-49 16,4-14-38-16,-4 14-4 0,0 0 58 0,0 0 40 15,-8 19 12-15,3-4-8 0,-1 2-243 16,0 2 0-16,0 4 0 0,-2 4 0 0,-1 1 0 15,1 4 0-15,-4-1 0 0,1 0 0 0,-1 0 0 16,-3-3 0-16,-1-1 0 0,1-1 0 0,3-5 0 16,-2-3 0-16,-1-2 0 0,3-5 0 15,-1-3 0-15,-1-1 0 0,-1-5 0 0,15-2 0 16,-27-2 0-16,15-3 0 0,2 0-112 0,-1-4-815 16,5 2-89-16,0-6 172 0,4-1 125 15,0-1-50-15,6-1-438 0,2-1-850 0</inkml:trace>
  <inkml:trace contextRef="#ctx0" brushRef="#br1" timeOffset="44583.37">7586 9913 655 0,'7'-27'671'15,"-7"4"-128"-15,-5 0-40 0,-3 1-47 0,-4 3-36 16,-7 3-13-16,-8 2-39 0,-6 4-16 16,-4 8 0-16,-6 4-17 0,-7 9-18 0,-22 14-27 15,1 11 80-15,1 9-2 0,4 9-26 0,6 5-42 16,8 6-17-16,9 1-61 0,12 2-38 15,14-12-23-15,11-8-16 0,10-5-18 0,11 3-107 16,12-4-20-16,22 10 0 0,15-9 0 0,15-9 0 16,10-12 0-16,10-10 0 0,2-12 0 15,3-10 0-15,-3-12 0 0,-8-7 0 0,-10-8 0 16,-15-5 0-16,-14-6 0 0,-19 2 0 0,-17 0 0 16,-9-3 0-16,-9 5 0 0,-9-5 0 0,-9 1 0 15,-20-13 0-15,-9 7 0 0,-7 8 0 0,-6 6 0 16,9 11 0-16,5 7 0 0,-4 3 0 15,5 7-442-15,-3 3-343 0,7 5-139 0,2 5 148 16,2 2 88-16,1 6-108 0,8 3-403 0,1 6-842 16</inkml:trace>
  <inkml:trace contextRef="#ctx0" brushRef="#br1" timeOffset="45784.37">2038 3244 82 0,'0'0'823'0,"0"0"-196"0,0 0-68 15,0 0-111-15,0 0-7 0,0 0-88 16,0 0-76-16,0 0-44 0,0 0-28 0,-4-11-27 16,4 11-27-16,15-15 12 0,-5 6-69 0,0-1 12 15,3-2-57-15,1 1 30 0,1-1-57 16,-3 0-56-16,4-2-66 0,-1-2-42 0,1 0-79 16,-1 0-81-16,-3-1-22 0,3-1-90 0,-7 3-28 15,0 0-61-15,-1 0-257 0,-5 1-348 0</inkml:trace>
  <inkml:trace contextRef="#ctx0" brushRef="#br1" timeOffset="45968.37">2210 2900 15 0,'0'0'535'0,"-11"-9"-66"0,11 9-109 16,-10-7-30-16,10 7-54 0,0 0-66 0,-8-6-54 15,8 6-32-15,0 0-33 0,0 0 1 16,0 0-35-16,0 0 4 0,12-12-24 0,-12 12 7 16,25-3-14-16,-8 3 20 0,-1 0-4 0,3 0 34 15,-3 1 15-15,-1 0 26 0,-3 1 38 0,1 1 18 16,-3 2 98-16,-10-5-41 0,12 13-11 15,-12-13-32-15,0 21-35 0,-4-9-30 0,-2 2-19 16,-2-1-45-16,-3 1-119 0,3-1-159 0,0 0-162 16,-3 0-101-16,5-3-747 0,-2 0-867 0</inkml:trace>
  <inkml:trace contextRef="#ctx0" brushRef="#br1" timeOffset="46385.37">2832 2346 616 0,'-4'-17'611'0,"-2"2"-92"0,-5 3-65 16,-1 2-75-16,-1 2-60 0,-3 3-58 0,-3 3-48 16,-1 3-60-16,1 5-12 0,-2 5-46 0,1 4-4 15,1 8-34-15,3 6 8 0,3 5-27 0,5 5-7 16,6 1 16-16,4-1-31 0,2 4 17 16,6 2-20-16,3 1 13 0,-1-5-20 15,1-7 30-15,-5-1 15 0,0-6 92 0,-2-3 40 0,-2-3 106 16,-1-3 25-16,-3-1-20 0,-7-4-19 0,-1 1 12 15,-2-5-53-15,-5-2-46 0,-1-3-33 16,-1-4-46-16,1-3-29 0,-1-3-104 0,1-3-92 16,1-3-110-16,5-1-183 0,-1-3-75 15,5 1 49-15,4-3-28 0,2 0-59 0,6 1 22 16,3 0-40-16,3-1-429 0,5 1-625 0</inkml:trace>
  <inkml:trace contextRef="#ctx0" brushRef="#br1" timeOffset="47103.37">2902 2591 253 0,'0'0'627'0,"15"-5"-94"16,-15 5-68-16,0 0-59 0,10-5-60 0,-10 5-28 16,0 0-10-16,0 0 3 0,0 0-12 15,0 0-49-15,-12 3-24 0,12-3-57 0,-9 5-25 16,9-5-23-16,-12 8-29 0,12-8-16 0,-12 10-18 16,12-10-19-16,-9 15 0 0,9-15-10 15,-4 15-12-15,4-15-4 0,-2 13-12 0,2-13 4 16,4 13-5-16,-4-13-20 0,6 12-8 0,-6-12 0 15,9 8 12-15,-9-8 2 0,0 0 0 16,16 3 10-16,-16-3 2 0,0 0 7 0,17-6 4 16,-17 6-3-16,8-8 10 0,-8 8-4 0,4-9 15 15,-4 9-12-15,0 0 14 0,6-12-14 0,-6 12 7 16,0 0-25-16,0 0 9 0,0 0-20 16,7-12-4-16,-7 12-1 0,0 0 8 0,0 0-4 15,10-5 8-15,-10 5-1 0,12-5 9 0,-12 5-15 16,19-5 22-16,-9 1-11 0,3-1 11 0,-3-1-1 15,2-1 8-15,-1-2-13 0,-1 1 16 16,-2-2-6-16,3-1 12 0,-5-1 9 0,2-2 26 16,-2 0 8-16,1-3-7 0,-3 0 3 15,0-2 7-15,-2-1-28 0,0 0 6 0,-2-1-25 0,2 1 16 16,-2 1-1-16,-2 2 53 0,2 1-9 16,0 1 11-16,-2 2-11 0,2 13-5 0,-2-21-35 15,2 21 5-15,-2-14-34 0,2 14 3 0,0 0-18 16,0 0 7-16,0 0-21 0,-13 2 33 15,13-2-15-15,-8 18 13 0,4-7-20 0,4 1-18 16,-2 2 22-16,2 1-2 0,0 0 0 0,2-1-23 16,0 1 24-16,2-1-20 0,0 0 15 15,0-2-43-15,3 1 9 0,-1-2-45 0,0-1 20 16,0-1-21-16,-6-9 41 0,15 13-13 0,-15-13 43 16,12 6-20-16,-12-6 35 0,0 0-18 0,19-5 26 15,-19 5 2-15,12-9 5 0,-12 9-12 0,10-14-4 16,-10 14-16-16,11-11 18 0,-11 11-4 15,10-10-8-15,-10 10 1 0,0 0-14 0,10-11 11 16,-10 11 1-16,0 0 0 0,13-4 0 16,-13 4-1-16,0 0 9 0,18 0-3 0,-18 0 2 15,13 2 0-15,-13-2 1 0,0 0 3 0,18 0 2 16,-18 0 9-16,0 0 8 0,15 1 38 0,-15-1 55 16,0 0 80-16,0 0 33 0,0 0 7 15,14 1 6-15,-14-1-49 0,0 0-29 0,0 0-39 16,0 0-51-16,0 0-10 0,0 0-20 0,11 6-20 15,-11-6-18-15,0 0-56 0,0 0-100 0,0 16-93 16,0-16-157-16,0 0-146 0,0 20 68 16,0-20-18-16,2 14-14 0,-2-14-27 0,2 12-72 15,-2-12-377-15,0 0-645 0</inkml:trace>
  <inkml:trace contextRef="#ctx0" brushRef="#br1" timeOffset="47260.39">3514 2481 190 0,'0'0'717'0,"15"-4"-113"15,-15 4-41-15,10-4-94 0,-10 4-18 16,0 0-38-16,0 0-44 0,12-3-48 0,-12 3-62 16,0 0-54-16,0 0-37 0,0 0-37 0,7 9-18 15,-7-9-30-15,-9 17-82 0,3-7-123 16,0 2-173-16,0 0-150 0,-7 2-223 0,5-1-445 16,-4 0-761-16</inkml:trace>
  <inkml:trace contextRef="#ctx0" brushRef="#br1" timeOffset="50528.83">3835 2438 399 0,'0'0'272'0,"0"0"-9"15,0 0-68-15,0 0 36 0,0 0-74 0,0 0 70 16,-5 10-47-16,5-10 40 0,0 0-13 16,0 0 17-16,0 0 4 0,0 0-2 0,0 0 2 15,0 0-56-15,7-10-15 0,-1-1-45 0,2-2-6 16,2-6-37-16,3-1 11 0,3-8-38 15,1-3 17-15,4-5-26 0,-1-3 14 0,1-4-31 16,-3 1 20-16,1-3-32 0,-2 1 22 0,-1 1-26 16,-6 8 38-16,1 4 0 0,-3 6 66 0,-4 5-46 15,0 2-2-15,-2 4-10 0,-2 14-19 16,-2-23 1-16,2 23-19 0,-14-4 2 0,4 8 2 16,-5 5 10-16,-1 5-14 0,-3 4 37 0,0 7-47 15,-1 3 38-15,-1 6-51 0,2 1 52 0,5-3-51 16,2 0 45-16,1 0-47 0,3-4 50 15,4 0-45-15,0-2-6 0,4-3-3 0,2-1-22 16,0-3-13-16,4-1-7 0,4-3-1 0,3-3-1 16,1-3 12-16,3-1 2 0,-1-3 27 15,1-2-14-15,-1-1 24 0,1-2-14 0,-3-2 37 0,-3 0-21 16,1-1 65-16,-12 3-12 0,15-10 67 16,-15 10-35-16,10-12 56 0,-10 12-28 0,0 0 28 15,6-12-33-15,-6 12 17 0,0 0-45 0,0 0 1 16,4-14-42-16,-4 14 17 0,0 0-46 15,0 0 24-15,0 0-28 0,0 0 28 0,0 0-38 16,11 6 35-16,-11-6-25 0,10 13 21 0,-10-13-30 16,10 16-9-16,-10-16-21 0,11 15-32 15,-11-15-42-15,10 14-6 0,-10-14-28 0,8 8 21 16,-8-8-17-16,0 0-6 0,6 10-31 16,-6-10-80-16,0 0-37 0,0 0-87 0,0 0-30 15,0 0-69-15,9-6-278 0,-9 6-355 0</inkml:trace>
  <inkml:trace contextRef="#ctx0" brushRef="#br1" timeOffset="50720.8">4267 2184 71 0,'0'0'756'0,"2"-21"-173"15,-2 21-67-15,-2-18-68 0,2 18-32 0,-3-13-72 16,3 13-6-16,0 0-106 0,-4-16-5 16,4 16-99-16,0 0 5 0,0 0-70 0,-4-10 25 15,4 10-56-15,0 0 37 0,-6 15-54 0,0-4 34 16,2 2-66-16,0 3-3 0,-3-1-77 15,1-1-37-15,2 4-34 0,0-3-65 0,0 0-14 0,0 0-60 16,2-1 56-16,2-14-32 16,0 20 24-16,0-20-22 0,8 10-44 0,-8-10-270 0,14-1-156 15</inkml:trace>
  <inkml:trace contextRef="#ctx0" brushRef="#br1" timeOffset="51094.81">4401 2184 311 0,'10'-8'410'15,"-4"-1"37"-15,-6 9-66 0,13-13-20 16,-13 13-44-16,8-10-49 0,-8 10-38 0,0 0-36 15,0 0-33-15,0 0-32 0,0 0-26 0,-14-5-21 16,14 5-16-16,-15 10-9 0,5-3-13 16,2 0-8-16,-3 2-9 0,3 2-5 0,0-4-6 15,1 3-27-15,1 0-24 0,6-10-1 0,-6 20-19 16,6-20 9-16,4 18-4 0,-4-18 17 0,6 14-7 16,-6-14 20-16,15 13-5 0,-15-13 14 0,14 9-6 15,-14-9 16-15,19 5-11 0,-19-5 15 16,17 2-8-16,-17-2 9 0,12-1-8 0,-12 1 12 15,12-4-13-15,-12 4 12 0,13-4-11 16,-13 4 3-16,14-7-2 0,-14 7 4 0,13-11 6 16,-13 11 16-16,12-9 18 0,-12 9 8 0,10-6 22 15,-10 6 13-15,0 0 7 0,11-8 32 0,-11 8-18 16,0 0 14-16,0 0-38 0,0 0 18 16,8-6-45-16,-8 6 26 0,0 0-51 0,0 0 39 15,0 0-61-15,0 0 34 0,0 0-39 0,0 0 30 16,0 0-41-16,0 0 6 0,0 15-78 0,0-15-35 15,0 0-44-15,0 0-67 0,0 0-34 16,4 15-89-16,-4-15-11 0,0 0-53 0,0 0-371 16,2 16-385-16</inkml:trace>
  <inkml:trace contextRef="#ctx0" brushRef="#br1" timeOffset="51329.8">4171 2575 164 0,'-41'23'762'0,"2"-1"-162"0,0-1-63 0,3 0-38 15,10-3-81-15,1-4-50 0,4-4-37 0,9 0-36 16,-1-1-2-16,13-9 15 0,-4 15 11 0,14-10-34 16,9-3-36-16,14-4-28 0,21-4 46 15,33-9-28-15,10-3-42 0,6-4-37 0,9-4-19 16,-3-1-25-16,5-1-30 0,-6-1-28 0,-7 0-78 16,-6 2-126-16,-10 0-81 0,-9 1-98 15,-20 5-83-15,-15 5 77 0,-8 2 43 0,-4 0-6 16,-8 4-1-16,-4 1 19 0,-7 1-55 0,-2 1 2 15,-8 7-91-15,0 0-75 0,-6-10-359 0,6 10-480 16</inkml:trace>
  <inkml:trace contextRef="#ctx0" brushRef="#br1" timeOffset="56271.07">16175 2423 199 0,'0'0'391'0,"0"-16"-130"16,0 16 21-16,2-15-36 0,-2 15-29 0,0-13 2 15,0 13-6-15,2-13-15 0,-2 13-6 0,0 0-10 16,4-17-29-16,-4 17-16 0,0 0-15 0,0 0-23 15,5-14-10-15,-5 14-22 0,0 0-4 16,0 0-17-16,0 0-4 0,0 0-10 0,0 0 4 16,0 0 38-16,0 0 6 0,0 0 11 0,4 16-9 15,-4-16 16-15,0 28-14 0,0-9 34 16,4 4 6-16,-4 4 0 0,0 6 0 0,0 6-5 16,4 5 18-16,-4 10-17 0,4 2 0 15,0 2-25-15,2 3 3 0,-1 2-30 0,-1 3-7 16,2 25-17-16,2 1 11 0,-4 1-11 0,5-1 6 15,-7 4 0-15,2-2-3 0,0 0 1 0,0-1-19 16,0 0 40-16,0 1 0 0,1-1 4 0,-5-16 45 16,0-8-54-16,0 26 29 0,2-16-49 15,-2-12 46-15,2 0-36 0,-2-1 36 0,0 0-45 16,0-1-4-16,0 0 6 0,0 0 5 0,0-2 16 16,2-1 0-16,-2-1-7 0,-2-2 0 15,2 0-12-15,0 0-1 0,0-2-1 0,-2 0 11 16,2-3 7-16,0 0-21 0,-2-9 12 0,2 0-14 15,0-2 25-15,0-1-12 0,-5-1-1 16,5-2-10-16,0-5-19 0,0-1 30 0,0-2-5 16,-4-1-2-16,4-1-5 0,0-5 9 0,0 0-5 15,0-1-4-15,0 0-7 0,0-2 25 16,0 1-40-16,0 0 28 0,0-2-25 0,0 1 34 16,0 1-29-16,0-1 15 0,-4 0-44 0,4 2 0 15,0-2 0-15,-4 2 0 0,2 0 0 0,0 3 0 16,0 1 0-16,-2 0 0 0,4 0 0 0,-5 2 0 15,1 0 0-15,0 1 0 0,0-1 0 16,0 0 0-16,2 1 0 0,-2-1 0 0,4 1 0 16,-4-1 0-16,4-2 0 0,0-2 0 15,-5 0 0-15,5-1 0 0,0-1 0 0,0 2 0 16,0-2 0-16,0 2 0 0,-4-1 0 0,4-1 0 16,0 1 0-16,-2 1 0 0,0 2 0 0,0 0 0 15,2 0 0-15,-2-1 0 0,0-1 0 0,2-2 0 16,-4 1 0-16,4-1 0 0,0 0 0 0,-4-2 0 15,4 1 0-15,-4-2 0 0,4-1 0 16,-5 0 0-16,5-1 0 0,-2-1 0 16,2-2 0-16,-2-1 0 0,0-1 0 0,2-13 0 15,0 22 0-15,0-22 0 0,-2 16-39 0,2-16-453 16,0 0-172-16,-2 13-171 0,2-13-5 0,0 0-25 16,-12-10-547-16,6-5-1092 0</inkml:trace>
  <inkml:trace contextRef="#ctx0" brushRef="#br1" timeOffset="57511.6">15373 6490 586 0,'0'0'462'16,"-12"-2"-75"-16,12 2-24 0,0 0-63 0,-15-4-48 16,15 4-59-16,0 0-22 0,0 0-32 0,0 0-5 15,-12-3-1-15,12 3 0 0,0 0-9 0,0 0-16 16,0 0 7-16,0 0-10 0,16-4 3 15,-16 4-20-15,23 1-4 0,-4-1-9 0,-1 1 2 16,3-1-7-16,4 0 7 0,10 0-5 0,4-2-2 16,13 0-16-16,6-2 5 0,4-1-1 15,25-4-10-15,6-1-8 0,2-1 8 0,4 0-3 16,6-2 7-16,5 2-15 0,6-2 0 0,2 1-4 16,1-3-5-16,76-7-2 0,-46 5-6 0,-23 1 0 15,74-9-7-15,-5 0 4 0,1-1 1 16,-2 2-8-16,-2-1 3 0,3 1-13 0,5 0 11 15,7 2-7-15,2 0 45 0,6 0 24 0,10 4-12 16,2 0-7-16,3 3-20 0,8 4 3 16,-5 3-14-16,3 3 0 0,-5 1-10 0,-1 0 4 15,-5 4-4-15,-2-2-10 0,-8 4 5 0,-45-2 4 16,45 2 6-16,-52 1-28 0,-26 0 19 16,75 2-18-16,-52 1 19 0,-30-3-4 0,2 1-13 15,0 1 29-15,1-2-27 0,-1 2 30 0,-2 0-7 16,-4-2 20-16,-4 1-18 0,-4-1 42 0,-6-1 4 15,-7 0 0-15,-6 0 15 0,-22 0-5 0,-13-2 9 16,-6 3-8-16,-4-3-13 0,-11 1-11 0,-8-1-6 16,-4 1-7-16,-6-1 0 0,-2 0 57 15,-3 1 27-15,1-1 13 0,-4 0 15 0,-3-1-9 16,1 1-38-16,-1 1 14 0,-14-1-48 0,23 0 14 16,-23 0-30-16,16 0 9 0,-16 0-17 0,0 0 4 15,19-1-24-15,-19 1-28 0,0 0 22 0,10-5 12 16,-10 5-24-16,0 0 12 0,0 0-31 15,0 0 12-15,-2-16-5 0,2 16 19 0,-8-16-45 0,0 7 13 16,1 1-36-16,-1-2 31 0,-2-1-32 16,-1 1 26-16,1-1-28 0,0 0 32 0,-1 1 15 15,-1-2-27-15,2 1 29 0,-3 0-32 16,3-1 30-16,0 1-27 0,1 1 38 0,1 0-33 16,-2-1 33-16,-1 3-14 0,3-1 18 0,0 1-24 15,0 0 16-15,1 1-20 0,7 7 24 0,-14-12-28 16,14 12 17-16,-10-8-23 0,10 8 23 0,0 0-30 15,-11-9 29-15,11 9-33 0,0 0 35 0,0 0-24 16,0 0 34-16,-4 10-24 0,4-10 29 0,6 19-19 16,1-8 25-16,-1 0-26 0,4 2 29 15,0 0-32-15,1 1 35 0,1 0-25 0,-1-2 24 16,1 1-38-16,-2 1 41 0,1-2 23 0,-3-1 14 16,0 0 22-16,-2-1-11 0,1-1-12 15,-3 2 84-15,-4-11 3 0,4 20 46 0,-4-20-23 0,-4 19-81 16,-5-10-87-16,1 2 0 0,-4-1 0 15,-1 1 0-15,-5 2 0 0,-3 0 0 0,-4 3 0 16,-2 2 0-16,1-1 0 0,-1 1 0 0,-2-1 0 16,2 0 0-16,2 0 0 0,4-4 0 15,1-2 0-15,3 1 0 0,5-2-281 0,-1-2-770 0,5-1-220 16,8-7 261-16,0 0-440 0,0 0-1138 0</inkml:trace>
  <inkml:trace contextRef="#ctx0" brushRef="#br1" timeOffset="58446.42">16155 2459 366 0,'0'-20'523'16,"0"20"-115"-16,0-15-5 0,0 15-35 0,0 0-33 15,-3-14-78-15,3 14-16 0,0 0-59 0,0 0 9 16,0 0-39-16,-14 6 28 0,4 5-17 16,1 2-4-16,1 1-17 0,-4 2 7 0,1 2-7 15,1 2-3-15,2-2-17 0,-5 2-18 0,5-4-15 16,2-2-13-16,-2 0-17 0,4-2-16 15,-3-1-9-15,7-11-1 0,-6 14-19 0,6-14-7 16,0 0-5-16,0 0 2 0,0 0 0 0,17-17 1 16,-7-1 11-16,11-4 39 0,-3-2 38 15,1 1 19-15,2-2 20 0,1 5-25 0,-3 3 9 16,-3 2-10-16,3 4-20 0,-9 1 15 0,5 4 16 16,1 1 3-16,-5 3-10 0,-11 2-11 0,25 0-20 15,-25 0-12-15,22 7-13 0,-11-3-216 0,1 1-241 16,-2 0-164-16,7 1-5 0,-7-1-172 15,7-1-595-15,1-1-1000 0</inkml:trace>
  <inkml:trace contextRef="#ctx0" brushRef="#br1" timeOffset="72121.74">5403 11136 2860 0,'0'0'-1169'0</inkml:trace>
  <inkml:trace contextRef="#ctx0" brushRef="#br2" timeOffset="76850.85">17891 3173 79 0,'0'0'457'0,"0"0"-106"0,-6-7-39 0,6 7-39 16,0 0-49-16,0 0 23 0,-9-11-32 0,9 11 3 16,0 0-23-16,0 0 8 0,-4-11-31 0,4 11 1 15,0 0-31-15,0 0 9 0,0 0-39 16,0 0 6-16,-4-9-34 0,4 9 5 0,0 0-36 16,0 0 7-16,0 0-12 0,0 0 4 0,0 0 43 15,-6 17 6-15,6-17 6 0,0 25-15 16,0-9-10-16,0 1-1 0,0 3-12 0,2-1-7 15,-4 1-8-15,2 0-5 0,0 0-8 0,0 0-5 16,0-2-6-16,0 0 3 0,0-3-10 16,0 1-2-16,0-16-3 0,0 26 4 0,0-26-4 15,0 19 4-15,0-19 4 0,0 14-3 0,0-14-4 16,0 0-3-16,0 14-9 0,0-14-24 0,0 0-52 16,0 0-34-16,0 0-19 0,0 0-40 0,0 0-24 15,0 0-16-15,0 0-36 0,-8-8 9 16,8 8-14-16,0-17-14 0,0 17 33 0,0-24 9 15,0 24 14-15,0-26 60 0,0 10 0 0,0 2 46 16,0 0 10-16,4 0 34 0,-4 0-11 16,0 1 32-16,0-1-20 0,0 14 32 0,0-26-22 15,0 26 41-15,0-24-33 0,0 24 40 0,4-23-16 16,-4 23 35-16,-4-21-2 0,4 21 25 16,0-21 14-16,0 21 2 0,-4-20 17 0,4 20-3 15,-4-16 37-15,4 16-14 0,0-11 29 16,0 11-3-16,0 0 32 0,-5-16-24 0,5 16 23 0,0 0-16 15,0 0 14-15,-4-14-23 0,4 14 12 0,0 0-20 16,0 0-22-16,0 0-14 0,-4-11-17 16,4 11-24-16,0 0-8 0,0 0-10 0,0 0-17 15,0 0-6-15,0 0 4 0,0 0-6 16,4-12 5-16,-4 12-5 0,13-3 0 0,-3 1 2 16,2 0-2-16,7 0-1 0,-7-1-1 0,7 1 1 15,0-2-21-15,1 0 21 0,-1 1-15 16,0-1 15-16,-3-1-11 0,3 1 10 0,-1 1-10 15,-1 0 9-15,-3-1-11 0,1 1 11 0,-3 1-9 16,-1 0 17-16,-11 2-12 0,20-4 13 0,-20 4-8 16,15-1 19-16,-15 1-2 0,0 0 17 0,16-2-12 15,-16 2 3-15,0 0-1 0,0 0-4 16,6 7-2-16,-6-7 2 0,0 0-4 0,0 21-5 16,0-21 0-16,0 25-3 0,-4-11-2 0,4 2-5 15,-2 0-5-15,-2 1 7 0,4 1-2 16,-4 0 2-16,4 2-7 0,-4-1-7 0,4 0 15 15,-4-1 1-15,4-1-3 0,0-1 2 0,-4 0-6 16,4-2 4-16,0-1 2 0,0-13 3 16,-5 24 24-16,5-24 19 0,-6 19 28 0,6-19 22 15,-4 17 29-15,4-17-11 0,-8 14 27 16,8-14-22-16,-11 11 57 0,11-11-42 0,-20 7 26 0,9-4-46 16,-1-1 11-16,-2-1-5 0,1 1-9 0,-1-1-18 15,14-1-23-15,-27 0-13 0,10 1-12 16,17-1-9-16,-27 0-15 0,17 0-13 0,10 0-7 15,-27 0-32-15,27 0-78 0,-23 1-40 0,23-1-129 16,-12 0-133-16,12 0-149 0,0 0 89 16,-19 0-39-16,19 0-72 0,0 0-123 0,0 0-384 15,0 0-729-15</inkml:trace>
  <inkml:trace contextRef="#ctx0" brushRef="#br2" timeOffset="77680.11">18459 3042 394 0,'0'0'425'0,"0"0"-86"0,0 0-43 0,7-7-38 16,-7 7 2-16,0 0-49 0,0 0-5 15,0 0-35-15,0 0-9 0,0 0-34 0,12-7 2 16,-12 7-31-16,0 0 26 0,0 0 19 0,0 0 78 16,0 14-8-16,0-14 3 0,0 17-26 15,0-17-9-15,0 23-15 0,0-23-26 0,-4 25-26 16,4-12-16-16,-4 1-14 0,4 0-17 0,-4-2-13 15,4-12-13-15,0 25-6 0,0-25-6 16,0 20-4-16,0-20-12 0,0 16-2 0,0-16-1 16,0 0 5-16,0 17-5 0,0-17 4 0,0 0-3 15,0 0 4-15,0 0 2 0,0 0 0 16,0 0-7-16,0 0 0 0,0 0-6 0,0 0 3 16,0 0 1-16,0-14-6 0,0 14-3 0,0-23 15 15,0 23-20-15,0-28 16 0,0 12-20 0,0 0 19 16,0 0-18-16,0-1 12 0,0 1-14 0,4 1 15 15,-4 0-12-15,0 1 11 0,0 14-11 16,0-24 16-16,0 24-14 0,4-20 22 0,-4 20-18 16,0-16 18-16,0 16-23 0,0 0 13 0,0-17-23 15,0 17 10-15,4-11-6 0,-4 11 19 16,10-13-22-16,-10 13 19 0,17-8-13 0,-17 8 17 16,18-9-16-16,-18 9 13 0,19-7-13 0,-7 5 10 15,3-2-7-15,-3 1 14 0,-1 1-19 0,-11 2 19 16,24-3-14-16,-24 3 16 0,19-2-22 15,-19 2 16-15,19-2-15 0,-19 2 11 0,12-1-14 16,-12 1 17-16,0 0-17 0,15 1 20 0,-15-1-17 16,0 0 15-16,14 4-14 0,-14-4 21 15,0 0-18-15,8 5 16 0,-8-5-17 0,9 12 19 16,-9-12-18-16,4 17 13 0,-4-17-10 0,6 21 20 16,-6-21-23-16,0 26 3 0,0-10 5 0,4-1 0 15,-4 2 3-15,0 0 23 0,-4 1 28 16,4 1 25-16,0-2 14 0,-6 2 31 0,6 0 60 15,-9 0-28-15,5-1 30 0,0-2-35 0,0 0-1 16,-2-1-3-16,2 0 3 0,0-3 0 0,-1 1 19 16,-1-2-33-16,-2-2 35 0,4-1-10 15,-4-1-18-15,1-1-29 0,7-6-27 0,-20 6-17 16,20-6-46-16,-27 3-26 0,27-3 0 0,-27-2 0 16,12 2 0-16,3-1-57 0,-2 0-164 15,-1 1-169-15,15 0-128 0,-25 2-166 0,25-2-42 16,-22 4 146-16,22-4-67 0,-19 8-105 15,19-8-391-15,-14 10-790 0</inkml:trace>
  <inkml:trace contextRef="#ctx0" brushRef="#br2" timeOffset="78463.14">18280 3656 469 0,'0'0'555'0,"0"-14"-110"0,0 14-8 15,0 0-73-15,0 0-25 0,0 0-38 0,0 0-48 16,0 0-37-16,0 0-40 0,0 0-26 16,0 0 2-16,0 0 21 0,0 0-11 0,0 0 4 15,-5 17-1-15,5-17-9 0,0 23-13 0,0-23-13 16,0 25-14-16,0-25-17 0,0 26-13 16,0-12-14-16,0-14-13 0,0 25-12 0,0-25-7 0,-4 23-7 15,4-23-6-15,0 17-6 0,0-17-10 16,0 0-1-16,0 18-2 0,0-18 2 0,0 0-2 15,0 0-5-15,0 0-9 0,0 0-4 0,0 0-7 16,0 0 4-16,0 0-3 0,0 0 7 16,-4-23 1-16,4 23 2 0,-4-23-4 0,4 9 1 15,0 14 4-15,0-27-1 0,0 27 2 0,0-25-4 16,0 25 3-16,4-25-9 0,-4 25 11 16,0-21 1-16,0 21-5 0,4-20-2 0,-4 20 2 15,9-21 1-15,-3 13 1 0,-2-2 0 0,4 2-2 16,0-1-1-16,-1 2 4 0,5-3 6 15,-2 2-9-15,3 0 7 0,1 1-2 0,-1-1 2 16,-3 3-5-16,2-1 0 0,1 0 3 0,-3 2-3 16,-10 4 0-16,19-7 1 0,-19 7-2 0,12-6 2 15,-12 6 1-15,0 0 2 0,15-2 2 16,-15 2 5-16,0 0 0 0,12 8 10 0,-12-8 11 16,8 14 10-16,-8-14-6 0,2 22 6 0,-2-8 10 15,0-14 6-15,4 27-2 0,-4-12 18 16,0 2 18-16,-4 0 23 0,4 0 13 0,0 1 18 15,-2-2 4-15,-2 1 6 0,4-1 9 0,-4-2-12 16,0-1 11-16,4 2 3 0,-4-3-8 0,0 1 3 16,-1-3-32-16,5-10 23 0,-6 20-10 15,6-20 33-15,-8 14-4 0,8-14-149 0,-8 13-18 16,8-13 0-16,-15 10 0 0,15-10 0 0,-18 5 0 16,18-5 0-16,-23 3 0 0,23-3 0 0,-27 0 0 15,27 0 0-15,-27-2 0 0,27 2 0 16,-21-2 0-16,21 2 0 0,-22-4 0 0,22 4 0 15,-19-2-15-15,19 2-552 0,0 0-154 0,-14-2-119 16,14 2 73-16,0 0 71 0,0 0-66 16,0 0-452-16,0 0-855 0</inkml:trace>
  <inkml:trace contextRef="#ctx0" brushRef="#br2" timeOffset="79514.73">17661 3822 157 0,'0'0'315'15,"0"0"-16"-15,0 0-47 0,0 0 3 0,-14-4-20 16,14 4-23-16,0 0 14 0,0 0-30 0,0 0-2 16,0 0-37-16,-4-6 7 0,4 6-40 15,0 0 7-15,0 0-31 0,0 0 9 0,0 0 0 16,0 0 56-16,-8 10 18 0,8-10 10 0,0 19 7 15,0-19-7-15,-5 26-19 0,5-11-7 0,-2 0-27 16,2 1-17-16,-4 0-26 0,4-1-15 16,0 0-14-16,-4 0-23 0,4-2 2 0,0 1-9 15,0-14-6-15,0 21-4 0,0-21-15 0,-4 16 4 16,4-16 0-16,0 0-1 0,0 0 1 0,0 0-9 16,0 0-2-16,0 0 0 0,0 0-1 15,0 0-2-15,0 0-3 0,4-25 1 0,-4 11 0 16,0-3-3-16,0-1 4 0,0-2-5 0,0 0 1 15,0-2-1-15,0 1 6 0,0 0-5 16,4 1 3-16,-4 1 7 0,0 2 19 0,0 1 18 16,0 1 12-16,0 15 7 0,0-24-7 15,0 24-14-15,0-19-13 0,0 19-10 0,0 0-9 16,0-20-5-16,0 20-9 0,0 0-4 0,0-15 2 16,0 15 1-16,0 0 2 0,11-9 0 0,-11 9 3 15,0 0 4-15,12-8-5 0,-12 8-1 0,10-3 7 16,-10 3-5-16,13-4 2 0,-13 4-2 15,14-3 0-15,-14 3 3 0,21-3 3 0,-21 3-5 16,18-4 2-16,-18 4-2 0,23-3 4 0,-23 3-2 16,19-3-4-16,-19 3 4 0,21-2-6 15,-21 2 15-15,18-3-8 0,-18 3-5 0,15-3 5 16,-15 3-3-16,0 0 10 0,16-2-7 0,-16 2-1 16,0 0 0-16,0 0 3 0,15-1 2 0,-15 1 2 15,0 0 1-15,0 0 4 0,0 0 17 16,0 0 10-16,0 0 3 0,12 3-8 0,-12-3-9 15,0 0-2-15,0 0-4 0,0 16-5 0,0-16-5 16,0 22 6-16,0-22-2 0,0 29-12 0,0-13 6 16,0 2-5-16,0 1 4 0,0 0 0 15,0 2-31-15,0 0 33 0,0 0-26 0,-4-2 37 16,4 3-34-16,0-4 39 0,0 1-6 0,0-2 52 16,0 0-20-16,-4-2 50 0,4-1-7 15,0-1 44-15,0-13 31 0,-4 23 57 0,4-23-8 16,-9 18 8-16,9-18-62 0,-10 14-9 15,10-14-47-15,-19 9 2 0,11-4-21 0,8-5-62 16,-23 6-30-16,11-4 0 0,-3 1 0 0,3 0 0 16,-7 0 0-16,5 1 0 0,-3-2 0 0,3 1 0 15,-3 2-91-15,3-3-214 0,2 2-104 0,-3-1-190 16,3-2-154-16,12-1 10 0,-19 5-44 16,19-5-640-16,-14 3-1110 0</inkml:trace>
  <inkml:trace contextRef="#ctx0" brushRef="#br0" timeOffset="83989.76">20522 4597 67 0,'0'0'472'16,"0"0"-113"-16,0 0-42 0,0 0-52 0,0 0-7 15,5-10-27-15,-5 10 8 0,0 0-31 0,0 0 9 16,0 0-28-16,0 0 9 0,0 0-44 16,6-10-1-16,-6 10-39 0,0 0 4 0,0 0-35 15,0 0 33-15,0 0 10 0,0 0 24 0,-6 17-23 16,6-17 14-16,-9 22-18 0,7-11-8 15,-4 3-12-15,2 0-16 0,-2 1-13 0,1 0-12 16,-1-2-17-16,2 2-6 0,0-1-10 0,0-2-2 16,0 1-2-16,0-2-10 0,4-11 2 15,-5 19 0-15,5-19 1 0,-2 16 4 0,2-16-1 16,0 0 8-16,0 0-1 0,0 0-7 0,0 0 4 16,0 0-2-16,0 0-4 0,0 0 5 0,2-15 10 15,3 2-12-15,-5-1 14 0,4-2-22 16,0-2 11-16,2 0-21 0,-2-3 16 0,0 1-22 15,5-3 19-15,-3 1-24 0,0 2 19 0,0 2-19 16,-2 0 22-16,5 0-15 0,-3 2 19 16,0 1-9-16,-4 1 31 0,6 1-13 0,-3 2 24 15,-5 11-31-15,6-19 13 0,-6 19-27 0,4-13 8 16,-4 13-21-16,0 0 11 0,0 0-9 16,0 0 28-16,0 0-27 0,8 8 21 0,-8-8-19 15,4 20 24-15,0-8-29 0,-2 2 20 0,1-1-28 16,-1 2 17-16,2 0-6 0,0 0 26 0,-4 1-30 15,4-2 23-15,2 1-17 0,-4 1 18 0,2-1-26 16,1-1 22-16,-3 0-23 0,2-1 28 16,-4 0-28-16,4-2 17 0,-4-11-9 0,0 22 38 15,0-22 7-15,4 21 52 0,-4-21 21 0,0 18 29 16,0-18 22-16,-8 18 12 0,8-18-6 16,-6 17-23-16,-3-9 2 0,1 0-9 0,0-1 20 15,-1-1-21-15,-1-1-32 0,0 0-12 0,-3-1-30 16,13-4-1-16,-20 5-24 0,20-5 2 15,-23 6-26-15,23-6 13 0,-21 2-27 0,21-2 6 16,-25 1-85-16,25-1-114 0,-18 0-81 0,18 0-159 16,-10-1-187-16,10 1-134 0,0 0 131 0,-9-9-74 15,9 9-701-15,9-13-1068 0</inkml:trace>
  <inkml:trace contextRef="#ctx0" brushRef="#br0" timeOffset="84742.1">20963 4508 254 0,'0'0'420'0,"0"0"-75"16,0 0-48-16,0 0-23 0,0 0-22 16,0 0-9-16,0-15-22 0,0 15-9 0,0 0-17 15,0 0-12-15,0 0-15 0,0 0-17 0,0 0-19 16,0 0-19-16,0 0-20 0,0 0-7 0,0 0 18 15,0 0 19-15,0 0 27 0,0 0-15 16,-11 16-2-16,7-6-3 0,2 2 6 0,-4 0-23 16,2 1-19-16,0-1-2 0,-3 2-32 15,3-1 5-15,-4 1-18 0,4 0 2 0,2-1-27 16,-2-3 15-16,0 1-22 0,4-11 9 0,-9 19-15 16,9-19 9-16,-4 16-16 0,4-16 17 0,-4 12-15 15,4-12 21-15,0 0-11 0,0 0 20 0,0 0-23 16,0 0 19-16,0 0-18 0,0 0 15 15,0 0-13-15,0 0 26 0,12-10-17 0,-5 2 21 16,-1-4-32-16,-4 0 16 0,6-3-16 0,0 0 11 16,-1-1-23-16,1 0 20 0,-2-1-24 15,0 0 12-15,1 2 12 0,1-1 25 0,-2 2 9 16,-2 2 48-16,2 0-8 0,-4 2 14 0,-2 10-22 16,9-18-3-16,-9 18-38 0,6-13-2 15,-6 13-29-15,0 0 2 0,6-11-17 0,-6 11 17 16,0 0-16-16,0 0 16 0,10 4-16 0,-10-4 12 15,11 13-13-15,-11-13 15 0,12 17-13 0,-8-6 7 16,2-2-10-16,3 3-2 0,-5 0 1 0,4-1 19 16,-4 1-20-16,5 0 20 0,-5-2-10 15,-2 1 6-15,6 0-18 0,-8-11 14 0,8 17-4 16,-8-17-2-16,4 16 8 0,-4-16 21 0,5 13 15 16,-5-13 29-16,0 0 23 0,0 14 21 15,0-14 13-15,-5 12-4 0,5-12-2 0,-8 9-5 16,8-9-18-16,-14 10-17 0,14-10-25 0,-17 8-8 15,17-8-6-15,-21 4-13 0,11-1-11 16,10-3 1-16,-27 2-18 0,15 1-70 0,-3-2-74 16,15-1-85-16,-22 2-125 0,22-2-192 0,-23 2-144 15,23-2 131-15,-15 3 1 0,15-3-51 0,-12 4-678 16,12-4-929-16</inkml:trace>
  <inkml:trace contextRef="#ctx0" brushRef="#br0" timeOffset="85810.77">21004 4900 391 0,'0'0'459'15,"0"0"-66"-15,0 0-67 0,0 0-15 16,-14 2-55-16,14-2-26 0,0 0-51 0,0 0 1 15,0 0-14-15,-9 4 32 0,9-4-19 0,0 0 17 16,-8 16 3-16,8-16 4 0,-10 18-6 0,6-6 2 16,-1 1 1-16,1 1-7 0,-2 0-21 0,-2 2-13 15,2-1-16-15,-1 0-14 0,-3 1-22 16,6-1-16-16,-2 1-13 0,-3-1-13 0,1 0 3 16,4-1-15-16,0-1 16 0,-2-1-38 15,2-1 24-15,4-11-37 0,-9 16 0 0,9-16 20 16,-4 12-24-16,4-12 1 0,0 0-2 0,0 0-4 15,0 0-3-15,0 0 0 0,15-8 9 16,-15 8-11-16,12-19-1 0,-8 8-2 0,0-3-21 16,7-1 29-16,-5-2-6 0,0 1 3 0,-2 0-6 15,4-1-2-15,-1 1 2 0,-3 2 0 0,0 0 16 16,2 2-26-16,-2 1 22 0,0 1-17 16,1-1 15-16,-5 11-20 0,8-15 13 0,-8 15-26 15,4-10 3-15,-4 10-9 0,0 0 23 0,4-10-22 16,-4 10 30-16,0 0-21 0,0 0 9 0,0 0-2 15,15 7 2-15,-15-7 7 0,12 9 3 16,-12-9 2-16,10 13 0 0,-1-7-22 0,1 4 28 16,-2-4-19-16,0 2 18 0,1 0-16 0,-3 1 20 15,2-2-1-15,5 2 0 0,-7-2-4 16,2 1-1-16,-2 0-2 0,0 1 8 0,1-1-1 16,-7-8 1-16,8 16 5 0,-8-16 29 0,6 17 52 15,-6-17 25-15,2 17 19 0,-2-17 10 0,-4 20 11 16,4-20-3-16,-8 18 1 0,4-9-8 15,-3 1 10-15,3-1-8 0,-4-1-16 0,0 2 10 16,8-10-13-16,-11 13-7 0,11-13-23 0,-16 14-34 16,16-14-71-16,-13 9 0 0,13-9 0 15,-18 6 0-15,18-6 0 0,-19 3 0 0,19-3 0 16,-22 2 0-16,22-2 0 0,-23-2 0 0,23 2 0 16,-23-1 0-16,23 1 0 0,-27-2 0 15,27 2 0-15,-18-3 0 0,18 3-94 0,-19-3-423 16,19 3-196-16,-17-3-143 0,17 3 77 0,0 0-20 15,-12-4-605-15,12 4-1085 0</inkml:trace>
  <inkml:trace contextRef="#ctx0" brushRef="#br1" timeOffset="112309.69">23929 6951 292 0,'-4'-12'358'16,"4"12"-63"-16,-8-19 2 0,8 19-34 0,-5-21-27 15,5 21-24-15,0-21-30 0,0 21-20 0,5-21-2 16,1 8-8-16,2 2-8 0,0 0-2 16,3 0-6-16,1 1-6 0,3 1-7 0,-1 0-2 15,3 3-13-15,-3 1-15 0,0 1-16 0,1 3-14 16,-1 2-5-16,-3 5 4 0,-1 2 15 15,-4 0 2-15,-4 4-1 0,-2 2 0 0,-2 2-4 16,-4 1-10-16,-4 4-7 0,-1-1-18 0,-3 1 6 16,-1-2-6-16,1 1 1 0,0-2-17 15,-1-1-3-15,5-5 3 0,-1 2 3 0,1-5 2 0,4 2 1 16,6-11-6-16,-10 9-13 0,10-9 7 16,0 0-10-16,0 0 0 0,14-13-4 0,-2 3-2 15,3-2-2-15,1-4 11 0,1-1-10 0,6-3-4 16,-1-3-4-16,1 1 6 0,0-1-40 15,-2 2 73-15,-3 5 18 0,-1-2 89 0,-7 6 11 16,2 0 28-16,-3 1-22 0,-1 2-8 0,0 1-35 16,-8 8 26-16,6-11-59 0,-6 11 21 15,0 0-28-15,0 0-2 0,0 0-26 0,-8 11 6 16,8-11-20-16,-6 17 9 0,6-17-19 0,-6 23 8 16,6-10-1-16,-2 1 1 0,2-14-10 15,2 27 1-15,0-15-13 0,2 2-84 0,0-2-125 16,2 0-157-16,1-2-110 0,1 1-79 0,0-2-57 15,2-2-716-15,1 0-982 0</inkml:trace>
  <inkml:trace contextRef="#ctx0" brushRef="#br1" timeOffset="112480.96">24437 7003 622 0,'0'0'866'0,"0"0"-95"0,7-9-71 15,-7 9-56-15,0 0-69 0,0 0-84 0,0 0-92 16,0 0-63-16,0 0-82 0,0 0 63 0,0 0-75 15,0 0-21-15,0 0-51 0,-2 13-23 0,2-13-42 16,-5 18-1-16,5-18-45 0,-2 19-123 16,2-19-197-16,-6 23-281 0,4-10-243 0,0-1-9 15,-4 2-656-15,2 0-1137 0</inkml:trace>
  <inkml:trace contextRef="#ctx0" brushRef="#br1" timeOffset="113862.94">15231 2890 41 0,'0'0'513'0,"0"0"-113"0,-9-12-71 0,9 12-49 16,-4-10-28-16,4 10-26 0,-4-15-49 15,4 15-2-15,0-19-31 0,0 19 12 0,8-23-27 16,1 8 15-16,-5 0-28 0,6-1 16 0,2-2-24 16,5 1 13-16,-3-1 7 0,5 1-4 0,-5 2 0 15,3-1-16-15,-2 4-20 0,-1 2-24 16,-2 3-12-16,1-1-8 0,-5 4-4 0,-8 4 6 15,19 1 38-15,-19-1 14 0,8 14 11 0,-8-14-6 16,2 22-20-16,-4-7-9 0,-2 0-1 0,2 1-25 16,0 1 8-16,-7 0-28 0,3 0 11 15,0-1-15-15,0 2 4 0,-2-4-10 0,1 0 5 16,3-1-10-16,-2-1 17 0,6-12-14 0,-6 16 22 16,6-16-15-16,-6 9 6 0,6-9-26 15,0 0 6-15,0 0-9 0,0 0 10 0,6-18-16 16,-2 7 2-16,-2-3-4 0,4-1 4 0,0-1-4 15,3-3 4-15,-3-3 1 0,2 0 2 16,0 1 2-16,1 1 2 0,-5 3 3 0,0 0 24 16,0 3 30-16,2 1 23 0,-2 1 10 0,-4 12-6 15,5-20 15-15,-5 20-5 0,2-16-20 16,-2 16-15-16,0 0-16 0,2-12-17 0,-2 12-7 0,0 0-1 16,0 0-34-16,-9 12 34 0,9-12-1 15,-4 22-8-15,0-8 5 0,2 2-3 0,0 1-4 16,0 1 1-16,2 0 10 0,0 1-14 15,0-2 14-15,2 2-17 0,0-2-8 0,4 0-13 16,-2-2-40-16,3-2-137 0,-1 1-130 0,0-2-9 16,2-1-81-16,3-2-38 0,-3-1-61 15,0-2-136-15,-8-6-383 0,19 6-685 0</inkml:trace>
  <inkml:trace contextRef="#ctx0" brushRef="#br1" timeOffset="114096.36">15576 2819 11 0,'4'-14'706'0,"-4"14"-146"0,0-12-93 16,0 12-40-16,0 0-86 0,4-15-26 0,-4 15-68 16,0 0-16-16,10-13-47 0,-10 13-21 15,0 0-26-15,9-8 19 0,-9 8 1 0,0 0 29 16,18 8 40-16,-18-8 22 0,8 16 43 0,-3-5 13 16,-1 1 3-16,-2 1 120 0,2 1-28 0,-4 0-36 15,4 0-51-15,-4 0-52 0,0-14-54 0,4 24-19 16,-2-12-47-16,2-3-7 0,-4-9-37 15,13 19-92-15,-5-13-4 0,2-1 0 0,3-2-12 16,1-3-438-16,3-2-348 0,-3 0-241 16,3-4 29-16,-3 0-533 0,5 0-1256 0</inkml:trace>
  <inkml:trace contextRef="#ctx0" brushRef="#br1" timeOffset="123313.53">18249 9594 584 0,'0'0'531'16,"0"0"-122"-16,0 0-25 0,0 0-41 0,0 0-42 15,0 0-29-15,0 0-26 0,0 0-21 16,0 0-26-16,0-20-19 0,6 9-40 0,2-6-8 16,0-2-38-16,3-3-6 0,5-6-16 0,-1-2-18 15,1-7-12-15,3-3-3 16,-5 0-7-16,3-4-8 0,-7 0 5 0,3-2-12 0,-3-4 8 15,-2 0-14-15,-4 1 30 0,0 6 31 16,-4 2 27-16,5 8 23 0,-10 2 14 0,5 2-9 0,-4 6-7 16,4 2-31-16,-4 2-10 0,0 5-29 15,-2 5-8-15,6 9-8 0,-13 0 0 0,5 12 8 16,-2 8-6-16,1 12 28 0,1 14-1 0,2 10 34 16,2 5 45-16,0 8-28 0,4 28 43 15,4-1-26-15,0-3 29 0,-2-14-11 0,2-12 40 16,-4 3-18-16,0-2 31 0,-4-3-19 0,2-2-14 15,-6-2-10-15,-1-6 3 0,-5-3-17 16,2-7-7-16,-3-3-138 0,3-10 0 0,-3-4 0 16,3-7 0-16,-3-3 0 0,-3-8 0 0,5-5 0 15,-5-4 0-15,-1-4 0 0,3-6 0 0,-3-4 0 16,0-4 0-16,7-3 0 0,-2-2 0 0,5-1 0 16,1-3 0-16,4 1 0 0,4 3 0 15,0-1 0-15,4 0-128 0,0-1-457 0,4-1-184 16,7-1-97-16,1 0 150 0,3-1-33 0,0 3-639 15,8-4-1062-15</inkml:trace>
  <inkml:trace contextRef="#ctx0" brushRef="#br1" timeOffset="123547.06">18877 9140 771 0,'6'-16'698'16,"-6"3"-131"-16,0 13-96 0,-4-20-25 0,4 20-25 0,-10-9-23 15,10 9-33-15,-17 3-35 0,7 2-30 16,-3 4-33-16,3 5-19 0,-6 6-15 0,1 6 18 16,3 4 46-16,1 2 6 0,-1 2-47 15,2 1-18-15,5 1-53 0,-3 1-30 0,4-5-34 16,4-1-17-16,0-1-24 0,0 0-85 0,4-1-155 16,0-1-138-16,0-3-240 0,1 0-170 15,5-3 88-15,-2-5-59 0,0-1-129 0,-1-3-361 16,1-4-811-16</inkml:trace>
  <inkml:trace contextRef="#ctx0" brushRef="#br1" timeOffset="123919.06">18929 9473 347 0,'2'-16'786'0,"0"2"-160"0,-2-1-72 16,4 2-39-16,0 0-39 0,-4 1-42 0,8 2-43 16,-2-1-54-16,-1 2-23 0,3 2-66 15,-8 7-25-15,19-9-60 0,-19 9-7 0,12 0-42 16,-12 0 89-16,14 9-36 0,-14-9 33 0,9 17-39 15,-9-17 32-15,0 22-20 0,0-8-9 16,-4-1-33-16,-5 1-17 0,3 0-24 0,-2-1-13 16,4-2-22-16,-5 0 7 0,3 0-10 0,6-11 1 15,-8 14-10-15,8-14-20 0,0 0-17 0,0 0 4 16,0 0-12-16,4-11 6 0,6 0-15 0,-1-3-2 16,5-3-4-16,3-3-5 0,1-4 6 15,1-2 9-15,-3-1-9 0,3 0 26 0,0 1-16 16,-7 5 70-16,2 0 72 0,-5 7 67 15,-1 1 1-15,0 1-185 0,-2 0-19 0,-6 12 0 16,5-15 0-16,-5 15 0 0,0 0 0 0,0 0 0 16,0 0 0-16,0 0 0 0,8 16 0 15,-8-16 0-15,4 25 0 0,-2-11 0 0,2 1 0 16,0 0 0-16,0 1 0 0,1-2 0 0,-1 0-347 16,2 0-514-16,2-2-132 0,-4-1 164 0,5-3-47 15,-9-8-484-15,14 6-1025 0</inkml:trace>
  <inkml:trace contextRef="#ctx0" brushRef="#br1" timeOffset="124115.06">19404 9042 662 0,'8'-16'727'0,"-4"3"-116"0,7 1-45 0,1 5 18 16,-1 3 27-16,5 2-39 0,3 5 45 0,-3 4-4 16,3 6 173-16,-1 7-7 0,1 8-45 0,2 6-405 15,-7 4-329-15,1 4 0 0,-11-4 0 16,0 4 0-16,-4-1 0 0,-8 9 0 0,-7-2 0 15,-1 0 0-15,-7-3 0 0,0-2 0 0,-6-3 0 16,-2-2 0-16,-4-4 0 0,-2-7 0 16,-7 0 0-16,3-8 0 0,-2-2-969 0,5-8-392 15,3-5-526-15,4-3-1547 0</inkml:trace>
  <inkml:trace contextRef="#ctx0" brushRef="#br1" timeOffset="127170.52">17157 8720 325 0,'-4'-19'343'0,"4"19"-33"0,0-15-12 0,0 15-19 15,-4-15-1-15,4 15 16 0,0 0-15 0,0-17-3 16,0 17 2-16,0 0-23 0,0 0-18 15,0-18-48-15,0 18-24 0,0 0-35 0,0 0-23 16,0 0 35-16,-4 11 46 0,4 9 4 0,-4 1-10 16,-1 10-6-16,3 5-16 0,-2 6-13 0,0 10-11 15,-4 1-4-15,4 2-25 0,0 1-6 0,-3-2 47 16,3 3-48-16,0-4 24 0,0-2-52 16,4-7 33-16,-6-1-53 0,6-4 33 0,-4-6-34 15,4-2 34-15,0-4-41 0,0-6 46 0,0 0 29 16,4 0 89-16,-2-4 44 0,6-2 13 15,0-4-13-15,7-1-31 0,-3-3-27 0,7-2-176 16,4-4-18-16,-1-2 0 0,9-2 0 0,4-2 0 16,7-1 0-16,-3-2 0 0,-2 1 0 15,3-1 0-15,1-1 0 0,-6 1 0 0,-2 1 0 16,-2 0 0-16,-8 2 0 0,0 1 0 0,-3 1-217 16,-5-2-318-16,1 2-98 0,-1 0-97 0,-15 3 48 15,14-5 89-15,-14 5-70 0,0 0-651 16,8-11-970-16</inkml:trace>
  <inkml:trace contextRef="#ctx0" brushRef="#br1" timeOffset="127407.1">17661 9302 834 0,'0'0'754'0,"-6"-14"-98"0,6 14-78 16,0 0-44-16,-8-13-46 0,8 13-77 0,0 0-51 16,0 0 0-16,0 0 15 0,8-10-16 0,-8 10 125 15,23 0-100-15,-9 4-58 0,3 0-93 16,6 5-16-16,-1 1-66 0,5 5 5 0,0 1-58 15,-4 1 15-15,4 3 15 0,-9 0 18 0,-3-1-100 16,-7 0-46-16,-4 0 0 0,-4 1 0 16,-4 2 0-16,-10 1 0 0,-7 2 0 0,-6 0 0 15,-2 2 0-15,-6-5 0 0,0 0 0 0,-2-3 0 16,6-3 0-16,-4-2 0 0,6-4 0 16,2 0-701-16,6-2-285 0,-2-3-66 0,5-2 50 15,-1 0-408-15,3-1-1090 0</inkml:trace>
  <inkml:trace contextRef="#ctx0" brushRef="#br1" timeOffset="128172.72">16062 8576 60 0,'4'-16'696'0,"0"-1"-141"0,0-1-80 16,2-3-45-16,7-2-45 0,-3 1-37 0,6-4-20 15,3 3-11-15,-2-1-11 0,1 4-42 16,1 4-54-16,-3 3-41 0,-1 6-36 0,-1 3-21 15,-14 4-18-15,21 3-1 0,-11 5 19 0,-6 4-1 16,1 2-3-16,-5 3-7 0,-5 3-4 0,-3 3 3 16,-2 1-38-16,-3 4 35 0,1 1-40 0,-3-2 16 15,1 0-42-15,2-6 24 0,-1-3-33 16,7-3 26-16,-2 0-34 0,-1-4 30 0,9-11-39 16,-6 13 23-16,6-13-32 0,0 0 29 15,6-14-31-15,3 1 25 0,3-5-30 0,7-7 0 16,3-1 6-16,1-8 3 0,0-3 12 0,2 2 63 15,-2 2 65-15,-5 5 84 0,-3 3 82 0,-3 6 56 16,-6 2-32-16,2 3-23 0,-3 0-57 0,-1 3-190 16,-4 11-58-16,0-14 0 0,0 14 0 15,0 0 0-15,0 0 0 0,-9 7 0 0,9-7 0 16,0 21 0-16,0-8 0 0,5 3 0 0,-1-1 0 16,2 2 0-16,2-1 0 0,5 3-553 15,-1-4-294-15,7 3-117 0,-5-2 153 0,1 0-85 16,1-2-412-16,-1 0-964 0</inkml:trace>
  <inkml:trace contextRef="#ctx0" brushRef="#br1" timeOffset="128356.82">16597 8543 436 0,'0'0'773'0,"0"0"-137"0,-2-13-32 0,2 13-39 0,0 0-39 16,0 0-69-16,0 0-56 0,0 0-72 15,-2-14-26-15,2 14-52 0,0 0 24 0,0 0 58 16,-2 12 6-16,2-12-47 0,-9 19-58 0,5-7-47 15,0 2-42-15,-2 0-18 0,-2 2-28 16,4 0-93-16,-5 0-136 0,-1 0-133 0,6 0-246 16,-4-3-175-16,1 1 74 0,1-3-122 15,4 1-660-15,2-12-1066 0</inkml:trace>
  <inkml:trace contextRef="#ctx0" brushRef="#br1" timeOffset="128908.82">16804 8292 322 0,'-5'-9'419'0,"5"9"-37"0,0 0-48 0,0 0-27 16,0 0-5-16,0 0-53 0,-6-8-12 0,6 8-24 15,0 0-17-15,0 0-17 0,0 0-15 0,9-13 16 16,-9 13-13-16,18-12 18 0,-8 5-6 16,3 1 16-16,1 1-13 0,-1 2-21 0,1-1-21 15,-1 2-30-15,-13 2-12 0,18 2 12 0,-18-2 14 16,19 12-2-16,-19-12-10 0,8 19-5 15,-8-5-14-15,0 0-16 0,0 2 2 0,-4 0-3 0,-2 1-16 16,2 0 19-16,-5 0-45 0,1-1 23 16,0 0-39-16,2-2 34 0,2-1-43 0,-5-2 30 15,5-1-42-15,4-10 25 0,-6 14-51 0,6-14 5 16,0 0-28-16,0 0 23 0,6-12-10 16,2 3 0-16,1-4 13 0,-1-2 6 0,6-4 7 15,-1-3 2-15,1-2-2 0,5-3 6 0,-5 2 28 16,3 0-5-16,-7 5 96 0,3 3 41 15,-5 2 76-15,-2 2 34 0,2 4-29 0,-4-3-4 16,-4 12-83-16,5-14-13 0,-5 14-53 0,0 0 3 16,0 0-45-16,0 0 13 0,-9 8-36 15,9-8 18-15,-4 22-28 0,2-11 6 0,0 3-141 0,2 0-155 16,0 1-198-16,2 0-202 0,0-1-5 16,2 0 73-16,0-3-75 0,5 1-628 0,-3-1-976 15</inkml:trace>
  <inkml:trace contextRef="#ctx0" brushRef="#br1" timeOffset="129053.96">17211 8363 721 0,'0'0'695'16,"6"-10"-73"-16,-6 10-39 0,0 0-22 0,8-9-42 15,-8 9-79-15,0 0-78 0,0 0-70 0,0 0-58 16,4-9-52-16,-4 9-32 0,0 0-29 16,0 0-17-16,0 0-20 0,9 14 9 0,-9-14-16 15,-4 16-45-15,4-16-140 0,-5 20-137 0,1-9-88 16,0 2-97-16,0-2-121 0,-2 1-166 0,2 0-383 15,0 1-748-15</inkml:trace>
  <inkml:trace contextRef="#ctx0" brushRef="#br1" timeOffset="129927.96">17225 8380 486 0,'0'0'598'0,"0"0"-105"0,0 0-42 16,-4-7-60-16,4 7-44 0,0 0-40 0,0 0-30 16,0 0-51-16,0 0-40 0,0 0-35 15,0-12-31-15,0 12-17 0,0 0-10 0,13-9 5 16,-13 9-12-16,0 0 3 0,10-2-12 0,-10 2 55 15,0 0 68-15,12 9 46 0,-12-9 33 0,-4 17 76 16,4-6 117-16,-8 2-5 0,4 1-63 16,-2 0-43-16,1-1-68 0,1 1-51 0,-4-4-81 15,6 1-161-15,2-11 0 0,-2 17 0 0,2-17 0 16,8 11 0-16,-8-11 0 0,19 2 0 0,-3-3 0 16,-3-3 0-16,1 1 0 0,1-2-118 15,1 2-396-15,-1-3-122 0,-3 0-98 0,-2 2 23 16,-1 0 107-16,-1-3-61 0,-8 7-671 0,10-10-997 15</inkml:trace>
  <inkml:trace contextRef="#ctx0" brushRef="#br1" timeOffset="130494.08">15985 8301 291 0,'0'0'700'0,"6"-7"-154"0,-6 7-97 0,0 0-75 0,0 0-39 15,6-9-43-15,-6 9-20 0,0 0-16 16,0 0-13-16,-12 7-26 0,4 1-31 0,0 0-37 0,-3 3-25 16,1 3-20-16,-3 0-14 0,-3 3-18 15,1 1-13-15,3 0-11 0,2 1-14 0,-5 2-7 16,7-1-4-16,-4 0-4 0,3 1-8 16,3 0-7-16,2 0 17 0,0 3 38 0,4 4 34 15,-4 0 18-15,2 1 38 0,0 2 8 0,-1 1 54 16,-1-2 25-16,4 1-16 0,-4 4 9 0,0-7-36 15,0 3-12-15,4-1-52 0,0-1-10 16,0-4-34-16,0 4-2 0,4-3-32 0,0-2-25 16,0 0-128-16,7-3-139 0,1 0-187 0,3-4-213 15,3-2 26-15,3-3-69 0,6-4-762 16,0-5-1135-16</inkml:trace>
  <inkml:trace contextRef="#ctx0" brushRef="#br1" timeOffset="130844.07">17382 7951 676 0,'0'-11'523'16,"0"11"-87"-16,-4-22-60 0,4 22-80 0,0-19-64 15,0 19-46-15,9-18-32 0,-5 8-13 16,6 2-12-16,2 0-8 0,3 1-15 0,1 2-12 15,3-1-4-15,0 3-8 0,-3 0-9 0,-1 2 7 16,3 1 6-16,-1 1 28 0,-3 2 8 16,-1 1 53-16,-3 3 43 0,2 3 35 0,-5 1 12 15,1 4 34-15,-8 3-7 0,0 1 132 0,0 3 12 16,-6 2-33-16,-3 5-48 0,1 0-66 0,-2 2-37 16,-3-3-67-16,5-1-15 0,2 0-112 15,-2-2-58-15,-1 0 0 0,-1-2 0 0,6 0 0 16,-4-1 0-16,4-3 0 0,-5-1 0 0,3-1 0 15,-2 0-209-15,0-1-218 0,1-1-128 0,-1-1-171 16,0-1-55-16,-3-1 50 0,-1-2-775 16,4 1-1210-16</inkml:trace>
  <inkml:trace contextRef="#ctx0" brushRef="#br1" timeOffset="132063.1">19871 9414 262 0,'0'0'537'0,"-6"-7"-87"16,6 7-17-16,0 0-32 0,0 0-18 16,0 0-15-16,-12-6-20 0,12 6-32 0,0 0-27 15,0 0-36-15,0 0-35 0,0 0-30 0,0 0-21 16,-9-6-3-16,9 6 14 0,0 0 31 16,17-7 4-16,-7 3-10 0,7 0 24 0,1-3 14 15,5 1-56-15,4-3 2 0,0 0-69 0,8-1 7 16,-2 1-56-16,-2-1 18 15,0 1-52-15,-4 2 27 0,0 1-42 0,-4-2 0 0,-1 3-96 16,-3 1 2-16,-3-2-51 0,-1 2 13 0,-3 2-31 16,-1-5-60-16,-3 3-46 0,-8 4-14 15,12-10 65-15,-12 10 19 0,0 0 12 0,2-16 21 16,-2 16 15-16,-6-12 27 0,6 12 15 0,-12-11 18 16,12 11 9-16,-13-9 19 0,13 9 4 0,-14-9 21 15,14 9 3-15,-15-5 30 0,15 5 22 16,-8-6 18-16,8 6-4 0,0 0-12 0,-10-3-7 15,10 3-16-15,0 0-1 0,0 0 29 0,0 0 45 16,0 0 9-16,0 0-10 0,14 3-6 0,-5 2-16 16,1-1-1-16,-2 3 0 0,5-1 33 15,-3 1-3-15,0 1 34 0,-1 0 2 0,-1 2 77 16,-2-2-35-16,-2 3 31 0,-4-11-59 0,4 19 2 16,-4-19-52-16,0 21 12 0,0-21-48 0,-4 23 14 15,4-23-49-15,-10 19-54 0,10-19-118 16,-8 17-169-16,8-17-202 0,-5 12-47 0,5-12-13 15,0 0-103-15,-4 10-637 0,4-10-975 0</inkml:trace>
  <inkml:trace contextRef="#ctx0" brushRef="#br1" timeOffset="132313.1">20923 9003 616 0,'9'-12'731'15,"-5"2"-125"-15,-4 10-114 0,8-18-35 0,-8 18-55 0,6-11-54 16,-6 11-28-16,0 0-8 0,0 0-6 16,0 0-22-16,-2 16-27 0,0-3-37 0,-4 4-43 15,2 2 15-15,-2 6-13 0,-1 3 2 0,-3 2-33 16,2 3-27-16,0 4-23 0,-3-1-17 16,-1 6-12-16,-3 0-15 0,5 0-20 0,-2-7-86 15,1-1-81-15,-1-1-151 0,-1-4-164 16,7-6 30-16,-2 0-39 0,0-6-7 0,4-3-41 15,-3-4-107-15,7-10-429 0,-12 11-690 0</inkml:trace>
  <inkml:trace contextRef="#ctx0" brushRef="#br1" timeOffset="133249.1">20748 9319 569 0,'-2'-40'460'16,"2"-2"-60"-16,0-1-50 0,0 0 4 0,2-3-47 16,2-5 22-16,4 0-29 0,0 2 2 0,7 4-37 15,1 1-15-15,3 2-41 0,4 3-22 16,4 4-29-16,-1 2-23 0,5 3-13 0,3 4-6 15,-3 6-16-15,0 5-21 0,-5 7-16 0,-3 3-11 16,0 4-6-16,0 2-2 0,-5 4 3 16,-1 2 56-16,-5 3 11 0,-1 2 20 0,-3 4-6 15,-6 1 14-15,0 4-6 0,-6-2-31 0,-4 4-17 16,-1 1-8-16,1 0-24 0,-6 4-4 0,-1-1-10 16,-2-1-8-16,3 1-42 0,0-4 39 15,1-5-50-15,1 0-7 0,3-5-72 0,-1 0-3 16,4-2-39-16,2-2-17 0,4-9-31 0,-4 12 29 15,4-12 33-15,0 0 16 0,10 4 13 0,-10-4 17 16,17-2 18-16,-17 2 9 0,14-3 9 16,-14 3 1-16,0 0 8 0,21-1 1 0,-21 1 5 15,0 0 11-15,10 3 3 0,-10-3 3 16,0 0 4-16,12 11 6 0,-12-11 3 0,5 11 4 16,-5-11-4-16,6 10-2 0,-6-10 3 0,10 12 2 15,-10-12 0-15,13 10 0 0,-13-10 6 16,18 6-6-16,-18-6-7 0,21 2 14 0,-21-2 1 0,18 0 2 15,-18 0 6-15,19-6-6 0,-19 6 31 16,17-10 11-16,-17 10 8 0,10-12 9 0,-10 12-2 16,0-12-9-16,0 12-9 0,0 0-4 0,0-16-10 15,0 16-11-15,0 0-8 0,-4-13-12 16,4 13-16-16,0 0 1 0,0 0 0 0,0 0 3 16,8-8-1-16,-8 8-3 0,17 1-20 0,-17-1-15 15,26 2-8-15,-9-2 7 0,-1 3 10 16,5-3 5-16,0 1 8 0,-3 0 1 0,-1-1 14 15,4 0 29-15,-7 1 32 0,-1 0 42 0,-13-1 48 16,22 0 25-16,-22 0 66 0,15-1-46 16,-15 1-39-16,0 0-32 0,0 0-28 0,14-2-24 15,-14 2-5-15,0 0-25 0,0 0-46 0,0 0-65 16,8-5-75-16,-8 5-74 0,0 0-90 0,13-5 10 16,-13 5 46-16,14-7-6 0,-14 7 47 0,19-9 19 15,-11 4 53-15,3 1 13 0,-3-2 47 16,-8 6 2-16,16-10 48 0,-16 10 19 0,11-9 46 15,-11 9 10-15,4-9 42 0,-4 9 8 16,0 0 14-16,0 0 4 0,8-11-13 0,-8 11-4 16,0 0-25-16,0 0 2 0,0 0-25 0,2-12 2 15,-2 12-18-15,0 0 0 0,0 0-12 0,6-10 7 16,-6 10-20-16,7-7 11 0,-7 7-8 0,10-11 11 16,-10 11-16-16,10-12 18 0,-10 12-12 0,6-16 21 15,-6 16-6-15,9-19 27 0,-9 19-15 16,4-19 38-16,-4 19-14 0,2-21 1 0,-2 21-9 15,-2-21 24-15,2 21-8 0,0-15 41 16,0 15-30-16,0 0-4 0,-2-16-48 0,2 16 1 16,0 0-26-16,0 0 19 0,0 0-22 0,0 0 25 15,-11 16-25-15,7-2 32 0,-2 3 12 16,0 5 59-16,-4 5 24 0,1 4 30 0,-1 4 7 16,-5 6 58-16,-1 3 2 0,1 1-12 0,-1-1 3 15,1 2-42-15,-1-2-14 0,-3-1-37 16,7-2-13-16,-3-6-34 0,5-3-1 0,-2-2-64 15,6-5-7-15,-3-4 0 0,1-3 0 0,4-3 0 16,0-1 0-16,0-1 0 0,-3-4 0 0,-1 0-227 16,8-9-171-16,-8 11-98 0,8-11-149 0,-13 4-92 15,13-4 205-15,-12 1-18 0,12-1-54 16,-17-1-99-16,17 1-333 0,-18-4-687 0</inkml:trace>
  <inkml:trace contextRef="#ctx0" brushRef="#br1" timeOffset="133599.37">21434 9346 458 0,'0'0'523'15,"0"0"-53"-15,0 0-67 0,8-15-10 16,-8 15-54-16,9-10 0 0,-3 4-14 0,4-1-11 16,2 1-22-16,3-2-30 0,1 2-25 0,3 1-21 15,2 0-5-15,1 2-14 0,-1 1-28 0,0 2-33 16,-1 2-16-16,-1 2-6 0,-4 2 40 0,-1 1 95 16,-6 4 28-16,1 1 11 0,-12 3-12 15,-3 1-37-15,-6 4-27 0,-9 2-27 0,-8 4-24 16,-4 0-18-16,-2-1-21 0,-2 1-32 15,-2-6-8-15,-1 0-50 0,3-3-109 0,6-2-138 16,4-3-220-16,4-3-287 0,7-1-207 0,-3-3 74 16,5-2-662-16,14-3-1221 0</inkml:trace>
  <inkml:trace contextRef="#ctx0" brushRef="#br1" timeOffset="135419.07">19125 4250 124 0,'0'0'251'0,"0"0"-65"0,0 0-50 0,0 0-34 15,0 0-39-15,0 0-42 0,0 0-17 0,0 0-99 16,0 0-153-16,0 0 244 0</inkml:trace>
  <inkml:trace contextRef="#ctx0" brushRef="#br1" timeOffset="201259.42">11206 8220 426 0,'2'-18'454'0,"0"2"-79"0,0 2-81 16,0 2-55-16,-2 12-56 0,2-16-30 0,-2 16-24 15,0 0 0-15,0 0-16 0,-4 17 15 16,4 3 11-16,-2 14 19 0,0 21 18 0,2 14-19 16,-2 37 2-16,2 6-25 0,2 8 7 0,2 8 2 15,2 8 16-15,5 70-23 0,3-49-6 16,3 43-1-16,-1-2 24 0,5-2 12 0,4-3-12 16,4-3-14-16,2-1-18 0,2-3-12 0,0-5-5 15,-4-42-33-15,8 41-12 0,2 0 1 0,0-4-1 16,-8-37-25-16,-4-25 6 0,15 62-24 0,-9-46 32 15,-8-26-27-15,-1-2 16 0,-1-2-4 16,0-5-9-16,-3-6 1 0,-5-8-14 0,-1-16 0 16,-5-11 0-16,-1-5-11 0,-4-10-40 15,0-2-59-15,0-7-33 0,-2-2-53 0,0-8-41 0,1-1-77 16,-3-5-79-16,0-14-54 0,0 0-137 0,-7 10-535 16,7-10-756-16</inkml:trace>
  <inkml:trace contextRef="#ctx0" brushRef="#br1" timeOffset="202118.11">10001 9133 350 0,'0'0'385'0,"0"0"-82"0,0 0-77 16,0 0-49-16,0 0-36 0,-6-9-59 0,6 9-51 15,0 0-31-15,0 0-91 0,-11 7-62 0,11-7-301 16,-8 6-3-16</inkml:trace>
  <inkml:trace contextRef="#ctx0" brushRef="#br1" timeOffset="202412.1">9858 9261 177 0,'0'0'648'0,"-14"1"-123"15,14-1-56-15,0 0-28 0,-19 3-45 16,19-3-39-16,0 0-11 0,0 0-19 0,-14 2-12 16,14-2-49-16,0 0-23 0,0 0-44 0,0 0 3 15,0 0-14-15,14-13 22 0,5 4-32 16,5-4 6-16,10-3 21 0,5-3 1 0,4 2-62 15,-1-1 1-15,-1 2-60 0,-8 3 13 0,0 2-51 16,-8 0 25-16,-2 3-45 0,-5 1 3 16,1 1-109-16,-5 1-40 0,-1 0-110 0,-3 3-75 0,-10 2-79 15,0 0 59-15,14 1-30 0,-14-1-20 16,0 0-3-16,-6 14-4 0,6-14-22 0,-12 14 29 16,6-6-14-16,-5 1 38 0,3-2-9 0,-2 0 17 15,1 0-155-15,-3 0-56 0</inkml:trace>
  <inkml:trace contextRef="#ctx0" brushRef="#br1" timeOffset="202612.09">10158 9175 992 0,'-11'5'130'0,"11"-5"25"15,-16 7 44-15,16-7 20 0,-15 6 16 0,15-6 8 16,-10 4-8-16,10-4-5 0,0 0-5 16,-14 5-16-16,14-5-21 0,0 0-23 0,-11 6-24 15,11-6-3-15,-10 9 13 0,6-1 46 0,-4 4 15 16,1 2 20-16,-1 2 10 0,-2 5-6 16,-1 1-9-16,-1 7-17 0,2 1-19 0,-3 1 18 15,1 1-2-15,0 0-29 0,-1-2-30 0,3 1-23 16,-1 0-27-16,3-5-52 0,0 1 24 0,0-2-38 15,1 0 24-15,1-3-52 0,0-1-44 0,2-3-148 16,0-2-149-16,0-2-166 0,2-1 93 16,-1 0-36-16,3-13-37 0,-4 17-101 0,4-17-617 15,0 0-842-15</inkml:trace>
  <inkml:trace contextRef="#ctx0" brushRef="#br1" timeOffset="203331.77">9412 10233 360 0,'-15'3'629'0,"3"0"-142"0,1 1-31 16,11-4-70-16,-20 3-29 0,20-3-56 0,-17 4-21 15,17-4-42-15,0 0-20 0,-12 4 4 16,12-4 20-16,16-6 33 0,1-1-35 0,14-5-12 16,12-6-14-16,28-11-43 0,5 0-3 15,9-2-45-15,6 0 29 0,4-2-24 0,4 1 15 16,2 1-59-16,3 0 23 0,-3 0-50 0,-2 2 23 16,-4 1-11-16,-6 2-16 0,-6 2-6 15,-23 6-13-15,-11 4-3 0,-7 3-4 0,-9 0-3 16,-8 5-31-16,-3-2-57 0,-5 3-93 0,-3-1-201 15,-14 6-135-15,13-6-5 0,-13 6-70 0,0 0-121 16,-17 5-516-16,3 0-847 0</inkml:trace>
  <inkml:trace contextRef="#ctx0" brushRef="#br1" timeOffset="203899.77">10439 10442 489 0,'-12'-3'534'0,"-3"0"-100"0,-4 2-32 0,1 2-45 16,-5 1-49-16,-2 3-29 0,-2 2-17 15,1 1-49-15,-1 3-15 0,-2 2-45 0,4 1-13 16,0 2-43-16,4 0-6 0,5 2-34 0,-1 1 1 16,5-1-8-16,0 1-6 0,5-1-10 15,3-1-5-15,0 2-3 0,4-6-5 0,4 3 2 16,0-5-7-16,5-1 3 0,3-3-2 0,0-4 2 16,3-2-11-16,4-2 9 0,-3-2-9 15,1-3-2-15,-1-2 11 0,-1 0 36 0,-1-3 65 16,-1-1 52-16,-1 0 13 0,-2-3 23 0,-1 1 12 15,-1 0 7-15,-2 0 65 0,-2 1 41 0,0 1-22 16,-4 12-53-16,9-19-57 0,-9 19-32 16,6-12-54-16,-6 12-16 0,0 0-22 0,0 0-23 15,0 0 2-15,4 21-26 0,-2-8-6 0,-2 3-134 16,2 2-126-16,0 1-215 0,0 2-184 16,0 6-43-16,2 1 76 0,-2-1-80 0,0 2-644 15,1 3-988-15</inkml:trace>
  <inkml:trace contextRef="#ctx0" brushRef="#br1" timeOffset="204415.77">10369 11412 132 0,'4'-9'608'0,"-4"9"-153"0,0 0-99 15,0 0-50-15,0 0 4 0,0 0-5 0,0 0-5 16,8 9 10-16,-8-9-15 0,2 19 3 0,-2-19-7 16,0 30-30-16,-2-14-31 0,2 3-23 0,-2 2-26 15,0 2 0-15,0 0-30 0,-2 3-3 16,2 1-38-16,-2-1-6 0,-1 0-32 0,3 0 0 15,-2-4 8-15,2-1-15 0,2-3-22 0,-2 0 3 16,0-4 4-16,2-14-1 0,-2 26 4 16,2-26-19-16,0 0-6 0,2 13 13 0,-2-13-25 15,0 0 17-15,6-10-12 0,-6 10 18 0,11-17 2 16,-3 5 12-16,0 1 9 0,2-2 10 0,1 1-2 16,3-2-34-16,3 3 37 0,1-1-31 15,3 2 40-15,-4 1-37 0,1 4 23 0,-1 1-23 16,1 4 46-16,-1 2-3 0,-3 3 71 0,-1 2 44 15,-3 2 29-15,-2 3 16 0,-4 2-48 16,-1 2-200-16,-6 2 0 0,-1 0 0 0,-4 4 0 16,-2-3 0-16,-5 1 0 0,-3 2 0 0,-1-4 0 15,0-1 0-15,-1-5 0 0,-1 0 0 16,0-2 0-16,3-4 0 0,1-4 0 0,-1-2-369 16,1-2-518-16,1-4-97 0,3 0 190 0,3-5-5 15,0-1-583-15,5 1-1054 0</inkml:trace>
  <inkml:trace contextRef="#ctx0" brushRef="#br1" timeOffset="205500.77">10619 10387 210 0,'4'-16'656'16,"-2"2"-137"-16,2 1-11 0,-2 0-56 0,2 2-17 16,-4 11-40-16,4-18-37 0,-4 18-54 0,3-12-61 15,-3 12-53-15,0 0-42 0,0 0-28 16,0 0 21-16,0 0 22 0,6 10 10 0,-6-10-5 15,0 28-19-15,2-12-7 0,0 2-32 0,0 1-10 16,2 0 12-16,0 0-20 0,4-2-16 16,1 2-13-16,3-1-20 0,1 0-138 0,-1-3-187 15,2-2-48-15,-1 0-134 0,-1-4-88 0,-1 0-128 16,-1-3-481-16,-10-6-805 0</inkml:trace>
  <inkml:trace contextRef="#ctx0" brushRef="#br1" timeOffset="205626.77">10615 10543 457 0,'-13'-4'659'0,"13"4"-130"0,-20-4-119 16,20 4-78-16,-9-8-82 0,9 8-39 0,11-14-51 16,1 3-19-16,7 0-43 0,1-1-48 0,9-1-133 15,0 1-114-15,0 0-102 0,2 1-127 16,0 1-299-16,-6 1-302 0</inkml:trace>
  <inkml:trace contextRef="#ctx0" brushRef="#br1" timeOffset="205786.77">10991 10389 262 0,'0'0'674'15,"0"0"-95"-15,0 0-76 0,0 0-44 0,0 0-45 16,6 7-30-16,-6-7-59 0,0 0 11 0,0 0 21 16,6 18-39-16,-6-18-31 0,2 19-56 0,-2-19-39 15,2 23-40-15,-2-23-22 0,2 28-18 16,-2-13-11-16,0 1-132 0,0 0-155 0,0 1-110 16,0 2-117-16,0-1-93 0,-2 1-167 0,0 2-502 15,-2 0-821-15</inkml:trace>
  <inkml:trace contextRef="#ctx0" brushRef="#br1" timeOffset="206758.28">10960 11424 628 0,'0'0'601'16,"2"-16"-80"-16,-2 16-69 0,0 0-83 0,-2-12-65 15,2 12-52-15,0 0-34 0,0 0-16 16,-15 10-12-16,11-2-10 0,0 5-1 0,2 2-26 15,0 2-27-15,2-1-12 0,2 2-11 16,4 1-17-16,-2 0-10 0,5-1-21 0,-1 1 4 16,4-1-21-16,1 0 2 0,1-1-73 0,-3-5-123 15,3 2-104-15,-2-5-108 0,-1 0-95 16,1-4-213-16,-12-5-257 0,15 9-584 0</inkml:trace>
  <inkml:trace contextRef="#ctx0" brushRef="#br1" timeOffset="206864.27">10902 11600 673 0,'0'0'497'0,"-8"-9"-132"0,8 9-58 0,6-9-74 16,2 2-43-16,5 2-51 0,-1-2-48 0,5 0-74 15,1 1-121-15,3-4-171 0,2 2-402 16,-1 0-239-16</inkml:trace>
  <inkml:trace contextRef="#ctx0" brushRef="#br1" timeOffset="207023.27">11233 11489 211 0,'0'0'636'15,"0"0"-137"-15,0 0-103 0,8 7 10 0,-8-7-35 16,0 0-8-16,8 19-34 0,-8-19-19 0,6 20-42 16,-3-6-43-16,-1 2-47 0,0-1-32 15,0 3-25-15,0 0-31 0,-2 1-70 0,0 2-93 16,0 0-120-16,-2 0-106 0,0 2-142 0,0 0-685 16,-3 2-771-16</inkml:trace>
  <inkml:trace contextRef="#ctx0" brushRef="#br1" timeOffset="207757.35">10737 12590 411 0,'0'0'354'15,"-13"2"14"-15,13-2-109 0,-20 9 20 0,9-2-57 16,-1 2-5-16,-1 2-31 0,-1 3 0 0,2 1-35 15,-3 3-12-15,3 3-29 0,1-2-21 0,1 1-20 16,4-3-11-16,0 1-9 0,-1-2-8 16,5 0-3-16,2-2-3 0,2-2-3 0,5 1 4 15,1-7-3-15,2-2-4 0,3-2 0 0,1-2-7 16,3-2-1-16,-3-4-2 0,3-2 38 16,-1-1 53-16,-1-1 30 0,-1-1 83 0,-4-1-15 15,3-1 49-15,-5-1-21 0,0 2 25 0,-1-2-14 16,-3 5-10-16,0-3-16 0,-4 12 54 15,6-16-51-15,-6 16-53 0,6-14-47 0,-6 14-25 16,0 0-19-16,0 0-22 0,0 0-9 0,6 12-10 16,-6-12-34-16,7 27-70 0,-5-12-157 0,0 1-154 15,2 0-184-15,0 2 48 0,0-3-73 0,4 1-23 16,-1-1-623-16,1-5-873 0</inkml:trace>
  <inkml:trace contextRef="#ctx0" brushRef="#br1" timeOffset="207957.35">11113 12550 634 0,'2'-27'649'0,"-2"6"-53"0,0 1-31 15,0 2 2-15,0 2-57 0,0 3-75 16,0 13-89-16,-2-24-62 0,2 24-29 0,0 0-27 16,-8-4-34-16,8 4-12 0,-11 16-34 0,7-4 5 15,0 3 0-15,0 1-18 0,2 4-27 16,0 0-15-16,2 1-22 0,2-1-16 0,0 2-105 15,2-1-194-15,2 4-191 0,0-4-26 0,3 1-132 16,-3-5-52-16,2 1-606 0,-2-2-891 0</inkml:trace>
  <inkml:trace contextRef="#ctx0" brushRef="#br1" timeOffset="208080.36">11059 12721 67 0,'-12'-6'765'15,"3"1"-154"-15,9 5-95 0,-16-9-117 0,16 9-77 16,-4-14-73-16,4 14-44 0,12-17-48 0,1 8-32 15,1 0-108-15,5-1-159 0,1 2-60 16,5-2-112-16,-2 1-111 0,2-2-317 0,2 3-326 16</inkml:trace>
  <inkml:trace contextRef="#ctx0" brushRef="#br1" timeOffset="208275.35">11373 12566 541 0,'0'0'505'0,"0"0"-79"0,0 0-47 15,0 0-58-15,0 0-65 0,0 0-46 0,0 0 6 16,0 0 27-16,6 9 31 0,-6-9 59 0,5 17 28 15,-5-17 20-15,2 26 26 0,-2-10 3 0,0 0 26 16,0 2 160-16,-2-1-52 0,2 1-75 0,0-2-64 16,0 0-75-16,0 0-182 0,2-2-148 15,0-1 0-15,4-1 0 0,2-2 0 0,1 0 0 16,5-4 0-16,3-3 0 0,-3-1 0 0,5 0 0 16,-1-2-609-16,-1 0-390 0,-1-2-112 0,-1 4 209 15,-3-2-545-15,1 5-1136 0</inkml:trace>
  <inkml:trace contextRef="#ctx0" brushRef="#br1" timeOffset="208607.36">11092 13278 345 0,'0'0'851'0,"-6"-10"-146"0,6 10-57 0,0 0-110 15,-10-10-19-15,10 10-76 0,0 0-54 0,-15 6-18 16,15-6-33-16,-14 14-27 0,7-5-12 0,-1 4 72 16,4 1-35-16,-2 3-2 0,2 1-71 0,2 1-3 15,0 1-79-15,4 2-27 0,0-2-38 16,2 1 3-16,2 3-47 0,4-2 14 0,1-3-33 15,3 2 11-15,1-3-39 0,1-3-25 0,1-2-127 16,-1-1-256-16,1-3-191 0,-5-1-246 0,3-2-40 16,-1-3 142-16,-14-3-92 0,17 1-430 0,-17-1-879 15</inkml:trace>
  <inkml:trace contextRef="#ctx0" brushRef="#br1" timeOffset="209179.37">10952 13231 312 0,'0'0'557'0,"-5"-16"-85"0,5 16-83 0,-4-12-58 16,4 12-88-16,0 0-40 0,0 0 18 0,0 0 18 16,0 0 53-16,17 9-12 0,-9 5 15 0,2 4 23 15,-1 6-41-15,1 2-10 0,-2 3-27 0,3 7-4 16,-5 0-20-16,0-1-23 0,0 0 15 0,-4-3 19 15,2 0-47-15,-1-3-1 0,-1-1-52 16,0-2 1-16,-2-7-47 0,2 3 13 0,-2-4-35 16,2-2 19-16,0-1-22 0,-2-15 21 0,2 18-38 15,-2-18 17-15,0 0-39 0,0 0 26 0,10-8-37 16,-6-5 26-16,1 1-13 0,-3-4-3 0,2 0-20 16,-2 2 17-16,2-2-23 0,0 0 24 15,0 3-31-15,2-1 28 0,1 2-27 0,-1-2 13 16,4 5-20-16,1-1 31 0,3 3-26 0,-2 2 25 15,3 3-26-15,1 4 29 0,-1 2-8 16,-1 1 32-16,-1 8 7 0,1-2 72 0,-3 3 26 0,-3 2 9 16,-2 2 50-16,-2-1-31 0,-4 3-74 15,0-1-93-15,-4-1 0 0,0 1 0 0,-2 0 0 16,-3-3 0-16,-1-2 0 0,0-3 0 0,-1 1 0 16,-1-3 0-16,0-2 0 0,-3-5 0 0,3 0-293 15,-3-4-391-15,3 0-176 0,2-3-9 0,-1-4 155 16,1 0-52-16,4 0-507 0,6 9-919 0</inkml:trace>
  <inkml:trace contextRef="#ctx0" brushRef="#br1" timeOffset="209542.36">11547 13388 339 0,'6'-13'553'0,"-2"2"-142"0,0-2-40 0,-4 13-59 15,7-20-52-15,-7 20-55 0,4-17-15 0,-4 17-11 16,4-13-9-16,-4 13-13 0,0 0-18 0,2-15-10 16,-2 15-20-16,0 0 16 0,0 0-18 0,0 0 36 15,-4-11-5-15,4 11-15 0,0 0-1 16,-15 3 5-16,15-3 7 0,-16 9-5 0,5 0 23 16,3-2-37-16,-4 4 18 0,4-2-28 0,-3 3 11 15,3 0-23-15,0 0-1 0,-1-1-22 0,3 1 10 16,0 0-17-16,0-2 30 0,2 0-22 15,4-10 15-15,-7 19-15 0,7-19 15 0,0 16-16 16,0-16 21-16,3 14-26 0,-3-14 9 0,6 14-27 16,-6-14 10-16,10 14-22 0,-10-14 13 0,15 11-32 15,-15-11 18-15,18 9-28 0,-8-5 29 0,3-3-29 16,-1 1-26-16,-12-2-114 0,25 3-113 0,-25-3-226 16,25 0-29-16,-25 0-67 0,23-5-26 15,-23 5-158-15,16-3-314 0,-16 3-715 0</inkml:trace>
  <inkml:trace contextRef="#ctx0" brushRef="#br1" timeOffset="209960.74">11404 13191 510 0,'0'0'623'0,"0"0"-116"15,-2-10-58-15,2 10-63 0,0 0-65 0,0 0-32 16,0 0-69-16,-2-14-15 0,2 14-64 16,0 0-5-16,0 0-7 0,0 0 60 0,0 0-42 15,4 21 15-15,-4-21 9 0,4 24-2 0,1-10 15 16,-1 4-17-16,0 0 5 0,0 0-27 0,2-2-8 16,0 3-29-16,1-1 34 0,-1 0-43 0,2-1 8 15,0-1-40-15,1-2 9 0,3 0-31 16,-2-2 6-16,5-2-27 0,-1-2-63 0,1-2-133 15,1-5-133-15,1-1-85 0,1 0-81 0,1-3-89 16,0-3-51-16,-5-1-571 0,3 0-826 0</inkml:trace>
  <inkml:trace contextRef="#ctx0" brushRef="#br1" timeOffset="210283.26">11537 13124 313 0,'0'0'547'0,"-2"-20"-81"15,2 20-32-15,-3-15-13 0,3 15-46 0,-2-15 11 16,2 15-41-16,0 0 29 0,-4-14-76 0,4 14-13 16,0 0-79-16,0 0-3 0,-6-7-51 15,6 7 22-15,-8 11-11 0,2 1 9 0,1 2-19 16,-1 4-11-16,2 3 26 0,2 4 17 0,2-2-10 15,0 3 5-15,2 2-33 0,2-1 18 0,2 2-36 16,3-1 7-16,1 2-5 0,0-5-21 0,3-1-24 16,-1-4 1-16,3 0-26 0,1-3 16 15,1-1-34-15,-1 0 15 0,-1-6-32 0,-1-1 9 16,1-2 2-16,-1-1-82 0,-1 0-113 0,-1-2-96 16,-12-4-167-16,19 4-161 0,-19-4-104 0,0 0 50 15,0 0-8-15,0 0-102 0,0 0-349 0,0 0-743 16</inkml:trace>
  <inkml:trace contextRef="#ctx0" brushRef="#br1" timeOffset="210461.26">11433 13534 1162 0,'0'0'725'0,"-12"-9"-84"16,12 9-99-16,0 0 10 0,2-20-73 16,4 8-53-16,11-2-52 0,3-3-33 0,7-3-57 15,6-4-19-15,4 1 7 0,-1 0-62 0,1 2-127 16,-2 1-117-16,-6 4-181 0,-2 2-182 0,-4 2-27 15,-1 1-99-15,-3 1-6 0,-5 2-100 0,-1 2-511 16,-1 2-785-16</inkml:trace>
  <inkml:trace contextRef="#ctx0" brushRef="#br1" timeOffset="210828.23">11865 13377 157 0,'0'0'694'0,"0"0"-145"0,0 0-81 16,0 0-58-16,0 0-55 0,15-2-6 0,-15 2-55 15,12-5 39-15,-12 5-70 0,17-3 11 16,-17 3-83-16,16-2 2 0,-16 2-54 0,15 2 31 16,-15-2 2-16,14 8 48 0,-14-8 14 0,13 13 59 15,-9-3 84-15,-4-10 53 0,6 22-53 0,-6-22-14 16,6 20-56-16,-6-20-65 0,6 21-42 16,-6-21-63-16,9 18-137 0,-9-18 0 0,12 14 0 15,-2-10 0-15,3 1 0 0,1-5 0 0,1 0 0 16,1 0 0-16,1-3-173 0,1-1-453 0,-1-2-242 15,1 0-131-15,-3 0 221 0,1-4-724 0,-1 5-1203 16</inkml:trace>
  <inkml:trace contextRef="#ctx0" brushRef="#br1" timeOffset="-112969.67">16839 5718 292 0,'0'0'445'15,"-11"5"-94"-15,11-5-42 0,0 0-26 0,-12 4-41 16,12-4-11-16,0 0-38 0,0 0-2 0,0 0-29 15,-14 1-8-15,14-1-25 0,0 0-16 16,0 0-21-16,0 0-10 0,0 0-18 0,0 0-7 16,-9-4-11-16,9 4 5 0,0 0-2 0,0-14 4 15,0 14 15-15,4-18-7 0,1 6 21 16,1-1 2-16,2-3 5 0,0-1-14 0,3-3 4 16,-3-1-5-16,2-1-3 0,3 1-14 0,-3 0-2 15,7-2-10-15,-7 2-5 0,6 1-9 16,-3-2 0-16,1 2-14 0,5-2 4 0,-5-1-6 0,7 0-2 15,-2 2-1-15,3-3 5 0,-3 0-5 16,6 0 7-16,-3 1 5 0,5-4-5 0,2-2 9 16,2 2 5-16,0-2-9 0,0 3 0 15,4 1 5-15,-6-1-6 0,7 2 3 0,-5 0-4 16,0 1 2-16,0 0-2 0,-5 4 1 0,3 0-6 16,-6-1 2-16,4 1-2 0,0-2 5 0,-2 2 1 15,4 0 7-15,2-6-9 0,0 3 7 16,0-2 0-16,6-1 2 0,-2-1 0 0,0 1-7 15,2 0-3-15,3 0 0 0,-3-1-9 0,6 1-1 16,-1-1-1-16,-1 1 0 0,2 1-5 0,-1 1 1 16,-1-1-2-16,2 2-1 0,-1-2 5 15,1 2 1-15,3-2 5 0,-5 2 5 0,2-1 10 16,-1 0-10-16,3 0 9 0,1 1-11 0,1 0 6 16,-1 1-1-16,3-1 0 0,-3 0 2 15,3 3 7-15,1 0-20 0,0-1 17 0,-3 2-23 16,3 2 7-16,-1-1-7 0,-3 2 24 0,-3 2-28 15,-1-1 26-15,3 2-25 0,-4 0 27 0,-1 2-26 16,1-2 23-16,-6 3-18 0,11-2 18 16,-3-1 9-16,-2 1 28 0,5 1-21 0,-3 0 23 15,-1-1-23-15,3 1 21 0,-6 1-26 16,-1 1 10-16,1 0-24 0,-2 1 10 0,-2-1-16 0,5 2 11 16,-7-2-22-16,2 3 16 0,-4 1-17 15,0-1 12-15,-2 1-15 0,6-1 10 0,-4 2-12 16,6-2 14-16,2 1-8 0,-1 1 9 15,1-1-18-15,0 1-1 0,2-2 11 0,1 2 14 16,-1 0-15-16,3 0 13 0,-3 1-1 0,4-1 15 16,-1 1-6-16,-3 0 11 0,5 0-12 15,-7 0 3-15,2 0 9 0,-2 0 5 0,-1-1-1 16,-3 1 23-16,4-1 16 0,-2 0 16 0,3-1-4 16,-3 0 4-16,4-1 0 0,-2 1-5 0,5-1 25 15,3-2-52-15,1 1 6 0,-7-1-24 16,1 2-7-16,-3 0-13 0,0-1 3 0,-4 1-9 15,-2 1 3-15,-2 0-15 0,-4 0 4 0,0-1-8 16,-4 3 7-16,-5-2 24 0,3 1-38 0,-2 1 0 16,-5-1 3-16,1 1-40 0,-3 1-27 15,-12 1-24-15,21-3-55 0,-21 3-44 0,16-3-111 16,-16 3-128-16,0 0-139 0,9-6 30 0,-9 6 52 16,0 0 10-16,-11-6-34 0,11 6-23 0,-25 0-74 15,7 2-280-15,-1 1-522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3:55:48.522"/>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6050 4816 346 0,'0'0'586'0,"0"0"-94"15,0 0-92-15,0 0-41 0,0 0-91 16,0 0-26-16,0 0-52 0,0 0 0 0,0 0-25 16,0 0 45-16,0 0 34 0,0 0 14 0,0 0-10 15,3 19 3-15,-3-5 3 0,0 2-16 0,-3 0 7 16,3 3-37-16,-4 0-15 0,2 1 43 0,0 2-27 15,0 0-3-15,-2-2-66 0,0 1 3 16,0 0-56-16,2 0 11 0,-2-1-46 0,-1 0 17 16,1-1-99-16,2-1-74 0,-2-2-160 0,0-1-176 15,2-1-58-15,-2-3 29 0,0 0-95 16,4-11-132-16,-7 13-497 0,7-13-836 0</inkml:trace>
  <inkml:trace contextRef="#ctx0" brushRef="#br0" timeOffset="417">5887 4888 227 0,'-2'-13'641'0,"-2"1"-105"15,2 1-79-15,0-1-51 0,-2 0-86 0,4 12-22 16,-2-24-57-16,4 11 4 0,0-1-27 0,2-1-24 15,2 0-25-15,4 1-30 0,3-4-29 0,3 1-21 16,3 2-8-16,0 0-3 0,1 2-5 0,-1 2-1 16,-1 3-12-16,-1 0 4 0,-3 3-5 15,-1 0 13-15,-13 5 36 0,25 0 36 0,-25 0 38 16,14 10 4-16,-14-10-15 0,10 18 24 0,-10-18-25 16,3 23-35-16,-3-23-25 0,0 25-22 15,0-25-22-15,0 24-19 0,0-24-7 0,4 21-20 16,-2-9-8-16,4-3-2 0,2 1-36 15,0-2 36-15,3 1-36 0,-1-1 37 0,-2 0-34 16,1-2 41-16,-1 2 1 0,-8-8 154 0,12 11 99 16,-12-11 57-16,7 15 11 0,-7-15-20 0,-3 17-79 15,-1-5-241-15,-4 0 0 0,0 0 0 0,0 0 0 16,-3 1 0-16,1 0 0 0,0-1 0 0,1-2 0 16,-1 1 0-16,2-1-467 0,-1-3-309 15,3 2-123-15,6-9 83 0,-8 12 44 0,8-12-642 16,0 0-1093-16</inkml:trace>
  <inkml:trace contextRef="#ctx0" brushRef="#br0" timeOffset="644.02">6292 5029 83 0,'0'0'773'16,"0"0"-176"-16,0 0-93 0,0 0-91 0,0 0-67 15,-4 9-80-15,4-9-38 0,0 0-53 0,0 0-31 16,2 13-16-16,-2-13-7 0,9 9-22 15,-9-9 0-15,14 4-27 0,-14-4-4 0,21 1-8 16,-21-1 10-16,20-1 70 0,-20 1 62 0,17-3 48 16,-17 3 14-16,0 0-27 0,10-8-44 15,-10 8-38-15,0 0 17 0,-8-5-41 0,8 5-93 16,-15-3-137-16,15 3-201 0,-18 1-65 0,18-1-124 16,-19 3-144-16,19-3-682 0,-12 3-972 15</inkml:trace>
  <inkml:trace contextRef="#ctx0" brushRef="#br0" timeOffset="800.01">6513 5019 1014 0,'0'0'701'0,"11"-8"-121"0,-11 8-83 16,14-14-42-16,-3 4-70 0,3 1-75 16,1-2-64-16,1 0-53 0,3 0-40 0,1 0-31 15,1 1-94-15,0 1-161 0,-3 1-135 0,1 2-103 16,-3 1-137-16,-1 0-564 0,-1 1-720 15</inkml:trace>
  <inkml:trace contextRef="#ctx0" brushRef="#br0" timeOffset="967.99">6753 4835 137 0,'0'0'829'0,"-16"-5"-114"0,16 5-48 0,-17-6-37 16,17 6-21-16,-14-2-81 0,14 2-104 0,0 0-87 15,-15-2-91-15,15 2-28 0,-8 8-63 16,8-8-4-16,-4 22-24 0,2-7 21 0,2 4-64 15,-2 1-7-15,2 1-36 0,0 3-93 0,0-1-190 16,2 0-101-16,-2 1-54 0,2-2-98 16,0-1-116-16,0-2-655 0,2-1-911 0</inkml:trace>
  <inkml:trace contextRef="#ctx0" brushRef="#br0" timeOffset="1201">7018 4789 933 0,'0'0'792'0,"2"-18"-107"0,-2 18-82 16,2-14-72-16,-2 14-96 0,0 0-95 0,2-14-70 15,-2 14-55-15,0 0-19 0,0 0 27 16,0 0 11-16,0 0 4 0,10 11 54 0,-10-11 8 16,7 21-12-16,-7-7-25 0,2 1-43 0,-2 1-31 15,0 1-59-15,0 2 0 0,0-1-42 0,0 1-4 16,0 1-133-16,-2-1-200 0,2-1-212 0,0 0-228 15,0-1-70-15,-2-2 65 0,2-1-166 0,-3-1-386 16,3-13-886-16</inkml:trace>
  <inkml:trace contextRef="#ctx0" brushRef="#br0" timeOffset="1538">6943 4820 67 0,'3'-18'633'0,"-1"2"-146"0,4-1-98 15,0-1-26-15,2-3-74 0,5 0-12 0,-1 1-39 16,3-1 13-16,3-1-31 0,-1 3-3 0,1 3-23 16,-1 2-24-16,-1 0-26 0,-3 4-17 0,-1 1 0 15,-2 3 40-15,-10 6 49 0,15-6 32 16,-15 6-6-16,0 0-24 0,12 10-33 0,-12-10-36 16,0 17 2-16,0-17-14 0,0 21-27 0,0-21-28 15,0 25-19-15,0-25-24 0,2 25-34 16,3-13-23-16,1-1-12 0,2-1-20 0,2 1 34 15,1-2-24-15,-3 0 36 0,0 0-28 0,1-2 51 16,-3 2 40-16,-6-9 176 0,4 21 116 16,-6-9 15-16,-4 2-34 0,-3 2-47 0,-3 1-59 15,-3 1-59-15,1 1-31 0,0-1-136 0,-3-1 0 16,2 0 0-16,1-1-208 0,2-1-336 0,3-3-254 16,-1 1-185-16,2-3 170 0,2 1-719 15,1-1-1241-15</inkml:trace>
  <inkml:trace contextRef="#ctx0" brushRef="#br0" timeOffset="1698.99">7295 5025 764 0,'16'-7'894'0,"-16"7"-116"0,0 0-85 0,13-3-53 16,-13 3-87-16,0 0-82 0,0 0-92 0,0 0-67 15,0 0-43-15,10 4 26 0,-10-4-65 0,0 0-39 16,0 19-91-16,0-19-169 0,-4 21-214 0,4-21-246 15,-2 21 27-15,2-21-135 0,-4 23-147 16,4-23-410-16,-4 20-837 0</inkml:trace>
  <inkml:trace contextRef="#ctx0" brushRef="#br0" timeOffset="4712.35">7750 4863 457 0,'0'0'454'0,"0"0"-52"0,0 0-65 16,0 0-1-16,0 0-43 0,-15 2 11 0,15-2-5 16,0 0-4-16,0 0-13 0,0 0-32 0,0 0-34 15,-8-8-44-15,8 8-32 0,0 0-22 16,-2-14-2-16,2 14-8 0,2-17-20 0,-2 17-8 15,4-24-12-15,0 9-16 0,0-1-10 0,0-1-10 16,1-4-4-16,1 0-5 0,0-2-4 0,-2-3 1 16,2 3-6-16,-2 1 30 0,-1 3 27 15,1 3 17-15,-2 0 9 0,2 2 3 0,-4 14-7 16,2-23-12-16,-2 23-15 0,2-16 6 16,-2 16-20-16,0 0-6 0,0 0-3 0,-8 14 0 15,6 1 7-15,-2 4-1 0,-3 6 2 0,3 1 4 16,2 4 2-16,-2 1-25 0,2 0 46 15,-2 7-25-15,0 1 22 0,-1-1 12 0,-1-1 7 16,0-2 25-16,0 1-31 0,-2-4 20 0,-1-6-19 16,1 0-1-16,0-4-17 0,-3-1 23 0,3-1 0 15,-2-8 7-15,2 1-5 0,-5-3-20 0,3-4-9 16,0-4-7-16,10-2-14 0,-21-3-10 16,11-3-37-16,1-4 22 0,5-2-32 0,0 0 23 15,0-3-5-15,4 0-14 0,2-1-20 0,0 0-62 16,2 0-52-16,2 2-133 0,3-1-93 15,-3 3-110-15,2-2-105 0,2 3 65 0,1 1 29 16,-1 2-8-16,0-1-23 0,3 1-94 0,-3 1-419 16,3 2-682-16</inkml:trace>
  <inkml:trace contextRef="#ctx0" brushRef="#br0" timeOffset="4885.37">7870 4819 217 0,'0'0'682'15,"12"-3"-109"-15,-12 3-80 0,0 0-23 0,0 0-38 16,14-2-35-16,-14 2-27 0,0 0-34 15,0 0-35-15,0 0 20 0,11 6 2 0,-11-6-25 16,4 12-5-16,-4-12-19 0,2 19 40 16,-2-19-65-16,0 24-52 0,-2-10-37 0,2 0-28 15,-2 1-48-15,0-2-111 0,0 2-177 0,0-1-232 16,0-2-202-16,2 1 49 0,-5-1-154 16,5-12-614-16,-2 20-1025 0</inkml:trace>
  <inkml:trace contextRef="#ctx0" brushRef="#br0" timeOffset="5297.02">8268 4858 50 0,'0'0'829'0,"-10"-6"-188"0,10 6-90 16,0 0-83-16,0 0-77 0,0 0-48 0,0 0-34 16,0 0 23-16,0 0 8 0,0 0 16 0,6-9-18 15,-6 9-64-15,21-2-25 0,-21 2-73 16,23-3 50-16,-9 1-66 0,1 1 0 0,1-1-72 16,-1 1-79-16,-1 0-147 0,3-2-176 0,-5 2-65 15,1 0-21-15,-13 1-62 0,20-4-49 16,-20 4-51-16,13-6-550 0,-13 6-760 0</inkml:trace>
  <inkml:trace contextRef="#ctx0" brushRef="#br0" timeOffset="5476.53">8409 4743 274 0,'0'0'589'15,"-12"-10"-64"-15,12 10-56 0,-13-9-3 0,13 9-53 16,-8-6 9-16,8 6-23 0,0 0-29 0,-12-7-46 16,12 7-11-16,0 0-6 0,-13 9-21 15,13-9-25-15,-10 17-25 0,8-5 14 0,-2 1 2 16,-1 2-46-16,3 1-12 0,-2 2-61 0,2 2-24 15,-2-1-25-15,2-1-7 0,2 1-78 16,-2 0-146-16,2 0-201 0,-2 0-226 0,4-2 1 16,-2 0-57-16,2-2-140 0,0-2-475 0,0 0-886 15</inkml:trace>
  <inkml:trace contextRef="#ctx0" brushRef="#br0" timeOffset="6376.86">8827 4654 91 0,'0'0'638'0,"0"0"-98"0,-2-16-88 16,2 16-19-16,0 0-81 0,0 0-18 0,0 0-42 15,-3-14-39-15,3 14-41 0,0 0-23 0,0 0 13 16,0 0-2-16,-4 12-8 0,4-12-12 15,-2 20-6-15,2-20-4 0,0 25-4 0,-2-10-8 16,2 1-20-16,0 0 24 0,0 1-32 0,-2 0 74 16,2-1-43-16,0 1 19 0,-2 0-62 0,2-1-21 15,0-1-11-15,0-1-18 0,0-14-6 16,-2 26-11-16,2-26-11 0,0 19 5 0,0-19-8 16,0 0 1-16,0 19 4 0,0-19-8 0,0 0-3 15,0 0-4-15,0 0-5 0,0 0-6 0,0 0 3 16,0 0-6-16,0 0 24 0,0 0-33 15,6-13 24-15,-6 13-33 0,0-21 31 0,0 21-34 16,0-28 23-16,0 12-32 0,0 0 34 0,2-1-29 16,-2-2 20-16,2 1 7 0,-2-1-11 15,2-2 6-15,0-1-34 0,1 1 24 0,1-1-18 16,0-2 20-16,2 1-19 0,0 0 20 0,0 1-25 16,3 1 34-16,-3 2-37 0,2 1 33 0,-2 3-28 15,1 0 36-15,-1 3-41 0,0 0 29 16,-2 2-27-16,-4 10 33 0,8-17-36 0,-8 17 37 15,7-8-31-15,-7 8 45 0,0 0-30 0,0 0 33 16,0 0-30-16,0 0 30 0,2 13-33 16,-2-13 25-16,-5 14-30 0,5-14 33 0,-4 18-34 15,4-18 26-15,0 16-30 0,0-16 29 0,2 17-33 16,-2-17 30-16,9 20-27 0,-5-10 30 16,2 0-30-16,2 1 26 0,-2-3-29 0,1 2 39 15,-7-10-20-15,10 17 101 0,-10-17 121 0,6 17 56 16,-6-17 58-16,-2 19-189 0,2-19-147 15,-8 21 0-15,2-9 0 0,-3-2 0 0,1 0 0 16,-2 1 0-16,-1-1 0 0,1-1 0 0,0 1 0 16,2-3 0-16,-1 0 0 0,9-7-256 0,-12 13-734 15,12-13-84-15,-4 8 240 0,4-8-66 0,0 0-414 16,0 0-969-16</inkml:trace>
  <inkml:trace contextRef="#ctx0" brushRef="#br0" timeOffset="6578.4">8942 4786 67 0,'0'0'623'0,"0"0"-189"0,11-4-52 16,-11 4-46-16,12-5-2 0,-12 5-41 0,17-4 18 16,-17 4-5-16,16-3-2 0,-16 3 13 0,0 0-5 15,19 3 22-15,-19-3 25 0,12 7 26 16,-12-7 2-16,6 15 85 0,-6-15 50 0,2 21-60 16,-2-21-81-16,0 19-69 0,0-19-54 0,0 21-56 15,0-21-104-15,0 16-98 0,0-16 0 16,5 16 0-16,-5-16-227 0,10 12-381 0,-10-12-265 15,14 5-94-15,-14-5 83 0,21-1-582 0,-9-1-1160 16</inkml:trace>
  <inkml:trace contextRef="#ctx0" brushRef="#br0" timeOffset="7027.97">9304 4704 351 0,'4'-14'539'0,"-4"14"-135"0,4-9-60 0,-4 9-62 16,0 0-9-16,13-11-46 0,-13 11 11 0,10-8-25 15,-10 8-1-15,10-5-44 0,-10 5 0 16,0 0-37-16,13-8 15 0,-13 8-5 0,0 0 29 16,12-6 27-16,-12 6 12 0,0 0-3 0,9-14-9 15,-9 14-19-15,4-16-17 0,-4 16-23 0,4-21-21 16,-4 21-10-16,0-27-8 0,0 13 6 15,0-2 12-15,0 0-19 0,0 2 10 0,0 14 12 16,-2-26 9-16,2 26 3 0,-2-21-17 0,2 21-49 16,0-14 12-16,0 14-45 0,0 0 18 0,0 0-7 15,0 0 5-15,0 0 9 0,-15 9 8 16,11 8 18-16,0 4 12 0,0 3 22 0,0 5 35 16,2 2 31-16,0 1 4 0,2 4 27 0,0 4-47 15,0 1-168-15,-3 1 0 0,3-2 0 16,-2 1 0-16,0-2 0 0,0-2 0 0,-4 0 0 15,2-8 0-15,-2-1 0 0,0-2 0 0,1-7 0 16,-1-1 0-16,0-2 0 0,-2-4 0 0,2-4 0 16,6-8 0-16,-15 8 0 0,15-8 0 0,-14-6 0 15,14 6 0-15,-13-12 0 0,9 2 0 16,4 10-181-16,-6-20-489 0,4 7-90 0,2 13-36 16,0-25 188-16,4 13-4 0,0-1-51 0,0-1-577 15,4 2-881-15</inkml:trace>
  <inkml:trace contextRef="#ctx0" brushRef="#br0" timeOffset="7361.07">9519 4839 420 0,'0'0'589'0,"0"0"-116"0,0 0-25 16,0 0-81-16,8-7-15 0,-8 7-42 0,0 0-25 16,0 0-26-16,0 0-10 0,0 0 6 0,0 0 7 15,0 0 7-15,11 7 8 0,-11-7-32 0,4 13 14 16,-4-13-38-16,4 20 55 0,-4-20-1 16,6 20-23-16,-6-20-18 0,6 21-52 0,-6-21 11 15,7 19-43-15,-1-11-4 0,-6-8-25 16,12 16 12-16,-12-16-43 0,11 13 10 0,-11-13-47 15,10 9 15-15,-10-9-31 0,0 0-64 0,14 5-171 16,-14-5-183-16,0 0-222 0,13-4-166 0,-13 4 73 16,12-10-70-16,-12 10-632 0,15-9-1074 15</inkml:trace>
  <inkml:trace contextRef="#ctx0" brushRef="#br0" timeOffset="7557.47">9868 4804 962 0,'0'0'919'0,"0"0"-181"16,0 0-102-16,0 0-86 0,0 0-91 0,7-11-60 15,-7 11-32-15,10-4-27 0,-10 4-38 0,17-6 73 16,-5 3-73-16,-2-1-48 0,5 2-66 0,-3-2-20 16,3 1-83-16,-1-1-101 0,-2 0-167 15,3 2-211-15,-3-1-171 0,-1-1 24 0,-11 4-4 16,20-9-78-16,-20 9-105 0,13-8-359 15,-13 8-735-15</inkml:trace>
  <inkml:trace contextRef="#ctx0" brushRef="#br0" timeOffset="7731.21">10032 4665 576 0,'0'0'690'0,"-11"-8"-112"16,11 8-35-16,0 0-35 0,-12-9-28 16,12 9-37-16,0 0-54 0,0 0-47 0,-10-4-52 15,10 4-39-15,0 0-19 0,0 0-11 0,-9 12 11 16,9-12 1-16,-4 19-42 0,2-5-36 15,0-2-30-15,0 4-55 0,0 0 20 0,-2 2-141 16,0-1-122-16,2 0-224 0,-2 1-111 0,1 0-8 16,1-2-138-16,0 0-722 0,2 0-1048 0</inkml:trace>
  <inkml:trace contextRef="#ctx0" brushRef="#br0" timeOffset="8383.08">10350 4735 478 0,'0'0'781'0,"4"-14"-163"0,-4 14-124 15,0 0-60-15,0 0-35 0,0 0-55 0,4-13-64 16,-4 13-53-16,0 0-56 0,9-12-25 16,-9 12-27-16,12-13-25 0,-4 5-19 0,3 1-16 0,-3-2-9 15,2 0-8-15,-2 0-3 0,1-2-5 16,-1 1-2-16,0-1 53 0,-2 0 24 0,3 1 31 15,-5-1 15-15,0 1 15 0,-4 10 42 0,10-16 17 16,-10 16 29-16,5-14-41 0,-5 14-15 16,0 0-56-16,4-11-19 0,-4 11-37 0,0 0-4 15,0 0-30-15,0 0 6 0,-4 17-21 0,-1-5 17 16,1 1-24-16,0 2 15 0,0 1-8 16,0 1 21-16,0 3 7 0,0-2-11 0,-1 2 22 15,-1 0 16-15,0 4-3 0,0-1 2 0,2 2-2 16,-3-6-31-16,3 1-62 0,-2-1 0 15,0-2 0-15,2-2 0 0,0-1 0 0,2-1 0 0,-3-1 0 16,5-12 0-16,-6 19 0 0,6-19 0 16,0 0 0-16,-4 13 0 0,4-13 0 0,0 0 0 15,0 0 0-15,0 0 0 0,0-22 0 0,0 22 0 16,2-29 0-16,0 11 0 0,0-3 0 16,0-6 0-16,5-1 0 0,-1 0 0 0,0-6 0 15,2 3 0-15,3-1 0 0,-1 2 0 0,0 0 0 16,3 6 0-16,-1 2 0 0,1 0 0 15,1 2 0-15,-2 1 0 0,3 1 0 0,-5 6 0 16,1-1 0-16,-1 2 0 0,-2 3 0 0,0 0 0 16,-8 8 0-16,11-9 0 0,-11 9 0 15,0 0 0-15,0 0 0 0,0 0 0 0,6 9 0 16,-6-9 0-16,-4 13 0 0,4-13 0 0,-4 16 0 16,4-16 0-16,-2 17 0 0,2-17 0 0,2 22 0 15,-2-22 0-15,4 23 0 0,0-11 0 16,2-2 0-16,-2 0 0 0,-4-10 0 0,6 19 0 15,-6-19 0-15,3 19 0 0,-3-19 0 0,-5 19 0 16,-1-8 0-16,-2-1 0 0,0 0 0 16,-3 0 0-16,1-1 0 0,-2 1 0 0,3-1 0 15,-1-2 0-15,4 2-278 0,-2-2-606 0,8-7-154 16,-9 16 137-16,9-16-707 0,0 0-1334 0</inkml:trace>
  <inkml:trace contextRef="#ctx0" brushRef="#br0" timeOffset="8614.09">10668 4790 699 0,'0'0'804'0,"0"0"-163"16,0 0-156-16,0 0-68 0,0 0-57 0,0 0-50 15,0 0-19-15,0 0 1 0,0 0 15 16,17 2-10-16,-17-2-24 0,0 0-31 0,14 8-27 16,-14-8 151-16,5 10 82 0,-5-10 24 0,4 16 6 15,-4-16-16-15,-4 20-130 0,4-20-332 0,-5 21 0 16,5-21 0-16,-6 20 0 0,6-20 0 0,-2 19 0 15,2-19 0-15,0 15 0 0,0-15 0 16,4 11 0-16,-4-11 0 0,9 8 0 0,-9-8-384 16,18 6-584-16,-18-6-91 0,21-1 211 0,-21 1-711 15,20-5-1274-15</inkml:trace>
  <inkml:trace contextRef="#ctx0" brushRef="#br0" timeOffset="9181.62">11009 4624 631 0,'0'0'570'0,"0"0"-132"16,0 0-36-16,0 0-78 0,0 0-27 0,11-10-70 15,-11 10-21-15,14-12-49 0,-5 7-27 0,-1-4-47 16,0 0 5-16,2 1-35 0,-1-3 1 0,1 0-27 15,-2 1 16-15,1-2-23 0,-1 1 26 16,0 0 29-16,-4-1 21 0,2 1 17 0,-1 0 10 16,-1 1 6-16,-4 10-9 0,2-19-3 0,-2 19-13 15,2-18-4-15,-2 18-10 0,0 0-11 0,0-17-20 16,0 17-15-16,0 0-10 0,0 0-8 16,0 0 4-16,0 0 1 0,0 0 25 0,-8 10 8 15,8-10 29-15,-5 27 18 0,3-10 27 0,2 3 77 16,-2 2 44-16,2 2 38 0,-2 0 13 15,2 5 15-15,-2-1 6 0,0 1-3 0,0-1-14 16,-2 1-130-16,0-1-184 0,-2-1 0 0,-1-2 0 16,-1 1 0-16,0-2 0 0,0-2 0 15,-3-1 0-15,3-5 0 0,0-1 0 0,1-2 0 16,-1-5 0-16,0 1 0 0,8-9 0 0,-15 4 0 16,15-4 0-16,-10-3-316 0,10 3-505 15,-8-13-37-15,8 13 86 0,-2-19 157 0,4 7-34 16,2-1-13-16,2-1-441 0,2 2-752 0</inkml:trace>
  <inkml:trace contextRef="#ctx0" brushRef="#br0" timeOffset="9449.62">11148 4708 265 0,'10'-9'463'0,"1"2"-78"0,-1 0-82 15,0 0-11-15,3 1-42 0,-3 2 11 0,2-2-23 16,1 1 35-16,-1 2 0 0,-1-1-10 0,-11 4-3 16,20-4-7-16,-20 4 2 0,17 0-10 15,-17 0 17-15,12 2-11 0,-12-2-4 0,8 7-11 16,-8-7-36-16,7 9-34 0,-7-9 15 0,4 12-57 15,-4-12 10-15,4 16-65 0,-4-16 26 0,6 18-58 16,-6-18 28-16,8 17-49 0,-1-8 31 16,1-1-40-16,-2 2 27 0,0-3-39 0,-6-7 38 15,11 15-23-15,-11-15 158 0,8 12 100 0,-8-12 92 16,0 0 29-16,0 16-16 0,0-16-228 16,-8 15-145-16,8-15 0 0,-11 14 0 0,11-14 0 15,-12 15 0-15,12-15 0 0,-13 12 0 0,13-12 0 16,-8 12 0-16,8-12 0 0,0 0-620 15,-6 11-289-15,6-11-81 0,0 0 234 0,0 0-94 16,0 0-442-16,0 0-942 0</inkml:trace>
  <inkml:trace contextRef="#ctx0" brushRef="#br0" timeOffset="9627.98">11570 4704 533 0,'10'-7'483'0,"-10"7"-95"0,14-8-18 16,-14 8-73-16,19-13-46 0,-19 13-68 0,17-8-21 16,-17 8-47-16,18-9-6 0,-18 9-48 15,19-7-33-15,-19 7-98 0,20-6-78 0,-20 6-89 16,21-6-112-16,-21 6-341 0,23-7-256 0</inkml:trace>
  <inkml:trace contextRef="#ctx0" brushRef="#br0" timeOffset="9753.91">11874 4602 102 0,'12'-2'579'15,"-12"2"-122"-15,0 0-110 0,0 0-42 0,16-1-66 16,-16 1-19-16,0 0-45 0,0 0-8 16,17-1-37-16,-17 1-14 0,0 0-36 0,21 0-11 15,-21 0-91-15,20-1-59 0,-20 1-83 0,23-5-147 16,-23 5-448-16,23-5-350 0</inkml:trace>
  <inkml:trace contextRef="#ctx0" brushRef="#br0" timeOffset="9920.54">12246 4563 503 0,'0'0'474'0,"20"-3"-84"0,-20 3-11 0,23-4-79 16,-11 1-34-16,1 1-66 0,1-2-5 0,3 0-51 15,1 0-8-15,-1-2-45 0,4 1-2 16,1-2-33-16,3 1 5 0,2-1-42 0,0-1-28 16,0 1-85-16,0-2-48 0,0 2-64 0,-1-4-126 15,-1 3-461-15,0-1-394 0</inkml:trace>
  <inkml:trace contextRef="#ctx0" brushRef="#br0" timeOffset="61451.95">20006 8026 439 0,'0'0'682'16,"-5"-14"-120"-16,5 14-107 0,0 0-66 0,0-10-88 16,0 10-39-16,0 0-60 0,0 0 41 15,0 0 43-15,0 0 24 0,-4 19-8 0,2-4-15 16,0 4-27-16,-2 4-15 0,-2 4-54 0,2 4-2 16,-5 3-32-16,7 2 28 0,-6-1-65 15,0 2 14-15,4-1-30 0,-2 0-21 0,-3 0-82 16,5-2-153-16,-4-4-201 0,6-2-70 0,0-1-58 15,-2-6-70-15,2-3-126 0,-3-2-512 0,5-16-834 16</inkml:trace>
  <inkml:trace contextRef="#ctx0" brushRef="#br0" timeOffset="62533.7">19853 8169 237 0,'-9'-37'616'0,"3"-1"-107"16,-2-1-85-16,0 0-43 0,8 1-78 0,0 3-21 15,4-5-27-15,6-4-33 0,2 1-24 0,11 0-36 16,4 4-16-16,4 2-28 0,8 3-21 16,-1 6-19-16,5 4-15 0,-2 7-23 0,-3 9 3 15,-7 6-15-15,-5 5 6 0,1 4-15 0,-4 6 4 16,-2 6 7-16,-7 3 9 0,-3 3 4 16,-7 4 3-16,0 1-1 0,-8 2-5 0,2 3-8 15,-5 2-7-15,-3 0 0 0,-2-2-8 0,-3-1-5 16,5-1 2-16,-3-4-5 0,5-4 3 15,0 0-12-15,-2-4 0 0,5-2 0 0,1-3 2 16,0-1 0-16,4-1 2 0,0-14-1 0,4 22-13 16,-4-22-20-16,15 15-4 0,-15-15-14 15,16 9 13-15,-16-9 2 0,19 4 4 0,-19-4 2 16,12 1 11-16,-12-1 8 0,0 0 3 0,15-3 0 16,-15 3-7-16,0 0 6 0,0 0 3 0,4-12 1 15,-4 12-1-15,0 0-4 0,-4-13-8 0,4 13 18 16,0 0-20-16,0-16 21 0,0 16-24 15,0 0 15-15,0-20-16 0,0 20 11 0,12-15-20 16,-4 8 7-16,-1-2-15 0,5 3 23 16,-4 0-15-16,3 0 19 0,-1 1-18 0,-10 5 22 15,17-7-22-15,-17 7 29 0,0 0-19 0,14-1 25 16,-14 1-17-16,0 0 20 0,0 0-17 0,4 13 7 16,-4-13-6-16,0 0 16 0,-2 16 3 15,2-16-8-15,-2 13-4 0,2-13 2 0,0 0 2 16,4 19 5-16,-4-19-3 0,8 13-7 0,-8-13-1 15,19 10-22-15,-7-7-18 0,1-1-17 0,-3 0-23 16,-10-2 27-16,27 0-5 0,-13-2 32 16,-14 2-10-16,21-3 31 0,-21 3 1 0,19-8 39 15,-19 8-4-15,8-8 33 0,-8 8-13 0,0 0 17 16,4-13-28-16,-4 13 14 0,0 0-27 16,-6-10 3-16,6 10-17 0,0 0 9 0,0 0-25 15,-10-5 21-15,10 5-22 0,0 0 8 0,0 0-7 16,0 0 20-16,0 0-17 0,0 0 10 15,14 6-37-15,-14-6 15 0,19 4-21 0,-19-4 16 16,20 2-9-16,-20-2 22 0,19 0-14 0,-19 0 25 16,14-4-12-16,-14 4 24 0,13-5-8 0,-13 5 41 15,10-5-9-15,-10 5 24 0,0 0-17 0,6-15 11 16,-6 15-16-16,0 0 4 0,0 0-17 16,2-14 1-16,-2 14-23 0,0 0 10 0,0 0-22 15,0 0 3-15,0 0-6 0,5-11 13 16,-5 11-14-16,0 0 2 0,0 0-28 0,16 0 16 15,-16 0-17-15,15-3 24 0,-15 3-11 0,16-5 20 16,-16 5-14-16,19-12 22 0,-13 4-17 16,2-1 29-16,0-2 6 0,-3-1 33 0,1-4 1 15,-2 0 14-15,0-2-1 0,0-3 11 0,-4 0 2 16,4 0-17-16,-2-2 19 0,0 3 15 0,-2 1 2 16,3 1-6-16,-3 2-17 0,2 4-20 0,-2 12-20 15,2-25-15-15,-2 25-7 0,0 0-2 16,0 0 0-16,0 0 15 0,0 0-22 0,0 0 14 15,-9 13-7-15,3 1 27 0,2 3 9 0,-2 1 24 16,-2 4 3-16,-1 0 9 0,1 0-22 16,0 0-8-16,2-1-28 0,-3-2-5 0,5-1-2 15,0-3-6-15,0-1 0 0,-2-1-4 0,6-13 8 16,0 20 0-16,0-20-2 0,6 11-3 16,-6-11 16-16,12 1-28 0,-12-1 20 0,23-4-6 15,-11 0 26-15,3 1 7 0,1-1 20 0,-1 0-1 16,4 2 15-16,-3-2-9 0,-1 3-11 0,-1 0-12 15,-14 1 2-15,27 1 8 0,-15 1 27 0,-1 3 19 16,-11-5 15-16,16 10 6 0,-16-10 25 16,13 12-12-16,-13-12-7 0,2 16-36 0,-2-16-7 15,-7 20-29-15,-1-9 10 0,2 0-28 16,-4-1-17-16,-5 0-91 0,5 1-187 0,-7-1-158 16,3-1-227-16,-1 0-154 0,-5 2 46 0,5-4 30 15,-5 3-744-15,-1 2-1145 0</inkml:trace>
  <inkml:trace contextRef="#ctx0" brushRef="#br0" timeOffset="101205.59">21331 7800 434 0,'-13'-3'520'0,"13"3"-116"0,-23-2-27 0,23 2-47 16,-22-2-28-16,22 2-49 0,-17-3-3 0,17 3-59 16,0 0-18-16,-16 0-57 0,16 0-4 15,0 0-19-15,0 0 43 0,0 0 7 0,6 12-2 16,8-8-8-16,3 1-10 0,1-1-6 0,5 1-16 15,2 1-1-15,2 0-4 0,0-1 17 0,0 1-9 16,-3 0 30-16,-1 0-6 0,-4 0 43 16,-3-1 49-16,-1 4 153 0,-7-1 160 0,-4 4 10 15,-4 1-43-15,-6 0-44 0,-6 6-185 0,-5-3-271 16,-6 4 0-16,-4-1 0 0,1 0 0 16,-3 0 0-16,2 0 0 0,0-2 0 0,2-1 0 15,4-4 0-15,1 0 0 0,7-3 0 0,-1-1 0 16,6 0 0-16,-3-2 0 0,3 4-74 15,8-10-929-15,-2 9-115 0,2-9 142 0,0 0-611 16,10 11-1306-16</inkml:trace>
  <inkml:trace contextRef="#ctx0" brushRef="#br0" timeOffset="109910.97">22137 7739 444 0,'0'0'338'0,"0"0"-49"16,4-11-36-16,-4 11 9 0,0 0-14 0,0 0 19 16,4-13-36-16,-4 13-7 0,0 0-37 0,0 0 6 15,0 0-30-15,-2-13 24 0,2 13-54 0,0 0 11 16,0 0-43-16,-8-6-2 0,8 6-37 15,0 0 9-15,-17 6-32 0,9 0 7 0,-2 4-26 16,1-1 15-16,-1 1-19 0,0 3 13 0,1 1-19 16,1 0 18-16,0 1-24 0,2 2 12 15,-1-3-19-15,1 0 20 0,4 0-21 0,-2 0 16 16,4 0-13-16,0-14 19 0,4 22-18 0,-2-12 21 16,7-1-8-16,1-3 23 0,-2-2-7 0,5-1 27 15,-3-1-13-15,-10-2 21 0,27-1 5 0,-15-1 20 16,1-2 43-16,-1 0 8 0,-2 0 37 15,1-5-14-15,-3 2 11 0,0-2-29 0,-2-1-6 16,1 1 37-16,-7 9-19 0,6-22-27 16,-6 22-15-16,0-21-31 0,0 21-7 0,-2-20-27 15,2 20-2-15,-7-20-21 0,7 20-3 0,-8-18-11 16,8 18-60-16,-8-15-92 0,8 15-132 16,-6-11-146-16,6 11 46 0,0 0-54 0,0 0-6 15,0 0-19-15,0 0-100 0,0 0-543 0,0 0-742 16</inkml:trace>
  <inkml:trace contextRef="#ctx0" brushRef="#br0" timeOffset="110057.97">22323 7855 678 0,'14'2'555'0,"-14"-2"-93"0,0 0-45 16,0 0-62-16,0 0-61 0,0 0-57 0,0 0-50 15,15-2-41-15,-15 2-30 0,0 0-75 0,0 0-96 16,0 0-99-16,0 0-85 0,0 0-140 0,0 0-456 15,0 0-451-15</inkml:trace>
  <inkml:trace contextRef="#ctx0" brushRef="#br0" timeOffset="110371.96">22569 7591 295 0,'-6'-19'568'0,"6"19"-134"0,-9-15-40 0,9 15-57 16,-6-11-38-16,6 11-80 0,0 0-22 0,-8-7-50 15,8 7-7-15,0 0-33 0,0 0 0 0,-4 15-28 16,4-15-3-16,6 23 0 0,-4-9 3 0,6 1 12 16,1 1 1-16,-3 0 1 0,2 2 16 15,-2-1 11-15,2 1 33 0,-3-1 25 0,-1 0 29 16,0 2 6-16,-2-2-12 0,0 0-24 0,-4-1-25 15,0 0-25-15,-2-2-29 0,0-2-13 16,-1 0 8-16,-1-2-52 0,6-10-67 0,-12 12-99 16,12-12-102-16,0 0-87 0,-17-2-58 0,17 2-40 15,-10-19-30-15,8 6-94 0,-2-2-510 16,2-1-698-16</inkml:trace>
  <inkml:trace contextRef="#ctx0" brushRef="#br0" timeOffset="110515.97">22544 7598 351 0,'0'0'514'0,"4"-20"-85"0,-4 20-81 15,6-16-14-15,-6 16-36 0,13-16 1 16,-9 8-29-16,6 0 15 0,-2 1-45 0,1-1-21 16,3 2-58-16,1-1-17 0,-3 1-45 15,2 0-2-15,-1 0-37 0,1 0-16 0,-2 1-95 16,1 2-79-16,-11 3-125 0,18-10-93 0,-18 10-160 16,15-6-398-16,-15 6-548 0</inkml:trace>
  <inkml:trace contextRef="#ctx0" brushRef="#br0" timeOffset="111523.67">21626 8385 503 0,'0'0'705'0,"0"0"-152"16,0 0-84-16,0 0-59 0,0 0-30 0,0 0-29 15,0 0-21-15,0 0-43 0,-6 8-50 0,6-8-34 16,0 0 25-16,12-1 10 0,3-2-5 15,1-2-33-15,11-3 19 0,13-3-17 0,9-4 70 16,26-7-70-16,5-2 1 0,7 0-38 16,2-1-30-16,4 0-11 0,0-1-9 0,2 0-7 0,0 1 2 15,-4-1-17-15,-2 3-1 0,-6 2-17 0,-7 0-6 16,-18 5-15-16,-10 5-7 0,-5 0 4 16,-10 2 2-16,-4 2-20 0,-4 1 23 0,-5 0 3 15,-3 3 21-15,0-2 3 0,-3 0-3 0,-2 2-21 16,1 0-34-16,-13 3-25 0,20-4 0 0,-20 4 0 15,17-5 0-15,-17 5 0 0,0 0 0 0,17-2 0 16,-17 2-25-16,0 0-175 0,0 0-61 0,0 0-57 16,14 0-52-16,-14 0-135 0,0 0-22 15,0 0 31-15,0 0 99 0,0 0 10 0,-6 14-28 16,6-14 59-16,-8 8-60 0,8-8 23 0,-15 10 15 16,15-10-14-16,-19 10-352 0,9-6-327 0</inkml:trace>
  <inkml:trace contextRef="#ctx0" brushRef="#br0" timeOffset="115354.65">20433 8853 78 0,'-14'3'608'0,"14"-3"-163"16,-19 4-55-16,19-4-50 0,-18 4-6 0,18-4-54 15,-17 4 1-15,17-4-42 0,0 0-11 0,-12 3-36 16,12-3-34-16,0 0-32 0,0 0-9 0,0 0 32 16,0 0 18-16,16-5 32 0,7-3 8 15,8-3 5-15,19-6-7 0,22-12-16 0,13-1-12 16,0-1-34-16,6-1-13 0,10-1 3 0,2 0 12 15,3 1-31-15,1 1-12 0,5 1-24 16,-7 4-7-16,-8 2-6 0,0 2-13 0,-10 4-38 16,-4 1 31-16,-21 5-2 0,-12 1-6 0,-3 3 14 15,-10 1 8-15,-4 1 6 0,-4 0 8 16,-4-1-2-16,-8 4 70 0,3 0 28 0,-3 0 20 16,-5 0 15-16,3 0-14 0,-15 3-14 0,23-4-16 15,-23 4-18-15,16-5-134 0,-16 5-8 0,12-5 0 16,-12 5 0-16,0 0 0 0,0 0 0 0,0 0-206 15,0 0-192-15,0 0-92 0,0 0-121 16,0 0-42-16,-8-8 140 0,8 8 47 0,-10 4 13 16,10-4 4-16,-17 7-9 0,17-7-44 0,-18 8-431 15,5-4-586-15</inkml:trace>
  <inkml:trace contextRef="#ctx0" brushRef="#br0" timeOffset="116002.66">23162 7524 132 0,'0'0'708'16,"0"0"-126"-16,0 0-43 0,0 0-23 0,0 0-42 16,0 0-51-16,0 0-51 0,0-19-7 0,2 8-33 15,2-4-27-15,5-2-38 0,3-4-37 0,7-6-23 16,3-7-35-16,3-2 52 0,4-2-18 16,0-4 8-16,2 1-42 0,-2 0-10 0,2-1-11 15,-4 2 4-15,2-1-19 0,-2 1-25 0,-1 2-10 16,-3 2-23-16,-6 7 4 0,-1 2-10 15,-1 5-10-15,-5 2 28 0,0 4-58 0,-1 1 22 16,-3 2-58-16,2 2 33 0,-4 1-106 0,3-2-91 16,-7 12-127-16,8-11-77 0,-8 11-142 0,0 0-89 15,0 0 135-15,0 0-5 0,0 0-46 16,0 0 49-16,10 8-56 0,-10-8-498 0,4 15-678 16</inkml:trace>
  <inkml:trace contextRef="#ctx0" brushRef="#br0" timeOffset="116318.66">24109 6421 513 0,'6'-28'752'0,"0"1"-101"0,0 4 2 0,-1 4-87 0,-3 0-38 16,2 3-66-16,-2 1-43 0,2 2-42 0,-4 13-62 16,2-21-50-16,-2 21-56 0,0 0 48 15,0 0 17-15,0 0 37 0,0 0-39 0,-2 29-22 16,-2-9-13-16,2 0-64 0,-2 3-10 0,2 3-3 16,-3 2-52-16,1 2-24 0,2-3-14 0,0 3-6 15,0 1-26-15,0-1-165 0,2 0-169 16,0 0-156-16,0-1-254 0,0 2-177 0,0 0 129 15,-2 1-4-15,0-3-574 0,-2 4-991 0</inkml:trace>
  <inkml:trace contextRef="#ctx0" brushRef="#br0" timeOffset="117189.53">20584 9680 62 0,'-8'-6'565'0,"8"6"-129"0,-16-10-87 16,16 10-6-16,-15-9-48 0,15 9-38 0,-6-5-59 15,6 5-4-15,0 0 7 0,0 0 37 16,-12 9-11-16,12-9 30 0,-5 21-18 0,1-7-16 16,4 3 9-16,0 0 5 0,-4 2-26 0,2 2-5 15,2 0-39-15,-2 1 1 0,0 1-44 16,-2-2-1-16,0 1-41 0,4 0 28 0,0-2-40 15,-5-3 18-15,5 1-17 0,0-3-13 16,-4-2-7-16,4-13 11 0,0 23-22 0,0-23 98 0,0 17 19 16,0-17 5-16,0 0-56 0,0 0 3 15,0 0-38-15,0-23-16 0,0 7 15 0,4-4-41 16,1-8 24-16,-5-2-41 0,8-8 21 0,-2-2-8 16,2-8-3-16,3 1 0 0,1 1-10 0,1 2-1 15,1 4 4-15,-2 7-27 0,3 4 25 16,-1 2-26-16,-1 7 19 0,1 2-22 0,-1 3 23 15,1 4 3-15,-2 5 1 0,3 3-2 16,-15 3 0-16,21 5 5 0,-11-1 15 0,-6 4 18 16,0 3 20-16,0 3 3 0,-4 1 23 0,-4 0-10 15,0 2-20-15,-4 0-7 0,-3 2-10 0,-1-1-12 16,-2-1 7-16,1 0-15 0,-1-2 5 16,1-3-18-16,-1-1-57 0,1-3-64 0,-1 0-145 15,-3-3-87-15,3-2-125 0,2-2-125 0,12-1-50 16,-21 0 102-16,21 0-37 0,-12-5-58 15,12 5-586-15,0 0-859 0</inkml:trace>
  <inkml:trace contextRef="#ctx0" brushRef="#br0" timeOffset="117340.29">20882 9475 173 0,'0'0'457'0,"4"-13"-130"16,-4 13-52-16,4-13-69 0,-4 13-27 15,0 0-44-15,4-17-22 0,-4 17-28 0,0 0-23 16,3-15-113-16,-3 15-85 0,0 0-100 0,0 0-260 16,0 0-57-16</inkml:trace>
  <inkml:trace contextRef="#ctx0" brushRef="#br0" timeOffset="118203.48">20801 9794 290 0,'-4'11'540'0,"4"-11"-127"15,-10 16-45-15,10-16-63 0,-4 11-18 0,4-11-65 16,0 0-2-16,0 0-35 0,-4 11-4 16,4-11-54-16,0 0-4 0,0 0-40 0,18-8-1 15,-18 8-33-15,13-10 15 0,-13 10-8 0,12-13 31 16,-12 13-13-16,10-11 30 0,-10 11-19 15,9-13 16-15,-9 13-14 0,6-12 8 0,-6 12-23 0,4-10 3 16,-4 10-28-16,4-16-2 0,-4 16-19 16,13-15 1-16,-13 15-9 0,12-13-6 0,-6 6-7 15,5 1 8-15,-11 6-12 0,12-7 3 0,-12 7-15 16,19-4 13-16,-19 4-7 0,0 0 18 16,12 6-12-16,-12-6 22 0,8 10 8 0,-8-10 19 15,4 16 0-15,-4-16 2 0,2 17-5 0,-2-17-10 16,0 19-4-16,0-19-9 0,2 13-5 15,-2-13-2-15,3 14-4 0,-3-14 0 0,4 11-2 16,-4-11 5-16,8 7-11 0,-8-7 2 0,0 0-5 16,14 0-8-16,-14 0 0 0,21-8 3 15,-15 2-2-15,3 1 5 0,1-4 2 0,-2 0-2 16,0 1 3-16,-1-1-6 0,1 0 8 0,-8 9-7 16,8-13 8-16,-8 13-15 0,13-10 0 0,-13 10-10 15,0 0 5-15,6-5 0 0,-6 5 3 0,0 0 2 16,0 0 3-16,16 6 1 0,-16-6-1 15,9 6 1-15,-9-6 9 0,10 7-6 0,-10-7 6 16,0 0-4-16,12 7 4 0,-12-7 3 16,0 0-4-16,15-4 5 0,-15 4-2 0,10-13 5 15,-6 4 21-15,5-3 1 0,-3-2 24 0,-2-4-12 16,0 1 22-16,0-4-17 0,0-4 6 16,0 0-8-16,1 0 8 0,-1-2-24 0,0 5-5 15,-2 1 4-15,2 0 2 0,-4 4-2 0,4 2-5 16,-4 1-9-16,0 14-9 0,4-23-5 0,-4 23 1 15,0 0 3-15,0 0 1 0,0 0 8 0,0 0 17 16,4 18-2-16,-8-1 42 0,4 1-4 16,-4 3 24-16,0 1-8 0,2 4 9 0,-2-1-19 15,0 2-10-15,0-2-11 0,-1-2-1 0,1-3-17 16,0-1-6-16,4-2-2 0,-2-2 3 16,2-2 2-16,0-13 8 0,-2 19-3 0,2-19-5 15,0 0-10-15,0 0-1 0,0 0-1 0,17-4-2 16,-9-2 0-16,-2-3 5 0,2 0-4 15,5 1-1-15,-3-1-7 0,0 1 3 0,3 0-9 16,-1 1 4-16,-2 2-6 0,3 0 1 0,-3 1 1 16,-10 4 2-16,21-2 2 0,-21 2 24 15,14 3 40-15,-14-3 69 0,9 11 16 0,-9-11 4 0,2 14-21 16,-2-14-3-16,-7 22-28 0,-1-10-14 16,2 0-24-16,-2-1-4 0,-5 1-15 0,5-1 0 15,-2-2-52-15,-1 1-2 0,3-3 0 16,-4 0 0-16,3 0-160 0,9-7-209 0,-18 7-125 15,18-7-170-15,0 0-136 0,-15 2 175 0,15-2-68 16,0 0-698-16,0 0-1064 0</inkml:trace>
  <inkml:trace contextRef="#ctx0" brushRef="#br0" timeOffset="118470.49">21785 9401 561 0,'17'-16'759'0,"-5"2"-85"0,1 3-62 0,-5 0-27 16,0 2-46-16,1 3-66 0,-9 6-64 16,0 0-41-16,0 0-46 0,0 0-56 0,-13 5 31 15,1 5-9-15,-5 1-34 0,-3 4-27 0,-3 4 3 16,-4 0-9-16,4 0-28 0,0 0-32 0,3 1-31 16,3-6-29-16,1 2-29 0,7-3 2 15,3 0-24-15,2 0-1 0,4-13-4 0,6 21-10 16,3-12 11-16,5-2-12 0,-2-1-11 0,9 1-5 15,-4-4-44-15,-1 1-80 0,5-1-121 16,-5 1-187-16,1-2-199 0,2 1-147 0,-5-2 48 16,3 0 18-16,-5 0-751 0,2 0-1134 0</inkml:trace>
  <inkml:trace contextRef="#ctx0" brushRef="#br0" timeOffset="118820.46">22354 9364 685 0,'0'0'642'0,"-2"-21"-109"0,2 21-63 15,-4-13-30-15,4 13-40 0,0 0-22 0,-7-12-13 16,7 12-49-16,0 0-20 0,-16 3-44 0,16-3-13 15,-15 13-49-15,9-4-15 0,2 2-30 0,-2 2-17 16,0 0 27-16,2-1-2 0,4 3-29 0,0-15-10 16,4 27-18-16,-4-14-9 0,8-3-3 15,2-1 12-15,-1-3-2 0,5-1-8 0,-2-3-8 16,3-3-21-16,-1-1 1 0,1-3-16 0,-1-2 16 16,-1-1-26-16,-1 0-5 0,-2-3 6 15,-3 2-11-15,-1-3-22 0,-2 2-53 0,-4 10-81 16,2-21-151-16,-2 21-163 0,-4-18-121 0,4 18 80 15,-4-14-56-15,4 14-93 0,0 0-631 16,-4-15-911-16</inkml:trace>
  <inkml:trace contextRef="#ctx0" brushRef="#br0" timeOffset="119071.47">22738 9262 265 0,'0'0'720'0,"2"-19"-130"0,-2 19-53 16,-2-17-11-16,2 17 3 0,-2-16-56 15,2 16-53-15,0 0-84 0,-2-14-47 0,2 14-78 16,0 0-29-16,0 0-51 0,0 0-6 0,0 0-9 16,0 0 12-16,0 0 31 0,0 0 74 15,6 20 12-15,-6-20-1 0,5 26 3 0,-5-13-27 16,0 3-19-16,0 1-14 0,-5 2-35 0,1-3-36 16,-4 2-14-16,4 1-38 0,-4-1 6 0,-1-1-72 15,1-4-126-15,0 0-148 0,0-1-236 0,-1-5-242 16,9-7-41-16,-14 7 127 0,14-7-134 15,-13-7-431-15,13 7-875 0</inkml:trace>
  <inkml:trace contextRef="#ctx0" brushRef="#br0" timeOffset="119191.59">22656 9165 177 0,'10'-17'630'0,"-2"2"-122"0,7 2-44 0,-3 0-34 16,1 1-79-16,-1 2-59 0,0-1-56 15,1 2-46-15,-1 3-35 0,1-1-37 0,1 3-21 16,0 0-50-16,-1 1-100 0,-1 2-133 0,3-1-57 15,-15 2-165-15,22 0-469 0,-22 0-511 0</inkml:trace>
  <inkml:trace contextRef="#ctx0" brushRef="#br0" timeOffset="119625.5">23156 9275 750 0,'0'0'626'0,"0"0"-62"16,-10-6-71-16,10 6-18 0,0 0-24 0,0 0-33 16,0 0-59-16,-7-8-52 0,7 8-31 15,0 0 8-15,0 0-4 0,17 0-15 0,-5 0 47 16,7 1 47-16,2 2-58 0,-1 1-29 0,7-1-42 16,2 2-41-16,4 2-28 0,2 0-44 0,0 2-14 15,5-1 18-15,-3 2-71 0,0-1-7 0,0 1-9 16,1 0 25-16,-3-2-41 0,0 1-4 15,-2-2 6-15,-4 0-18 0,-2-1 3 0,-3-2-7 16,-3 0-36-16,-2 1-62 0,-1-1-47 0,-3-2-104 16,1 1-67-16,-3-1-86 0,-13-2-177 0,23 3-71 15,-23-3 64-15,16 0-19 0,-16 0-94 16,10-5-426-16,-10 5-775 0</inkml:trace>
  <inkml:trace contextRef="#ctx0" brushRef="#br0" timeOffset="119910.01">23865 9248 549 0,'-15'-8'634'0,"15"8"-122"15,-12-5-55-15,12 5-80 0,0 0-30 0,-8-6-79 16,8 6 54-16,0 0 9 0,0 0 29 0,12 4-56 16,3-2-30-16,1 3-70 0,7 3-16 0,2-1-41 15,4 4-26-15,4 1-22 0,-4 1-17 0,2 3-13 16,-2-2 5-16,-3 1-6 0,-5-1 15 15,-2 1 59-15,-3 0 79 0,-5-1 61 0,-3-1 52 16,-6 2-69-16,-2 1 7 0,-6 0-56 0,-2-1-6 16,-5 1-66-16,-3-1 4 0,-1 2-61 0,-2-4-87 15,1 1 0-15,-1-2 0 0,1 0 0 16,1-1-78-16,1-2-347 0,3-1-253 0,1 1-250 16,-1-1 43-16,3 0 131 0,2 0-654 0,-1 0-1087 15</inkml:trace>
  <inkml:trace contextRef="#ctx0" brushRef="#br0" timeOffset="120824.04">23528 6748 193 0,'0'0'510'0,"-12"4"-41"0,12-4-64 0,0 0 10 16,-15 5-26-16,15-5-36 0,0 0 1 0,0 0-65 15,-12 4 9-15,12-4-98 0,0 0-38 16,0 0-25-16,8-5-22 0,4-1-10 0,3 0-6 15,1 0-7-15,7-1 8 0,2 0 4 0,0 0 10 16,0 0-34-16,1 1 16 0,-5 2-37 0,-2 0 26 16,-1 2-24-16,-1 0 30 0,-3 2-10 15,-1 2 67-15,-1 1 59 0,-4 3 41 0,1 1 10 16,-3 2-20-16,-6-9-18 0,6 21-29 0,-4-10-34 16,-2-11-20-16,2 26 3 0,-2-26-57 0,2 28-7 15,-2-28-23-15,0 27-10 0,0-12-10 0,0-15-56 16,0 25-101-16,0-11-137 0,0-14-235 15,2 23-189-15,-2-23-46 0,4 19-3 0,-4-19-733 0,9 14-1160 16</inkml:trace>
  <inkml:trace contextRef="#ctx0" brushRef="#br0" timeOffset="124372.97">24671 9384 397 0,'0'0'360'0,"-4"-14"-36"0,4 14-14 0,-8-13-18 15,8 13-11-15,-11-9-27 0,11 9-29 16,-18-5-19-16,18 5-19 0,-21 4-34 0,7 2 23 15,-3 3-39-15,1 2 32 0,-3 4-38 0,-2 7 51 16,1 0-49-16,-1 2 46 0,2 1-70 16,3 2 24-16,1-1-60 0,5-2 36 0,2 0-50 15,6-5 41-15,2 3-27 0,4-3 25 0,6 1-13 16,5-2 25-16,3-2-10 0,9-3 17 0,0-2-7 16,2-7 1-16,0-1-5 0,0-3 0 0,0-3 65 15,0-1-17-15,-5-7-7 0,1-1 5 0,-2-5 33 16,-2-2-70-16,-7-1 68 0,-4-4-102 0,-3-1 51 15,-5-3-99-15,-4 0 66 0,-2 1-30 0,-3 1-14 16,-1 2-12-16,-2 1-22 0,-3 3-76 16,3 3-86-16,0 2-158 0,-1 3-134 0,1 3-264 15,0 3 152-15,10 6-65 0,-21 3 9 16,9 2-61-16,1 3-371 0,-3 3-686 0</inkml:trace>
  <inkml:trace contextRef="#ctx0" brushRef="#br0" timeOffset="134539.26">5401 4969 582 0,'0'0'816'0,"0"0"-159"0,0 0-131 15,0 0-44-15,-12-2-55 0,12 2-42 16,0 0-50-16,0 0-32 0,0 0-32 0,0 0 8 16,0 0-28-16,6-10-61 0,-6 10-15 0,19-9-9 15,-7 2 4-15,3 3-72 0,1-3 14 16,1 0-80-16,-1 2-62 0,1-2-104 0,-1 0-142 16,1 2-66-16,-5-1-45 0,1 2-77 0,-13 4-6 15,18-3-28-15,-18 3-50 0,0 0-422 0,0 0-628 16</inkml:trace>
  <inkml:trace contextRef="#ctx0" brushRef="#br0" timeOffset="134701.28">5492 4984 808 0,'-16'14'451'0,"-1"1"-45"0,3 1 16 0,-1-3-34 16,3-2-7-16,0 0-16 0,3 1-11 15,1-3 1-15,0 1-3 0,8-10 10 0,-9 17 7 16,9-17-15-16,0 0-6 0,7 15 79 0,-7-15-70 16,14 6-66-16,-14-6-56 0,19 1-45 15,-19-1-36-15,22-1-114 0,-9-1-174 0,1 0-152 16,1-1-231-16,-1 0-171 0,1-2 75 0,-3 1-101 15,3-1-698-15,-3 2-1093 0</inkml:trace>
  <inkml:trace contextRef="#ctx0" brushRef="#br1" timeOffset="161225.49">14575 4521 171 0,'0'0'731'0,"0"0"-143"0,4-11-100 15,-4 11-41-15,0 0-47 0,0 0-33 0,9-10-17 16,-9 10-30-16,0 0-24 0,0 0-14 0,8-8-14 16,-8 8-9-16,14-7-21 0,-14 7-17 15,19-6-24-15,-9 3 23 0,3-1-14 0,-1 1-46 16,1 0-28-16,1 0-27 0,-2 0-17 0,3 1-19 15,4-2-10-15,-7 2-75 0,2-1-124 16,3 1-172-16,-3 0-166 0,5 0 46 0,-2-1-69 16,1 2-55-16,-5 0-76 0,1-1-504 0,5 3-783 15</inkml:trace>
  <inkml:trace contextRef="#ctx0" brushRef="#br1" timeOffset="161835.96">15481 4259 89 0,'0'0'553'0,"0"0"-122"0,6-9-52 15,-6 9-41-15,0 0-37 0,0 0-43 0,0 0-35 16,0 0-19-16,0 0 13 0,0 0 34 16,0 0 4-16,-10 14-2 0,1-5 6 0,1 3-26 15,-2 1-4-15,-3 1-17 0,-1 3-23 0,-3 0-18 16,3 1-18-16,-9 2-28 0,2-1-3 0,-1 0-36 16,3-3-1-16,0-1-28 0,-1 0 32 15,-1-2-37-15,5-2 13 0,-3-3-24 0,0-1 12 16,3-2-25-16,1-3 19 0,15-2-30 0,-27-2 9 15,15-3-23-15,4-3 11 0,2-1-20 0,1-2-2 16,1-2-4-16,4-1 2 0,0 14 1 16,4-26 0-16,1 12-7 0,1 0 12 0,2 1-7 15,2 0 4-15,7 3-29 0,-7 1 26 0,7 2-24 16,-3 2 29-16,3 1 0 0,-1 3-4 16,1 2 0-16,-1 1 5 0,-1 2-2 0,1 1 3 15,-1 0 3-15,-1 1-6 0,3 1 9 0,-5-1-4 16,7 0 3-16,-7 0 4 0,5-1 1 15,-1-1 6-15,1-1-1 0,2-1 5 0,-1-2-1 16,-3-1-2-16,3-1 0 0,-1-2 2 0,-1 0 5 16,-1-1 20-16,-3-2 25 0,3 0 19 15,-5-3 1-15,2 0-28 0,-3-2 35 0,-1-1-40 16,-2-1 29-16,-2 1-47 0,0-3 22 0,-2 1-38 16,-2 0 24-16,-2 1-3 0,-2 0-14 0,0 0-9 15,0 2-8-15,-4 3-2 0,-3 1-8 0,-1 2-33 16,2 2 29-16,-7 3-109 0,3 1-74 15,-3 2-176-15,3 1-138 0,-1 3 69 0,3 2-77 16,1 2-69-16,-1 2-168 0,4 0-312 0,2 2-711 16</inkml:trace>
  <inkml:trace contextRef="#ctx0" brushRef="#br1" timeOffset="162084.84">15882 4617 534 0,'0'0'772'0,"0"0"-158"0,14 1-143 0,-14-1-40 16,0 0-47-16,0 0-27 0,0 0-32 16,17 0-49-16,-17 0-20 0,0 0-44 0,0 0-18 15,0 0-45-15,0 0-12 0,-9 14-43 0,9-14 1 16,-18 13-35-16,5-6 4 0,1 0-79 15,-2-1-100-15,3 1-113 0,-5-1-117 0,1-1-63 0,1 1-100 16,1-2-700-16,1 0-850 0</inkml:trace>
  <inkml:trace contextRef="#ctx0" brushRef="#br1" timeOffset="163709.35">16291 4479 100 0,'0'0'507'0,"0"0"-110"0,0 0-64 0,0 0-21 16,0 0-50-16,-4-12-17 0,4 12-53 16,0 0-10-16,0 0-43 0,0 0-6 0,0 0-30 15,0 0 32-15,0 0 0 0,12-7 27 0,-12 7-17 16,19-2 13-16,-19 2-28 0,23-4-4 16,-11 3-48-16,2-1 1 0,-1 0-28 0,1 0 3 15,1 0-25-15,-3 0 9 0,3-2-37 0,-3 1-32 16,0 1-81-16,-12 2-48 0,19-6-79 15,-19 6-34-15,15-8-32 0,-15 8-74 0,8-8-3 16,-8 8-359-16,0 0-323 0</inkml:trace>
  <inkml:trace contextRef="#ctx0" brushRef="#br1" timeOffset="163889.96">16460 4319 432 0,'0'0'446'0,"-8"-11"-65"16,8 11-13-16,-8-8-5 0,8 8-16 0,0 0-15 15,-6-12-10-15,6 12-23 0,0 0-25 0,0 0-25 16,-9-8-57-16,9 8-43 0,0 0-25 15,0 0-35-15,0 0-21 0,0 0-7 0,-12 6-4 16,8 4-5-16,-2 0-19 0,2 4 3 16,-1 2-3-16,-3 1-11 0,2-1-38 0,2 2-85 15,0 0-88-15,0 0-51 0,-1 1-79 0,5-1-94 16,0-2-78-16,0-1-433 0,0-1-572 0</inkml:trace>
  <inkml:trace contextRef="#ctx0" brushRef="#br1" timeOffset="164357.96">16878 4350 199 0,'10'-8'726'0,"3"1"-188"16,-7 2-97-16,-6 5-77 0,12-10-48 16,-12 10-9-16,0 0 12 0,0 0 2 0,0 0-22 15,0 0-33-15,-8 21-37 0,0-12-34 0,-2 4-13 16,-7 1-47-16,3 2-9 0,-5-2-38 0,0 2-5 15,3-1-25-15,-3 0 1 0,1 0-24 0,-3-2 13 16,2-1-25-16,5-4 18 0,-3 1-16 16,3-4 13-16,1-2-32 0,3-1 16 0,10-2-22 15,-23-3 12-15,23 3-20 0,-12-12 14 16,12 12-21-16,-8-17 14 0,8 17-13 0,2-21-2 16,4 10 3-16,-2 2 5 0,4-1-9 0,3 2 8 15,1-1-1-15,3 3-1 0,-3 2 5 16,2-2-1-16,3 3 1 0,2 1-2 0,-5 2 2 15,5-1 2-15,-3 2 0 0,3-1 5 0,-3 2 13 16,3 0-15-16,0-1 0 0,-3 0-2 16,3 1 9-16,-1-2 9 0,-1 2-15 0,1-2 0 15,1-2 3-15,0 0 2 0,-3-1-3 0,3 0 4 16,-1-2 3-16,1-1 1 0,-3 0 3 0,3-2 16 16,-7 2 25-16,3-4 19 0,-3 0 15 0,-1-1 51 15,-3-1-19-15,-4 1 32 0,0-2-43 16,-4 13 21-16,0-25-63 0,-4 14 22 0,0 0-52 15,-4 2 24-15,-3 1-58 0,3 2 33 0,-4 0-98 16,-3 2-54-16,1 4-139 0,1 1-173 16,-5 2 9-16,-1 4-59 0,3 0-64 0,-7 2-136 15,4 2-471-15,-3 2-794 0</inkml:trace>
  <inkml:trace contextRef="#ctx0" brushRef="#br1" timeOffset="164924.96">14807 4144 629 0,'-6'-16'541'0,"6"16"-124"0,-7-6-20 15,7 6-75-15,-22 0-22 0,9 3-21 0,-1 2-27 16,-5 4-19-16,-2 5-17 0,-3 5-20 16,-3 8-24-16,-2 2-32 0,0 7-25 0,2 3-15 15,0 1-24-15,2 4-11 0,5 2-18 16,3-2 0-16,1 2-11 0,5-3-50 0,5-3-68 0,4-2-70 16,4-1-52-16,8 0-45 0,3 2-50 15,8-3-25-15,7-2-43 0,10-4-36 0,3-4-380 16,27 6-380-16</inkml:trace>
  <inkml:trace contextRef="#ctx0" brushRef="#br1" timeOffset="165224.96">17540 4131 379 0,'12'-7'493'15,"-6"1"-73"-15,7 1-78 0,-3 4 8 0,-10 1-44 16,25 0 9-16,-11 3-17 0,1 4 26 0,-3 0 15 16,2 5 11-16,-1 1-16 0,-5 3 1 0,-2 2-8 15,-2 2-14-15,-4 3-1 0,0 0 32 16,-8 4 39-16,-2 5-77 0,-7 4-60 0,-5-1-37 15,-1 1-46-15,-4-3-61 0,-4-1-129 0,2-1-192 16,-2-1-238-16,-4-2-222 0,-2-2 4 16,2-2-29-16,-1-2-731 0,-1 0-1119 0</inkml:trace>
  <inkml:trace contextRef="#ctx0" brushRef="#br1" timeOffset="195457.76">13868 11165 399 0,'0'0'631'0,"0"0"-111"0,0 0 3 0,0 0-27 15,0 0 29-15,0 0 12 0,0 0-8 0,0 0-21 16,0 0-28-16,0 0-37 0,0 0 97 0,0 0-49 16,0 0-43-16,0 0-68 0,0 0-25 0,0 0-46 15,0 0-232-15,7-7-77 0,-7 7 0 16,0 0 0-16,12-8 0 0,-12 8 0 0,0 0 0 15,10-8 0-15,-10 8 0 0,0 0 0 0,0 0-787 16,0 0-769-16,0 0-323 0,-18 1-1550 16</inkml:trace>
  <inkml:trace contextRef="#ctx0" brushRef="#br1" timeOffset="196634.67">18726 7496 334 0,'0'0'405'16,"0"0"-139"-16,0 0-157 0,0 0-132 0,12 1-324 16,-12-1 143-16</inkml:trace>
  <inkml:trace contextRef="#ctx0" brushRef="#br1" timeOffset="-208649.88">1385 6328 396 0,'0'0'282'0,"0"0"5"16,0 0-34-16,0 0-7 0,0-16 3 0,0 16 6 15,0 0-4-15,0 0 10 0,0 0-39 0,0 0-4 16,0 0 5-16,2-14-7 0,-2 14 1 16,0 0-42-16,0 0 28 0,0 0-81 0,0 0 35 15,0 0-75-15,0 0 27 0,0 0-52 16,0 0 111-16,0 0-26 0,0 0 20 0,2 18-20 15,-2-18 19-15,2 24-9 0,-2-10 23 0,0 2 7 16,0 1 59-16,0 1-10 0,0 1 15 0,0 2 1 16,-2 2-40-16,2-1-5 0,-2 3-19 15,2-2-6-15,-2 1-3 0,2 0-13 0,-2 0-28 16,2-3-18-16,0 1-6 0,-2-2-109 0,2 0 0 16,0-1 0-16,-2-3 0 0,2-1 0 0,0-15 0 15,0 25 0-15,0-25 0 0,0 21 0 16,0-21 0-16,0 14 0 0,0-14 0 0,0 0 0 15,0 14 0-15,0-14 0 0,0 0 0 0,0 0-426 16,0 0-151-16,0 0-228 0,0 0-36 16,0 0 211-16,0 0-60 0,0 0-650 0,-6-8-1002 15</inkml:trace>
  <inkml:trace contextRef="#ctx0" brushRef="#br1" timeOffset="-208216.7">777 6937 606 0,'0'0'590'15,"-18"2"-32"-15,18-2-57 0,-15 2-21 0,15-2 3 16,-14 1-20-16,14-1-36 0,0 0-36 0,-15 1-43 15,15-1-32-15,0 0-65 0,0 0-25 16,0 0-11-16,0 0-4 0,0 0 7 0,0 0 43 16,33 0-22-16,-6-4 2 0,10 0-26 0,15-3-20 15,6 0-24-15,6-1-15 0,33-2-5 16,7 0 1-16,3-1-26 0,9 3-126 0,4-3 0 16,-3 3 0-16,1-3 0 0,-6 1 0 15,-2 1 0-15,-11 0 0 0,-8 2 0 0,-19-1 0 16,-12 3 0-16,-8 1 0 0,-11 0 0 0,-2 0 0 15,-6 2 0-15,-6-1 0 0,-2 1 0 0,-4 1 0 16,-3 0 0-16,-1-1 0 0,-3 2 0 0,1-3 0 16,-15 3 0-16,23-1 0 0,-23 1 0 15,20-2 0-15,-20 2 0 0,15-1 0 0,-15 1 0 16,0 0 0-16,12-2 0 0,-12 2-453 0,0 0-532 16,0 0-97-16,0 0 253 0,0 0-702 15,-14 9-1240-15</inkml:trace>
  <inkml:trace contextRef="#ctx0" brushRef="#br1" timeOffset="-205241.6">1147 7279 342 0,'0'-17'438'15,"0"17"-47"-15,0 0 12 0,0 0-24 0,0 0 16 16,4-13-39-16,-4 13 3 0,0 0-1 16,0 0-96-16,0 0-4 0,0 0-66 0,0 0-76 15,0 0 14-15,0 0 4 0,-10 13 77 0,10-13-28 16,-2 24 27-16,0-9-13 0,2 1-3 0,-2 2 2 16,2 4 79-16,-2-1-5 0,2 1-1 15,-2 2-17-15,2-2-11 0,-2 2-4 0,0-1-35 16,0 1-34-16,-1-2-26 0,1 1-28 15,0 0-24-15,0-2-6 0,0 0-15 0,0 0-16 16,0-2-32-16,0-1-21 0,0 0 0 0,2-2 0 16,-2 0 0-16,0-1-48 0,2-15-224 0,-2 23-151 15,2-23-133-15,-2 17-185 0,2-17 24 16,0 0 25-16,2 14-74 0,-2-14-499 0,0 0-906 16</inkml:trace>
  <inkml:trace contextRef="#ctx0" brushRef="#br1" timeOffset="-204989.6">1404 7606 464 0,'0'0'729'0,"0"0"-149"16,0 0-94-16,0 0-44 0,4-11-88 0,-4 11-44 15,0 0-9-15,0 0 28 0,12-9 0 16,-12 9-34-16,23-9-45 0,-11 5-39 0,3 0-41 15,3-2-33-15,-1 2-34 0,1 0-10 0,1 1-15 16,0-2-18-16,-3 2 10 0,3-1-21 16,-1 1 6-16,-1 1-36 0,-3-3-114 0,1 3-133 15,-1-1-41-15,-3 0-57 0,-11 3-46 0,20-3-49 16,-20 3-110-16,13-6-631 0,-13 6-808 16</inkml:trace>
  <inkml:trace contextRef="#ctx0" brushRef="#br1" timeOffset="-204744.74">1619 7390 751 0,'-11'-8'619'0,"11"8"-80"0,0 0-72 0,-12-6 5 15,12 6-105-15,0 0-35 0,0 0-18 16,0 0-47-16,0 0-30 0,-11-2 12 0,11 2 35 16,0 0 0-16,-4 19-21 0,4-19 6 0,-4 24 84 15,2-10-29-15,0 1-30 0,0 2-44 16,-2-1-34-16,2 1-51 0,0 1-23 0,0 1-37 15,-2-1-5-15,1 1-26 0,1-1-6 0,2 0-23 16,-2 0-57-16,0-2-126 0,0 1-136 0,2-1-147 16,0-1-254-16,0-1-70 0,0 0 101 0,0-14 2 15,2 22-94-15,-2-22-390 0,9 16-771 16</inkml:trace>
  <inkml:trace contextRef="#ctx0" brushRef="#br1" timeOffset="-204209.75">2071 7535 334 0,'0'0'549'0,"0"0"-107"16,0 0-62-16,0 0-46 0,0 0-63 0,0 0-29 15,0 0-24-15,2-12-24 0,-2 12-22 16,0 0-18-16,0 0-14 0,0 0-7 0,15-8-9 16,-15 8-12-16,12-4 17 0,-12 4-26 0,13-6 13 15,-13 6-15-15,14-8-5 0,-14 8-14 0,12-8-5 16,-12 8 0-16,15-10-13 0,-15 10 19 0,10-13-5 16,-10 13 16-16,11-13 1 0,-11 13 4 15,6-15-4-15,-6 15 6 0,4-14-3 16,-4 14-9-16,2-15 2 0,-2 15-15 0,-4-16-4 15,4 16-2-15,-8-14-22 0,8 14 7 0,-13-13-2 16,13 13-13-16,-16-8-5 0,16 8 0 0,-21-5 1 16,21 5 5-16,-25-1-1 0,13 4 7 15,-3 0 2-15,1 1 4 0,1 1-4 0,-3 3 0 16,1-1-1-16,1 3-12 0,2 1 9 0,-1 2-2 16,3-1 22-16,-1 3-1 0,3-1 14 15,0 2 6-15,2 1-3 0,2-1 8 0,2 1 13 16,-1-1-16-16,3 2-11 0,5-2 17 0,-1 0-16 15,2-1 4-15,2 1 38 0,3-3-21 0,1 0-11 16,2-4 0-16,1 1-16 0,1-2-11 0,3-2 2 16,-2 0-13-16,1-3-41 0,1 0-7 15,-3-3 0-15,3 1 0 0,-3-2 0 0,1 1-208 16,0-3-151-16,-3 0-186 0,0-1-173 0,-1-1-68 16,1 1 155-16,-3-1-102 0,-1-2-604 15,-2 3-997-15</inkml:trace>
  <inkml:trace contextRef="#ctx0" brushRef="#br1" timeOffset="-203708.75">2416 7260 596 0,'0'0'440'0,"0"0"-25"0,0 0-50 16,0 0-18-16,0 0-37 0,0 0-17 0,0 0 3 16,0 0-39-16,0 0-31 0,0 0-21 0,0 0-22 15,0 0-16-15,0 0 36 0,0 0 36 16,0 0 12-16,0 0-5 0,0 0-28 0,15-5-9 15,-15 5-28-15,19-1 42 0,-19 1-30 0,22-1-33 16,-22 1-29-16,25-2-22 0,-25 2-27 16,23-2-7-16,-23 2-17 0,23-2-5 0,-23 2-8 15,18-2-10-15,-18 2-75 0,19-5-84 0,-19 5-123 16,14-3-148-16,-14 3-55 0,13-4 45 16,-13 4-36-16,10-3-78 0,-10 3-8 0,12-5-95 15,-12 5-326-15,9-6-605 0</inkml:trace>
  <inkml:trace contextRef="#ctx0" brushRef="#br1" timeOffset="-203258.03">2809 7108 499 0,'-14'-2'385'0,"14"2"10"0,0 0-58 0,0 0 7 15,0 0-33-15,0 0-18 0,0 0-9 16,-15-2-24-16,15 2 3 0,0 0-63 0,0 0 1 16,0 0-66-16,0 0 35 0,0 0-20 15,0 0 16-15,17-5 19 0,-17 5-11 0,23-6-11 16,-11 3-10-16,4-1 1 0,-1 2-8 0,-1-1-20 15,1-1-17-15,-1 3-28 0,-1-2 30 16,-13 3-22-16,18-2-11 0,-18 2-17 0,15 5-10 16,-15-5 39-16,6 8 30 0,-6-8 6 0,0 19 1 15,-2-8-1-15,-2 0-10 0,-2 3-9 16,-1 1-23-16,1-1-5 0,0-1-24 0,2 1 2 16,0-3-5-16,0 2 15 0,4-13 23 0,-2 21 20 15,2-21 16-15,4 20-3 0,-4-20-14 0,12 10 3 16,-12-10-21-16,21 7-15 0,-21-7-11 0,23 0-56 15,-23 0-9-15,24-1 0 0,-24 1 0 16,23-5-95-16,-23 5-200 0,21-5-168 0,-21 5-182 16,16-5-124-16,-16 5 72 0,13-6 15 0,-13 6-757 15,8-4-1127-15</inkml:trace>
  <inkml:trace contextRef="#ctx0" brushRef="#br1" timeOffset="-202188.14">1089 6051 238 0,'0'0'424'16,"0"0"-50"-16,-2-14-28 0,2 14-16 15,0 0-9-15,-6-11-21 0,6 11-14 0,0 0-10 16,-12-9-13-16,12 9-12 0,-13-2-49 0,13 2 35 16,-22 4-53-16,7 1 50 0,-1 4-12 0,-5 4-11 15,-4 6-6-15,-6 7-8 0,0 8-4 16,-2 4-8-16,-12 17 1 0,1 5 53 0,1 5 13 15,1 2-46-15,5 7-1 0,2 1 17 0,4 4-48 16,2 2-18-16,4 2-29 0,5-1-11 0,5 2 8 16,7-14-56-16,4-8 18 0,4 3-10 15,2 1-45-15,6 21-15 0,4-1 18 0,5-3-13 16,2-4-5-16,3-4 6 0,5-2 0 0,6-4-24 16,4-4 55-16,1-3-96 0,7-4-162 15,3-1-90-15,3-5-139 0,5-2-131 0,4-3-166 16,2-3 108-16,2-8-17 0,2-1-752 15,-8-12-1069-15</inkml:trace>
  <inkml:trace contextRef="#ctx0" brushRef="#br1" timeOffset="-201570.02">3006 5984 148 0,'0'0'529'0,"0"0"-129"0,0-16-83 0,0 16-54 15,0 0-34-15,6-9 0 0,-6 9-1 0,10-2 11 16,-10 2 12-16,25 2 26 0,-6 4-2 16,3 0 19-16,7 7 1 0,2 1-18 0,8 6 1 15,1 6-10-15,1 3-9 0,15 17-39 0,-2 2-9 16,-3 3 23-16,-3 3 61 0,-5 2-10 15,-1 2-26-15,-5 2 8 0,-8-5 14 0,-9-6-30 16,-5 3-30-16,-3 3-6 0,-3 2-23 0,-5-1-25 16,-8 3-130-16,-3-4-37 0,-5 2 0 0,-11 15 0 15,-4-3 0-15,-4-4 0 0,-4-3 0 16,-2-4 0-16,4-10 0 0,-8 5 0 0,5-10 0 16,8-9 0-16,-1-1 0 0,2-2 0 0,0-2 0 15,6-6-401-15,1-1-344 0,3-5-151 0,0-1 66 16,5-5 13-16,0-2-610 0,1-4-1108 15</inkml:trace>
  <inkml:trace contextRef="#ctx0" brushRef="#br0" timeOffset="-186409.56">678 9219 519 0,'0'0'556'0,"0"0"-72"0,0 0-25 0,-12-2-43 15,12 2-19-15,0 0-47 0,0 0 48 0,0 0-61 16,0 0-7-16,0 0-60 0,0 0-21 0,0 0-49 16,0 0-20-16,0 0-45 0,0 0-17 0,0 0-48 15,8-7 8-15,-8 7-19 0,16-2 0 16,-16 2-17-16,19-2-49 0,-7 0-145 0,-12 2-109 15,23-4-122-15,-8 0-138 0,-1-3-5 0,1 0-152 16,1 2-316-16,-1-4-650 0</inkml:trace>
  <inkml:trace contextRef="#ctx0" brushRef="#br0" timeOffset="-185908.56">1151 8969 530 0,'0'0'601'16,"0"0"-123"-16,0 0-65 0,2-12-73 0,-2 12-54 16,0 0-52-16,0 0-24 0,0 0-8 0,0 0-27 15,0 0-22-15,0 0 0 0,0 0-22 16,0 0 59-16,0 0-26 0,-4 18 41 0,2-7-34 16,-2 2 19-16,-2 1-39 0,0 0 2 0,0 2-32 15,-3 0-4-15,1 0-28 0,0 0-2 16,-3 0-37-16,-1 1 17 0,2-2-7 0,-1-1 10 0,1-1-25 15,-2-1 8-15,1-1-18 0,1-3 9 16,-3 1-38-16,3-4 36 0,0 0-25 0,10-5 6 16,-19 2-28-16,19-2 13 0,-14-5-20 15,14 5 8-15,-11-11-19 0,11 11 18 0,-2-15-15 16,2 15 22-16,2-15-22 0,-2 15 16 0,11-17-15 16,-3 9 19-16,0 2-24 0,5 0 24 15,-1 0-17-15,5 1 25 0,-3 1-21 0,5-1 21 16,-3 3-21-16,3-1 20 0,-1 0-34 0,3 1 39 15,-2-4-9-15,1 2 15 0,-1 0-20 0,0 0 24 16,-1-1-15-16,-1-1 17 0,-1 0-16 0,-1-1 17 16,-1 1-14-16,1-2 26 0,-5 1 1 15,0-3 42-15,-1 2-5 0,-1-3 16 0,-4 1-24 16,0 1 29-16,-4 9-31 0,2-21 28 0,-2 21-32 16,-6-21 16-16,0 11-40 0,0 2 27 15,-1 1-42-15,7 7 17 0,-16-12-39 0,16 12 19 16,-17-5-27-16,17 5 13 0,-20 0-47 15,20 0-75-15,-21 11-145 0,11-6-208 0,-1 3-154 16,1 2-14-16,0 0-54 0,1 1-618 0,1 3-964 16</inkml:trace>
  <inkml:trace contextRef="#ctx0" brushRef="#br0" timeOffset="-185340.55">546 9593 338 0,'0'0'422'0,"0"0"6"16,-15-1-27-16,15 1-14 0,0 0-30 16,0 0-59-16,0 0 37 0,-14-1-69 0,14 1 38 15,0 0-110-15,0 0 26 0,0 0-91 16,0 0 67-16,0 0 12 0,0 0 49 0,16-5 10 16,3 2-6-16,6-1-33 0,10-5 19 0,8 2 11 15,7-6-17-15,6 0-69 0,22-6-9 0,5 2-47 16,-2-1 1-16,1 1-30 0,1 0-15 0,-2 0 3 15,-15 3-17-15,-13 3-5 0,-1 1-16 16,-2 1-5-16,-13 1-10 0,-4 1 3 0,-4 2-9 16,-4 0 13-16,-5 0-7 0,-3 2 12 0,-1 1-8 15,-3-1-4-15,-1 0-21 0,-12 3-25 16,15-3-99-16,-15 3-124 0,0 0-113 0,0 0-249 16,0 0-10-16,0 0 69 0,0 0-65 0,0 0-85 15,0 0-429-15,-8-7-776 0</inkml:trace>
  <inkml:trace contextRef="#ctx0" brushRef="#br0" timeOffset="-184355.55">2245 9772 164 0,'4'-12'724'0,"-4"12"-160"16,8-19-72-16,-8 19-50 0,4-14-75 0,-4 14-30 15,7-9-77-15,-7 9-11 0,0 0-73 16,0 0-1-16,4-10-73 0,-4 10 63 0,0 0 30 15,2 19 46-15,-2-3-35 0,2 3-9 0,-2 4-40 16,0 1-7-16,0 6-36 0,0 0-6 16,0 1-21-16,0 1 10 0,2-1-11 0,-2-1-20 15,2-1-13-15,0 0-36 0,2-1-127 0,-2-5-137 16,-2 0-120-16,2-2-154 0,0-2-53 16,-2-1-750-16,-2-3-984 0</inkml:trace>
  <inkml:trace contextRef="#ctx0" brushRef="#br0" timeOffset="-184086.47">1486 10530 777 0,'-27'7'851'0,"7"-3"-138"0,1 1-142 0,3-1-86 16,-1 1-99-16,5-1-73 0,12-4-6 0,0 0 31 15,0 0 12-15,29-9 13 0,12-4 13 0,15-1 68 16,37-7-68-16,14-2-81 0,73-15-48 0,0 4-40 15,4 1-31-15,-44 11-6 16,-22 5-43-16,-2 0-31 0,0 2-12 0,-7 2-14 0,-5 2-1 16,-13 2-69-16,-19 2 0 0,-16 4 0 0,-15 0 0 15,-2 0 0-15,-10 2 0 0,-4-2-42 16,-6 2-119-16,-5 2-145 0,-14-1-237 0,13 3-234 16,-13-3-79-16,0 0 113 0,-19 7-764 0,3-4-1209 15</inkml:trace>
  <inkml:trace contextRef="#ctx0" brushRef="#br0" timeOffset="-183633.3">1606 10893 319 0,'0'0'501'0,"0"0"-108"16,0 0-5-16,0 0-44 0,0 0-31 0,0 0-8 15,0 0 25-15,0 0 77 0,8 12-21 16,-8-12 3-16,0 25-62 0,0-9 3 0,0 4-37 16,0 0-21-16,0 3-44 0,2 1 23 0,-2 5 18 15,0-1-12-15,0 0-66 0,3 1-15 0,-3 0-29 16,0-4-15-16,0 1-53 0,0-1-16 15,0-1-11-15,0-1-7 0,0 2-12 0,0-4-80 16,0 0-122-16,0-2-169 0,0-2-310 0,0-2-29 16,2-3 19-16,-2-12-39 0,4 18-571 15,-4-18-910-15</inkml:trace>
  <inkml:trace contextRef="#ctx0" brushRef="#br0" timeOffset="-183455.02">1920 11207 937 0,'0'0'669'0,"13"-11"-147"0,-13 11-96 16,14-10-29-16,-3 5-61 0,1-1 37 0,5-2-70 15,-1 1-2-15,5-1-69 0,-1-1-21 0,3 0-65 16,0 3-7-16,0-4-54 0,-1 4-24 16,-1 0-133-16,-4 2-70 0,-1-2-94 0,-1 3-56 15,-3-1-27-15,-2 2-108 0,-10 2-64 0,13-8-497 16,-13 8-643-16</inkml:trace>
  <inkml:trace contextRef="#ctx0" brushRef="#br0" timeOffset="-183235.01">2127 10997 465 0,'0'0'766'0,"-14"-4"-127"16,14 4-2-16,-13-5-78 0,13 5-10 0,0 0-84 16,-12-3-60-16,12 3-68 0,0 0-38 0,0 0-68 15,0 0-37-15,-15 3-46 0,15-3 46 0,-4 11-31 16,4-11 48-16,-4 23-35 0,2-9-10 15,0 2-44-15,0 1 14 0,0 2-57 0,0-1 5 16,0 2-34-16,0-2 16 0,0 2-37 16,-1-1 20-16,1 1-48 0,-2 0-59 0,2-2-136 15,0 1-141-15,0-3-275 0,0 0-42 0,2-1-16 16,-2 0-99-16,2-15-485 0,0 23-892 0</inkml:trace>
  <inkml:trace contextRef="#ctx0" brushRef="#br0" timeOffset="-182566.47">2617 11056 368 0,'0'0'478'15,"0"0"-149"-15,0 0-6 0,0 0-78 0,0 0-25 16,0 0-2-16,0 0-50 0,0 0-3 0,0 0-34 16,0 0-19-16,0 0-4 0,0 0 21 15,0 0 38-15,0 0 37 0,12-7-2 0,-12 7 49 16,21-4-61-16,-9 1 28 0,1 0-71 15,1 1 14-15,-1-2-59 0,-1 1 29 0,1-1-46 16,-3 0 30-16,2 1-24 0,-3-1 20 0,1-2-31 16,-10 6 3-16,18-9-7 0,-18 9 3 0,15-11 2 15,-15 11-3-15,10-13 1 16,-10 13 4-16,6-17-14 0,-6 17-5 0,0-19-20 0,0 19 19 16,-4-19-10-16,4 19 19 0,-8-16-15 15,8 16-2-15,-12-14-6 0,12 14 5 0,-17-8-15 16,17 8 3-16,-21-4-15 0,21 4 3 0,-22 8-9 15,7-5 4-15,3 3 1 0,-3 3 5 0,3 2 6 16,0 1-5-16,1 0-4 0,1 2-3 0,0 2 2 16,3 2 6-16,1 1 12 0,0-1 3 15,4 2-2-15,2-1-3 0,0 0-7 0,2 0-2 16,2-1-1-16,2-1 0 0,3 1 10 0,-1-4-18 16,4 0-3-16,1-1-3 0,1-2 8 15,1-2-127-15,1 0-172 0,3-5-234 0,-1-1-237 16,1-1 56-16,-3-2-61 0,3-2-588 0,-2 0-997 15</inkml:trace>
  <inkml:trace contextRef="#ctx0" brushRef="#br0" timeOffset="-179295.95">3254 10581 129 0,'0'0'341'0,"0"0"-103"15,0 0-1-15,0 0-67 0,0 0 35 16,0 0-72-16,0 0 51 0,0 0-72 0,0 0 83 16,0 0-13-16,0 0 10 0,-4 14 0 0,4-14-16 15,-9 22-5-15,5-10-10 0,0 2-15 0,-2 0 6 16,-2 4-26-16,1-3 6 0,-3 3-35 16,0 1-14-16,-3-2-14 0,1 0-8 15,-1-1-13-15,3 0-10 0,-2-3 11 0,1-3-22 0,-1 1 23 16,2-2-24-16,-3-3 42 0,3-1-29 15,0-1-2-15,10-4-1 0,-21 2-8 0,21-2-3 16,-17-6-9-16,17 6-3 0,-12-12 1 0,12 12-11 16,-8-15-2-16,8 15-2 0,-4-21-2 15,4 21-4-15,2-17 0 0,-2 17-4 0,8-16 2 0,-8 16 4 16,14-11-1-16,-3 5 0 0,-11 6-4 16,22-4 2-16,-9 2 20 0,1 3-19 0,1 0 20 15,-1-1 4-15,3 2-8 0,1 0-18 0,-1-1 16 16,1 1-4-16,3-2 18 0,0 0-10 15,-3-3 23-15,3 1 11 0,-2-2 25 0,-1 0 20 16,-1-4 1-16,-1 1 12 0,-1-1 8 0,-1-1 14 16,-3-1-1-16,-3-2-12 0,-2 2-18 15,-2-5-14-15,-4-1-7 0,-2 2-8 0,0-1-4 16,-4 1 18-16,0-1-9 0,-3 2-12 16,1 4-13-16,-2-4-7 0,0 3-13 0,1 3-13 15,-1 1-3-15,0 0-6 0,10 6-35 0,-21-3-93 0,21 3-131 16,-21 6-61-16,9 2-91 0,2 0-126 15,-1 2-62-15,3 3-595 0,0 0-833 0</inkml:trace>
  <inkml:trace contextRef="#ctx0" brushRef="#br0" timeOffset="-176641.75">2999 11602 565 0,'0'0'582'0,"0"0"-144"0,2-16-72 15,-2 16-88-15,0 0-54 0,0 0-53 16,0 0 36-16,0 0 72 0,0 0-18 0,0 0 15 16,0 21 7-16,0-7-49 0,0 2 7 0,0 1-56 15,0 1-9-15,3 3-55 0,-3-3 0 16,2 3-50-16,0-2 13 0,0 1-37 0,2 3 16 15,-2-4-35-15,2-1-15 0,0 1-137 0,0 1-100 16,-2-2-105-16,3 0-121 0,-3-2-56 16,-2 1-164-16,-2-1-269 0,-3 0-593 0</inkml:trace>
  <inkml:trace contextRef="#ctx0" brushRef="#br0" timeOffset="-176421.76">2691 12142 725 0,'-14'3'791'0,"2"-1"-161"15,12-2-86-15,-21 2-111 0,21-2-35 16,-15 1-103-16,15-1 8 0,0 0-2 0,0 0 29 16,19-10-24-16,2 4-18 0,10-7-48 0,8-1 33 15,4-2-39-15,5 0-22 0,1-2-61 16,3 1-24-16,-2 1-23 0,1 0-26 0,-3 2-14 16,-3-2-10-16,-3 5-8 0,-9 1-5 0,-4 1-18 15,-4 2-42-15,-7 2-54 0,1 0-37 16,-3 1-91-16,-1-1-65 0,-3 3-201 0,-12 2 14 15,17-5-5-15,-17 5-81 0,0 0-4 0,0 0-70 16,0 0-406-16,0 0-671 0</inkml:trace>
  <inkml:trace contextRef="#ctx0" brushRef="#br0" timeOffset="-175803.76">3276 12180 570 0,'0'0'563'0,"11"-12"-98"15,-11 12-62-15,6-8-77 0,-6 8-62 0,0 0-51 16,0 0-27-16,8-6-10 0,-8 6 79 0,0 0-27 16,0 16 53-16,-2-6-69 0,-2 6 17 0,-2-2-58 15,-2 4 16-15,-3 3-35 0,1 2-13 0,-7 5-10 16,3-3-4-16,-3 1-1 0,1 1-36 16,-3-3 8-16,3 3-26 0,-3-6 22 0,5-1-20 15,-3-2 4-15,0-4-25 0,3-3 11 0,2 0-23 16,-3-4 13-16,3-1-27 0,-1-2 9 0,13-4-25 15,-24-2 7-15,13-1-20 0,3-4 8 0,0 0-13 16,4-4-4-16,-1 1 12 0,5 10-16 0,0-27 18 16,2 15-17-16,5-2 15 0,-1 3-21 15,4-1 21-15,3 0-20 0,-1 0 19 0,7 2-28 16,1 1 36-16,1-1-15 0,2 2 18 16,-1 2-14-16,3-1 16 0,-4 4-22 0,0-1 18 15,1 0-14-15,-1 0 17 0,0 2-31 0,1-2 43 16,-1 2 4-16,2-1 27 0,-3-2 1 15,3 2 27-15,-2-2-17 0,-3 0 14 0,3-2-22 0,-2 0 12 16,-3 0-23-16,-1 0 27 0,-1-1-13 16,-3 2 26-16,-3-4-42 0,-2 2 22 0,-6 8-44 15,4-16 13-15,-4 16-31 0,-8-17 16 16,8 17-16-16,-15-14 13 0,7 10-27 0,-2-2 18 16,10 6-24-16,-23-6 26 0,23 6-30 0,-23 0-38 15,23 0-111-15,-22 2-104 0,9 2-233 0,3 2-28 16,2 0-21-16,-3 2-41 0,3-2-102 15,8-6-431-15,-10 14-775 0</inkml:trace>
  <inkml:trace contextRef="#ctx0" brushRef="#br0" timeOffset="-174982.76">4494 11477 67 0,'0'0'584'0,"0"0"-157"0,-8-9-14 16,8 9-47-16,0 0-26 0,-15-7-39 15,15 7-12-15,-18-2 6 0,18 2-29 0,-23 2-12 0,8 0-27 16,1 4-26-16,1 0-18 0,-1 4 5 16,0 1-20-16,-1 5 6 0,1 3-14 0,1-2 11 15,3 3-12-15,0-1 1 0,3-2-14 0,1 2-12 16,2-2 52-16,2 0 9 0,2-2 9 16,2 1 16-16,4-4 13 0,0 0 6 0,7-3-21 15,-1-4-8-15,5-2-27 0,-1-3-17 0,3-6-35 16,-1 1-31-16,3-4 0 0,0-2-20 15,-3-3-27-15,-1-1-53 0,-3-1 0 0,-1 0 0 16,-5 0 0-16,-2-2 0 0,-2 2 0 0,-4 0 0 16,-2 1 0-16,-6 1 0 0,0 3-26 15,-5-1-268-15,-1 3-122 0,-5 2-220 0,1 0-163 16,-1 5 35-16,-4 2 88 0,1 2-774 0,-5 5-1140 16</inkml:trace>
  <inkml:trace contextRef="#ctx0" brushRef="#br0" timeOffset="-171169.75">3777 11830 477 0,'0'0'307'0,"0"0"39"0,0 0-117 0,-9 10 35 15,9-10-66-15,0 0 20 0,0 0-48 16,0 0 2-16,0 0-36 0,0 0-6 0,0 0-25 15,0 0-2-15,0 0 19 0,0 0 45 0,0 0 28 16,0 0-19-16,0 0 33 0,11 1-28 0,-11-1 6 16,18-5-3-16,-18 5-26 0,19-7-34 15,-19 7-20-15,19-4-19 0,-19 4-6 0,20-7-22 16,-20 7-9-16,21-5-16 0,-21 5-7 0,18-4 6 16,-18 4-19-16,17-5 6 0,-17 5-7 15,12-2 6-15,-12 2-8 0,0 0 9 0,15-3-43 16,-15 3-56-16,0 0-61 0,0 0-105 0,10-4-71 15,-10 4-33-15,0 0-44 0,0 0-62 16,0 0-75-16,-6-12-271 0,6 12-410 0</inkml:trace>
  <inkml:trace contextRef="#ctx0" brushRef="#br0" timeOffset="-170764.75">3661 11729 295 0,'0'0'325'0,"-15"-3"-4"16,15 3-110-16,0 0 17 0,-14-4-92 0,14 4 37 16,-10-6-25-16,10 6-20 0,-11-14-24 15,11 14 6-15,-8-18 16 0,8 18-3 0,-8-19 23 16,8 19 9-16,-6-20 12 0,6 20-10 0,-5-22-14 15,5 22-12-15,0-20-16 0,0 20-19 0,5-19-18 16,-5 19 2-16,8-18-26 0,-8 18-2 0,12-15-16 16,-4 9-2-16,5 1 2 0,-13 5 14 15,23-4 21-15,-23 4 24 0,26 1 21 0,-11 0 17 16,-1 1 7-16,-1 3 18 0,1-3-4 0,-1 1 21 16,-1 1-5-16,0 0 10 0,1-3-20 0,-1 1-5 15,-1 3 32-15,-11-5-6 0,22 2-25 16,-22-2-23-16,23 0-15 0,-23 0-22 0,23-3-18 15,-11-4-7-15,1 3-9 0,-3-5-13 0,0 1-32 16,1-3-89-16,-3 0-67 0,2-1-179 16,-1 0-165-16,-1-2 10 0,-2 4-29 0,0-2-81 15,2 1-764-15,-1 3-1009 0</inkml:trace>
  <inkml:trace contextRef="#ctx0" brushRef="#br0" timeOffset="-143894.81">14834 5164 166 0,'0'0'507'0,"0"0"-96"16,0 0-68-16,0 0-1 0,6-13-20 15,-6 13-30-15,0 0-18 0,0 0-29 0,0 0-12 16,0 0-24-16,0 0-23 0,0 0-26 0,0 0-19 15,0 0-22-15,0 0 12 0,-17 0-5 16,11 7 10-16,-8 1-6 0,5 2 0 0,-7 2-2 16,1 4 6-16,-1 3 5 0,-5 3 6 0,3 3 5 15,-3 1-4-15,0 1 5 0,1 5 23 16,1-4 19-16,2-1-28 0,-1 0-19 0,3 0-55 16,3-4 17-16,4 1-53 0,-5-2 26 0,5-1-45 15,2-3 25-15,0 2-37 0,1-3 21 16,3 0-36-16,2-1 36 0,0-1-41 0,0 0-2 15,2-1 4-15,3-1-41 0,1 0-99 0,-2-1-115 16,2-1-173-16,0 0-66 0,5-1 26 0,-5-1-66 16,2 0-85-16,5-2-630 0,-5 1-884 15</inkml:trace>
  <inkml:trace contextRef="#ctx0" brushRef="#br0" timeOffset="-143027.66">15371 5290 241 0,'0'0'468'0,"6"-9"-67"0,-6 9-32 0,0 0-29 15,0 0-5-15,7-10-48 0,-7 10 15 0,0 0-8 16,0 0-17-16,0 0-11 0,0 0-31 0,0 0-20 15,0 0-35-15,0 0-23 0,-9-8-22 0,9 8-14 16,-20 5-2-16,7 0 9 0,-1-1 2 16,1 5-1-16,-5-1-7 0,1 3 3 0,-1 2-20 15,-3-1 9-15,2 4-2 0,5 2 25 16,-5-1-13-16,7 1-15 0,-5 0-9 0,7 0-6 16,2-2-3-16,4 1 1 0,1-2 4 0,3 0 19 15,3 0-29-15,1-2 35 0,4-2-8 16,2 0 30-16,3-4 20 0,-1-1 23 0,3-2 11 15,1-2-12-15,3-2 9 0,-3-2-56 0,1-2-138 16,-1-3 0-16,1 0 0 0,-1-2 0 0,1-1 0 16,-3-5 0-16,-1 0 0 0,-3 0 0 0,-2-2 0 15,1-2 0-15,-5 1 0 0,0-2 0 16,-2 2 0-16,-2-1 0 0,-2 2 0 0,-2 0 0 16,4 2 0-16,-8 0 0 0,3 1 0 0,-1 4 0 15,0-1 0-15,0 1 0 0,0 2 0 16,6 8 0-16,-13-11 0 0,13 11-257 0,0 0-377 15,-16-2-65-15,16 2-47 0,-11 7 136 0,11-7 52 16,-14 18-23-16,10-8-89 0,-5 4-412 0,5 0-732 16</inkml:trace>
  <inkml:trace contextRef="#ctx0" brushRef="#br0" timeOffset="-138085.09">13168 5577 220 0,'0'0'331'0,"2"-18"-69"16,-2 18-35-16,0-21-26 0,0 21-12 0,-2-21 1 16,2 21-11-16,-7-21-28 0,7 21-14 0,-10-16-48 15,10 16-4-15,-14-13-28 0,14 13 15 0,-23-3-17 16,10 6 14-16,1 3 3 0,-5 5 17 15,3 4-18-15,0 4 25 0,-3 7-16 0,5 1 12 16,1 3-10-16,3-1-13 0,6 1 4 0,0 1-18 16,2-1-7-16,2-1-2 0,2 0-15 15,4 0 2-15,-1-2-5 0,-1-3-3 0,2-1-3 16,-4-5-3-16,0-1 14 0,0-2 49 16,-4-3 13-16,0-12-19 0,-4 17-16 0,4-17-5 15,-12 9-16-15,12-9-3 0,-21-2-9 0,11-1-8 16,-3-4-7-16,3 0 8 0,0-2-18 0,2 1 8 15,1-3-14-15,3 0 4 0,0 0-13 0,4 11-7 16,6-23-19-16,0 12-13 0,3 0-9 16,3 1-6-16,3 0-1 0,-3 1-2 0,5 1 3 15,-3-1 6-15,-2 2-9 0,3 1 28 0,-3 0 9 16,-1 1 1-16,-1 0 12 0,-10 5-4 16,16-10 21-16,-16 10-16 0,15-10 19 0,-15 10-16 15,14-11 21-15,-14 11-19 0,11-11 22 0,-11 11-15 16,10-10 21-16,-10 10-6 0,10-8 25 0,-10 8 1 15,0 0 38-15,9-9-5 0,-9 9 22 16,0 0-14-16,0 0 15 0,0 0-17 0,0 0-14 16,0 0-15-16,0 0-5 0,0 0-6 0,0 0-7 15,0 0-5-15,0 15-16 0,0-15 4 0,-4 18-3 16,4-18-32-16,-3 21-78 0,3-21-107 16,-2 23-90-16,2-23-87 0,0 20-118 0,0-20-305 15,2 18-421-15</inkml:trace>
  <inkml:trace contextRef="#ctx0" brushRef="#br0" timeOffset="-137977.7">13306 5677 86 0,'0'0'265'0,"6"-11"-141"16,-6 11-109-16,0 0-170 0,6-9 42 0</inkml:trace>
  <inkml:trace contextRef="#ctx0" brushRef="#br0" timeOffset="-137633.75">13352 5674 444 0,'0'0'410'15,"-13"5"-76"-15,13-5-75 0,-14 6-30 0,14-6-44 16,-15 10-16-16,15-10-43 0,-14 14-26 0,14-14-15 16,-13 14-17-16,13-14-11 0,-10 16-16 0,10-16-4 15,-6 16-2-15,6-16-8 0,-2 11-2 16,2-11-4-16,0 0-7 0,0 0 1 0,4 13-4 15,-4-13 3-15,0 0-6 0,0 0 3 16,14-1 1-16,-14 1 29 0,9-5-5 0,-9 5 22 16,8-6-8-16,-8 6 19 0,10-6-13 0,-10 6 8 15,0 0-26-15,11-5 4 0,-11 5-22 16,0 0 25-16,0 0 8 0,12 2 44 0,-12-2 22 16,2 12 11-16,-2-12 17 0,0 21 11 0,-2-8-18 15,0 2 3-15,-2-2-20 0,0 1-3 0,-3 1-18 16,1 0-18-16,2-1-18 0,-4 0-7 15,4-1-16-15,-3-1-3 0,-1 1-7 0,4-2-2 16,-2 1-7-16,2-5-12 0,4-7-61 0,-13 16-61 16,13-16-74-16,-8 9-84 0,8-9-77 0,0 0-75 15,0 0-85-15,0 0-462 0,-12-2-625 16</inkml:trace>
  <inkml:trace contextRef="#ctx0" brushRef="#br0" timeOffset="-136733.72">13430 5739 258 0,'0'0'449'16,"8"-11"-91"-16,-8 11-72 0,0 0-39 15,9-10-53-15,-9 10-22 0,0 0-40 0,0 0-29 16,0 0-23-16,0 0 18 0,0 0-13 0,0 0 11 16,0 0-24-16,10 6 19 0,-10-6-16 15,0 0 13-15,-2 17-9 0,2-17-9 0,-2 18 0 16,2-18-3-16,-4 20 4 0,4-20-7 0,-7 22 0 15,7-22-8-15,-6 18 3 0,6-18-3 0,-6 17-2 16,6-17-2-16,-4 12-1 0,4-12-6 16,0 0 13-16,-6 13 17 0,6-13 10 0,0 0-8 15,0 0-9-15,0 0-18 0,0 0-6 0,0 0-12 16,0 0-4-16,-2-13-10 0,2 13 2 0,6-17-5 16,-2 8-5-16,0-1 2 0,2 0-3 15,1-1-7-15,1 1-3 0,-2 0-1 0,4 0 0 16,-1 4 0-16,-3-4-5 0,2 4 0 0,-8 6 0 15,15-9 4-15,-15 9-1 0,0 0-3 16,12-4 2-16,-12 4 8 0,0 0-2 0,0 0-4 16,10 7 2-16,-10-7-1 0,0 0 6 15,4 11-8-15,-4-11 3 0,0 0-4 0,0 0 9 16,3 14-11-16,-3-14 12 0,0 0-12 0,0 0 1 16,4 11-11-16,-4-11 13 0,0 0-17 0,0 0-8 15,0 0-6-15,12-2 1 0,-12 2 2 0,12-6 8 16,-12 6-1-16,13-8 6 0,-13 8 2 15,12-10 4-15,-12 10 3 0,11-6-2 0,-11 6 3 16,0 0-3-16,8-8 4 0,-8 8-7 0,0 0 2 16,0 0 4-16,10-5-1 0,-10 5 2 15,0 0 1-15,0 0 3 0,0 0 0 0,13 2 5 16,-13-2 0-16,0 0-1 0,0 0 2 0,16 3-4 16,-16-3 1-16,0 0-1 0,19 3 5 15,-19-3 0-15,0 0 3 0,16 3-6 0,-16-3 1 16,0 0 7-16,13 0 0 0,-13 0 1 0,0 0-4 15,0 0-1-15,0 0-4 0,14-3 5 0,-14 3-3 16,0 0 2-16,0 0-6 0,0 0 0 0,0 0 4 16,8-8-6-16,-8 8-1 0,0 0-1 15,0 0-8-15,0 0 3 0,0 0 1 0,0 0 3 16,13-6-1-16,-13 6 2 0,0 0 0 16,0 0 4-16,0 0-2 0,0 0 0 0,10 3-9 15,-10-3-6-15,0 0-3 0,0 0 6 0,0 0 7 16,0 0 2-16,0 0 7 0,0 0 2 0,10 4 0 15,-10-4-11-15,0 0 10 0,0 0-2 16,0 0 2-16,0 0-16 0,0 0 17 0,0 0-18 16,0-15 23-16,0 15-20 0,0 0 18 0,0 0-19 15,0 0 22-15,-4-14-21 0,4 14 14 0,0 0-15 16,0 0 8-16,0 0-10 0,0 0 17 16,0 0-15-16,0 0 17 0,4-12-16 0,-4 12 19 15,0 0-17-15,0 0 20 0,0 0-6 0,0 0-12 16,13 4 12-16,-13-4 2 0,0 0-3 15,0 0-4-15,0 0 3 0,0 0 6 0,10 4-5 16,-10-4 1-16,0 0-4 0,0 0 7 0,0 0-6 16,0 0 6-16,0 0 0 0,0 17-8 15,0-17-28-15,0 0-53 0,0 0-43 0,-4 12-41 16,4-12-37-16,0 0-42 0,0 0-21 0,0 0-85 16,0 0-351-16,0 0-272 0</inkml:trace>
  <inkml:trace contextRef="#ctx0" brushRef="#br0" timeOffset="-136366">13937 5594 456 0,'0'0'462'0,"0"0"-91"0,0-17-47 0,0 17-63 15,0 0-27-15,0 0-56 0,-9-12-11 0,9 12-37 16,0 0 9-16,0 0-22 0,-18 3 1 0,18-3-28 16,-17 11 11-16,7-4-20 0,-1 3 11 0,3-1-7 15,0 3-14-15,0-2-7 0,-1 2-7 16,3-2-4-16,2 1-9 0,4-11-3 0,-4 18-6 15,4-18-3-15,2 12 0 0,-2-12-7 0,10 5 0 16,-10-5 1-16,19-3-2 0,-19 3 7 16,21-10 24-16,-13 3 7 0,2-2 19 0,-2-1 19 15,1-2-6-15,-3-1 31 0,0-1 3 0,0-2-7 16,1-1 1-16,-7-2-2 0,2 1-10 16,0 0-2-16,0 0 28 0,0 2-15 0,-2 2-8 15,0 0-15-15,0 14 2 0,0-22-22 16,0 22-30-16,2-15-17 0,-2 15-2 0,0 0-5 15,0 0 12-15,0 0-24 0,0 0 2 0,-4 17 1 16,4-17-4-16,-4 24-68 0,2-10-99 0,2 1-84 16,-5 1-21-16,3 1-49 0,-2 0-56 0,2 1-54 15,-4 0-79-15,-2 5-100 0,-3-2-385 16,-1 2-642-16</inkml:trace>
  <inkml:trace contextRef="#ctx0" brushRef="#br0" timeOffset="-136118.45">13058 6282 613 0,'-29'12'806'0,"4"-1"-105"0,3-4-64 0,3 1-19 0,2-2-38 15,3-2-90-15,4 1-65 0,10-5-56 16,0 0 31-16,0 0 144 0,24-14-21 0,9-1-42 16,15-4-81-16,26-9-52 0,7-4-92 0,2 2-256 15,-1 0 0-15,3 0 0 0,0 2 0 16,-2 0 0-16,-7 3 0 0,-18 6 0 0,-11 3 0 15,-1 3 0-15,-11 3 0 0,-4 0 0 16,-4 3 0-16,-6 0 0 0,-3 2 0 0,-1 1 0 16,-3-2 0-16,1 4 0 0,-5-2 0 0,-10 4-462 15,19-4-112-15,-19 4-104 0,0 0-101 0,0 0 143 16,0 0-142-16,0 0-581 0,0 0-1026 0</inkml:trace>
  <inkml:trace contextRef="#ctx0" brushRef="#br0" timeOffset="-111584.7">11946 11982 189 0,'0'0'692'0,"-2"-15"-147"0,2 15-62 16,0 0-61-16,0-20-58 0,0 20-36 0,0 0-25 15,0 0-10-15,-2-14-7 0,2 14-30 16,0 0-27-16,0 0-41 0,0 0-31 0,0 0 23 16,0 0 33-16,0 0 2 0,-4 14 1 0,4 1 34 15,-2 3 49-15,-1 3-19 0,1 2 31 16,0 5-51-16,-2 1-9 0,0 3-30 0,0 4-21 15,-2 3-28-15,2-1-27 0,-1-1-17 0,-1 0-13 16,2-1-115-16,0-3 0 0,2-3 0 0,-2 0 0 16,2 1 0-16,0-3 0 0,0-1 0 15,0-5 0-15,2 0 0 0,0-1 0 0,0-2 0 16,0-1 0-16,0-1-94 0,0-3-297 0,2-1-118 16,-2-13-229-16,2 23-75 0,-2-23 223 0,2 17-56 15,-2-17-78-15,0 0-443 0,0 0-812 0</inkml:trace>
  <inkml:trace contextRef="#ctx0" brushRef="#br0" timeOffset="-111251.68">11127 12847 724 0,'-29'0'850'16,"2"2"-129"-16,3-2-124 0,1 0-3 0,2 0-97 15,3 0-90-15,3 0-65 0,15 0-19 0,-20 2 6 16,20-2 72-16,0 0 128 0,24-6-38 16,5 3-56-16,23-6-56 0,35-5-56 0,14 5-74 15,15-3-249-15,10 0 0 0,81-2 0 0,1 0 0 16,-1 3 0-16,-46 2 0 0,46 2 0 0,-50 0 0 16,-27 4 0-16,1-1 0 0,-5 0 0 0,-8 0 0 15,-7 2 0-15,-10-2 0 0,-24 2 0 16,-17 2 0-16,-6-3 0 0,-11 3 0 0,-12-2 0 15,0 2 0-15,-8 0 0 0,0-3 0 0,-7 3 0 16,1 0 0-16,-17 0 0 0,16-2 0 0,-16 2 0 16,0 0 0-16,0 0 0 0,0 0-319 0,-18-7-578 15,5 5-185-15,-1-5 214 0,-5 2-720 0,-4-1-1309 16</inkml:trace>
  <inkml:trace contextRef="#ctx0" brushRef="#br0" timeOffset="-110383.75">11493 13203 131 0,'0'0'751'0,"0"0"-161"0,0-18-72 16,0 18-66-16,0 0 9 0,0 0-68 0,-2-14 17 0,2 14-56 15,0 0-11-15,0 0-32 0,0 0 2 16,0 0-32-16,-18 10-29 0,11-2 43 0,-1 6 62 16,2 0-41-16,0 3-4 0,-3 2-22 0,1 3-17 15,2 3-24-15,-2-2-30 0,1 5-33 0,1 0-52 16,-2-3-134-16,2 4 0 0,2-2 0 15,-1-2 0-15,1 1 0 0,0-3 0 0,2-1 0 0,0 0 0 16,0-3-2-16,2 2-478 0,-2-2-180 16,2-1-195-16,2 0 7 0,0-2 145 0,-2-3-56 15,4 0-476-15,0-2-874 0</inkml:trace>
  <inkml:trace contextRef="#ctx0" brushRef="#br0" timeOffset="-110165.73">11801 13586 353 0,'6'-8'985'0,"-6"8"-197"0,9-14-137 0,-9 14-80 15,8-8-69-15,-8 8-117 0,10-12-20 16,-1 7-36-16,1-2 0 0,4 0-41 0,1-2 54 16,3 4-38-16,3-4-65 0,4 2-46 0,0 1-33 15,-1 0-21-15,3 0-41 0,-2 1-55 0,0 0-102 16,-4 1-111-16,-1 3-209 0,-1-1-169 0,-3-2 1 15,1 4-13-15,-5-3-4 0,3 1-44 16,-15 2 6-16,16-4-341 0,-16 4-601 0</inkml:trace>
  <inkml:trace contextRef="#ctx0" brushRef="#br0" timeOffset="-109965.6">12117 13337 525 0,'0'0'584'15,"-16"-8"-95"-15,16 8-23 0,-17-6-28 0,17 6-38 16,-12-2 37-16,12 2-54 0,-14 0 12 0,14 0-51 15,-15 8 1-15,7 0-30 0,2 2-15 0,-1-1-54 16,1 5 88-16,0 0-73 0,2 2-18 0,-2 2-72 16,1 1-8-16,1 0-41 0,0 0-15 15,2 1-40-15,-2 1-29 0,2-3-146 16,0 3-128-16,2-2-146 0,-2 1-219 0,2-2 47 0,0-1-56 16,2-1-43-16,-2 2-59 0,2-5-330 0,2 1-693 15</inkml:trace>
  <inkml:trace contextRef="#ctx0" brushRef="#br0" timeOffset="-109530.6">12597 13465 123 0,'0'0'828'0,"0"-14"-200"0,0 14-135 0,0 0-114 15,2-14-69-15,-2 14-57 0,0 0-47 16,6-9-20-16,-6 9 7 0,13-7-22 0,-13 7 26 16,20-7-71-16,-5 3 19 0,-1 2-72 0,3-2 32 15,-3 0-67-15,3 2 42 0,-3-1-59 0,1-2 49 16,-3 3-44-16,1-2 75 0,-3 1-23 0,0-1 54 16,-10 4-22-16,17-10 21 0,-17 10-12 15,10-13 25-15,-10 13-25 0,2-11-3 0,-2 11 31 16,-4-14-17-16,-2 4-10 0,-2 5-15 0,-3-2-6 15,-1 1-7-15,-3 4 0 0,1-3-3 0,-5 2 5 16,1 3 1-16,-1 0 1 0,1 3-5 0,-3 2 3 16,0-1 0-16,1 2 11 0,-1 4 4 0,0 0 34 15,0 4-38-15,5-1 30 0,1 1-47 16,3 4 7-16,0 2-14 0,5-2-27 0,1 0 28 16,4 3-30-16,0-1-49 0,6 0-3 0,0 0 0 15,5 2 0-15,3-5 0 0,0 2 0 0,5-3 0 16,4 0 0-16,-3-2 0 0,3-2 0 0,2-2 0 15,-3 0-317-15,3-4-251 0,-2-2-250 16,-3 1-95-16,1-5 183 0,0 0-76 0,-3-1-478 16,1-3-931-16</inkml:trace>
  <inkml:trace contextRef="#ctx0" brushRef="#br0" timeOffset="-108313.67">12967 13181 214 0,'0'0'539'15,"0"0"-71"-15,0 0-84 0,0 0-18 0,0 0-43 16,0 0-24-16,0 0-8 0,0 0-21 15,0 0 35-15,0 0-54 0,0 0-11 0,0 0-33 16,0 0 3-16,0 0 26 0,2-12-23 0,-2 12 4 16,0 0-29-16,0 0-32 0,17-2-9 0,-17 2-21 15,12 0 17-15,-12 0-21 0,15-1-25 0,-15 1-18 16,14-3-14-16,-14 3-17 0,14 0-10 16,-14 0-55-16,0 0-84 0,17 0-109 0,-17 0-166 15,0 0-5-15,0 0-61 0,17 0-81 0,-17 0-24 16,0 0-101-16,0 0-286 0,0 0-589 0</inkml:trace>
  <inkml:trace contextRef="#ctx0" brushRef="#br0" timeOffset="-107443.5">13335 12981 414 0,'0'0'348'0,"0"0"-52"15,0 0-29-15,-2-12-15 0,2 12-19 16,0 0-15-16,0 0-34 0,0 0-25 0,0 0-23 15,0 0-16-15,0 0 19 0,0 0 20 0,0 0 15 16,-12 5-11-16,12-5-6 0,-7 16-16 0,7-16 24 16,-2 23-30-16,2-23 19 0,-4 26-54 0,4-12 31 15,0 3-66-15,0-2 39 0,0 2-64 0,2-3 13 16,0 5-28-16,2-4-6 0,3-2 43 16,-3 1-56-16,4 0 21 0,0-2-98 0,1 0-31 15,1-3-69-15,2-2-68 0,1 0-52 16,1-3-98-16,1-2-27 0,-1-2-83 0,1 0-278 0,-1-2-374 15</inkml:trace>
  <inkml:trace contextRef="#ctx0" brushRef="#br0" timeOffset="-107211.34">13554 13140 540 0,'0'0'613'0,"0"0"-115"0,0 0-70 15,-4-11-93-15,4 11-54 0,0 0-39 0,6-11-16 16,-6 11-21-16,13-12 0 0,-5 8-65 0,-8 4 11 16,23-10-67-16,-23 10 4 0,18-5-40 15,-18 5 17-15,19-7-48 0,-19 7-23 0,18-4-71 0,-18 4-60 16,17-2-62-16,-17 2-56 0,0 0 29 16,16-3-67-16,-16 3-8 0,0 0-49 0,11-7-383 15,-11 7-316-15</inkml:trace>
  <inkml:trace contextRef="#ctx0" brushRef="#br0" timeOffset="-107027.34">13699 12979 241 0,'0'0'555'0,"0"0"-139"0,0 0-60 0,-8-7-49 0,8 7-49 16,0 0-49-16,0 0-27 0,0 0 2 0,0 0 7 16,0 0-11-16,-13 2-19 0,13-2-16 15,0 0-14-15,-8 14-25 0,8-14 1 0,-4 13-32 16,4-13 0-16,-6 19-27 0,6-19 3 0,-5 19-21 15,5-19 10-15,-4 20-27 0,4-20-68 0,-4 19-80 16,4-19-107-16,0 18-14 0,0-18-106 0,0 16-92 16,0-16-349-16,2 12-411 0</inkml:trace>
  <inkml:trace contextRef="#ctx0" brushRef="#br0" timeOffset="-106543.2">13978 12959 691 0,'0'0'524'0,"12"-11"-97"0,-12 11-47 16,6-8-61-16,-6 8-46 0,0 0-45 0,0 0-25 15,0 0 11-15,0 0-20 0,0 0 15 0,0 0-51 16,0 0 20-16,-4 16-54 0,4-16 62 16,-12 16-45-16,4-7 30 0,-1 0-54 0,1 0 18 15,0 1-59-15,0 1 11 0,-3-4-38 0,1 3 15 16,2-2-38-16,-1-3 23 0,1 2-24 0,8-7 17 15,-14 13-35-15,14-13 21 0,-9 4-60 0,9-4 25 16,0 0-51-16,0 0 42 0,-10-4-40 16,10 4 44-16,0 0-40 0,4-17 52 0,-4 17-48 15,6-12 54-15,-6 12-42 0,13-14 43 0,-13 14-44 16,14-10 51-16,-14 10-53 0,19-6 49 0,-19 6-45 16,16-4 51-16,-16 4-54 0,19 0 53 0,-19 0-52 15,19 4 50-15,-19-4-51 0,20 4 58 0,-20-4-50 16,19 5 55-16,-19-5-43 0,16 1 51 15,-16-1-54-15,19 4 60 0,-19-4-36 0,14-1 43 16,-14 1-16-16,15-4 29 0,-15 4-36 0,16-9 36 16,-16 9-44-16,13-12 36 0,-13 12-39 15,10-14 32-15,-10 14-33 0,11-18 29 0,-11 18-26 0,6-16 29 16,-6 16-26-16,4-21 37 0,-4 21-13 16,0-14 19-16,0 14-27 0,-2-9 1 0,2 9-20 15,-8-10 9-15,8 10-29 0,-13-2-36 0,13 2-127 16,-21 2-70-16,21-2-90 0,-20 5-102 0,20-5-56 15,-21 5-84-15,21-5-488 0,-14 7-707 0</inkml:trace>
  <inkml:trace contextRef="#ctx0" brushRef="#br0" timeOffset="-106309.2">14207 12844 687 0,'0'0'651'0,"0"0"-153"0,9-11-107 0,-9 11-64 16,0 0-4-16,0 0-18 0,16 0 56 0,-16 0-44 16,19 8 19-16,-13-4-53 0,4 4-21 15,1 2-48-15,-3-1-23 0,2 5-39 0,-6-3-3 16,3 3-25-16,-5 1 5 0,0 1 1 0,-2 1-3 16,-2 0-42-16,-5 0 1 0,1 1-37 0,-6 2 9 15,1-1-94-15,-5 2-156 0,-1-3-191 0,1-1 4 16,-1-3-113-16,3 2-37 0,-7-5-173 15,3 1-409-15,1-2-760 0</inkml:trace>
  <inkml:trace contextRef="#ctx0" brushRef="#br0" timeOffset="-105726">15541 12897 766 0,'0'0'616'0,"-13"-11"-137"0,13 11-95 16,0 0-73-16,-6-9-70 0,6 9-44 15,8-12-39-15,3 5-30 0,-1 0-31 0,6 0-65 0,-1 4-137 16,6-5-140-16,-3 3-88 0,1 0-148 16,2 1-231-16,-3 3-281 0</inkml:trace>
  <inkml:trace contextRef="#ctx0" brushRef="#br0" timeOffset="-105610.99">15698 12930 225 0,'-13'12'597'0,"13"-12"-157"0,-6 9-103 0,6-9-62 15,0 0-50-15,0 0-51 0,0 0-31 0,4 11-36 16,-4-11-100-16,19-2-121 0,-19 2-119 0,23-4-460 16,-11 1-257-16</inkml:trace>
  <inkml:trace contextRef="#ctx0" brushRef="#br0" timeOffset="-105156">16773 12348 641 0,'0'0'580'16,"-2"-20"-76"-16,2 20-39 0,0-19-8 0,0 19-25 16,-5-18 13-16,5 18 6 0,0 0-37 0,0-20-44 15,0 20-68-15,0 0-49 0,0 0-53 0,-4-10-9 16,4 10 91-16,0 0 16 0,-4 18 2 16,0-4-25-16,0 3-22 0,-2 3-32 0,6 0-32 15,-9 6-35-15,5 2-30 0,0-1-1 0,0 4-47 16,0-1-11-16,2 0-10 0,-2 3-96 0,0-1-166 15,-1-1-208-15,1 5-220 0,0-5-218 0,2 5 70 16,-6-1 77-16,4-3-713 0,-7 1-1102 16</inkml:trace>
  <inkml:trace contextRef="#ctx0" brushRef="#br0" timeOffset="-104922.99">16295 13092 734 0,'-16'0'891'0,"16"0"-175"16,-23 2-72-16,23-2-77 0,0 0-56 0,-15-2-55 15,15 2-3-15,15-7-15 0,6 0 72 0,1 0 70 16,24-7-67-16,3 2-79 0,32-6-75 0,4 2-68 16,6 0-197-16,2-1-94 0,6-1 0 15,0 2 0-15,0-3 0 0,5 3 0 0,-11 0 0 0,-2 2 0 16,-7-2 0-16,-19 4 0 0,-12 3 0 16,-5 0 0-16,-11 2 0 0,-10 2 0 0,0 0 0 15,-5 1 0-15,-7 2 0 0,1-1-4 0,-16 3-603 16,15-2-262-16,-15 2-149 0,0 0 267 0,-19 13-39 15,5-8-529-15,-9 5-974 0</inkml:trace>
  <inkml:trace contextRef="#ctx0" brushRef="#br0" timeOffset="-104635.99">16475 13329 432 0,'0'0'822'0,"0"0"-161"0,0-17-79 16,0 17-16-16,4-11-27 0,-4 11-46 0,6-12-57 16,-6 12-34-16,6-9-32 0,-6 9-37 15,0 0 68-15,0 0-87 0,7-8-51 0,-7 8-44 16,0 0 16-16,0 0 18 0,0 22-11 0,0-11 5 16,-4 5-9-16,1 2-95 0,-3 2-143 0,4 3 0 15,-6 5 0-15,4-2 0 0,-7 1 0 0,3 5 0 16,0-2 0-16,2-2 0 0,2-3 0 0,-5 3 0 15,5-5 0-15,0 3 0 0,0-5 0 16,2-3-305-16,0 3-399 0,0-4-197 0,2-1 19 16,2-3 167-16,-2-13-50 0,4 22-481 0,-4-22-887 15</inkml:trace>
  <inkml:trace contextRef="#ctx0" brushRef="#br0" timeOffset="-104338.7">16740 13618 177 0,'0'0'743'16,"-5"-11"-213"-16,5 11-81 0,0 0-118 0,-4-13-37 16,4 13-61-16,9-13 26 0,-9 13-34 0,14-14 23 15,-2 5 26-15,-1 1-48 0,1 2 28 0,1-1-42 16,1 0 26-16,0 0-22 0,3 0 35 15,-2 2-11-15,-1-1 6 0,3 2 38 0,-7-4 19 16,6 4-70-16,-5 0-34 0,1 1-42 0,3-2-27 16,-3 3 8-16,-2-4-55 0,3 4-8 0,-1 0-22 15,-2-1-6-15,3 1-15 0,-13 2-35 0,18-7-68 16,-18 7-81-16,19-4-145 0,-19 4-104 16,17-5-232-16,-17 5 58 0,10-4-36 0,-10 4 13 15,0 0-85-15,4-14-372 0,-4 14-706 0</inkml:trace>
  <inkml:trace contextRef="#ctx0" brushRef="#br0" timeOffset="-104102.42">16977 13343 784 0,'0'0'630'0,"0"0"-79"0,-4-10-68 0,4 10 27 16,0 0-78-16,0 0 8 0,0 0-72 0,0 0-23 15,-8-10-57-15,8 10-19 0,0 0-59 16,0 0-5-16,0 0 0 0,-6 12 83 0,6-12-17 15,-2 18-34-15,2-18-31 0,-2 24-20 0,-3-11-24 16,1 5-45-16,4-2-8 0,-4 2-40 0,0 0 6 16,0 1-24-16,0-1 10 0,2 3-66 0,-2-2-71 15,-1 0-187-15,1 1-154 0,4-1-201 16,-4-1-126-16,4 0 41 0,0-2-22 0,0 0-547 16,0-1-917-16</inkml:trace>
  <inkml:trace contextRef="#ctx0" brushRef="#br0" timeOffset="-103686.42">17329 13493 145 0,'4'-10'872'0,"-4"10"-177"0,4-18-162 16,-4 18-43-16,4-14-99 0,-4 14-9 15,10-9-98-15,-10 9 5 0,9-12-74 0,-9 12 1 16,18-9-69-16,-18 9 0 0,23-5-66 0,-11 3 18 15,3 0-43-15,-3 0 18 0,-1 0-45 0,1-2 24 16,-12 4-32-16,23-2 23 0,-23 2-29 0,18-6 39 16,-18 6 1-16,17-8 35 0,-17 8 4 15,10-9 29-15,-10 9 28 0,9-14 30 0,-9 14-30 16,0-14-15-16,0 14-9 0,-9-18-8 0,3 8-9 16,6 10-9-16,-12-14-6 0,3 8-21 0,-1-1-3 15,2 5-4-15,-7-3-2 0,15 5 1 0,-27 0-3 16,15 2 17-16,-2 3-13 0,-3 0 1 15,3 1 5-15,-5 5-4 0,7-1 20 0,-7 2-9 16,7 2 0-16,-3 4-9 0,7-4-7 0,0 4-5 16,1-1 4-16,3-1-8 0,4 3-53 0,0 0-2 15,4-3 0-15,0 0 0 0,7 0 0 0,-3-2 0 16,7-1 0-16,1-3 0 0,-1 0 0 16,3-4 0-16,3-2 0 0,2-2 0 0,-5-1 0 15,5-2-56-15,-4-1-524 0,1-2-195 0,-1 0-145 16,-1-4 133-16,-5 0 64 0,1-1-656 0,-1-1-1052 15</inkml:trace>
  <inkml:trace contextRef="#ctx0" brushRef="#br0" timeOffset="-103352.42">17738 13104 519 0,'0'0'516'16,"0"0"-54"-16,0 0-22 0,0 0-29 0,0 0-40 15,0 0 25-15,0 0-42 0,0 0 33 0,0 0-64 16,0 0-15-16,0 0-57 0,0 0 9 0,0 0-13 15,0 0 23-15,0 0 6 0,0 0 46 16,0 0-22-16,16 0-29 0,-16 0-57 0,19 0-20 16,-19 0-44-16,19-2-31 0,-19 2-29 0,20-2 0 15,-20 2-36-15,19-2-67 0,-19 2-114 0,14-2-136 16,-14 2-143-16,13-2-281 0,-13 2-28 0,0 0 105 16,14-5-105-16,-14 5-575 0,0 0-939 15</inkml:trace>
  <inkml:trace contextRef="#ctx0" brushRef="#br0" timeOffset="-102750.79">18205 12993 464 0,'0'0'674'0,"8"-8"-132"15,-8 8-57-15,0 0-45 0,9-7-68 0,-9 7 10 16,0 0-93-16,0 0 13 0,0 0-99 0,0 0-4 15,4-9-80-15,-4 9 12 0,0 0-62 16,0 0 27-16,0 0-16 0,-4 9 53 0,4-9-8 16,-9 12 15-16,9-12-23 0,-14 17-1 0,6-7-20 15,-1 0 0-15,-1 0 10 0,2 1 11 0,0 0-31 16,-3 1 9-16,-1-3-30 0,1 3 1 0,-1 0-21 16,0-3-10-16,1 2-2 0,-1-4-5 15,-3 4-14-15,3-6 13 0,2 2-3 0,-3-2-3 16,3-1 3-16,-2 0-3 0,12-4-4 0,-19 0-4 15,19 0 0-15,-19-4-4 0,19 4-10 0,-12-6 5 16,12 6-3-16,-8-10 10 0,8 10-17 0,0 0 6 16,0-20-18-16,0 20 10 0,12-17-15 15,-4 9 18-15,3-2-32 0,-3 5 38 0,2-4-19 16,3 2 23-16,-1 0-21 0,-2 3 12 0,3-1-9 16,1-2 15-16,-1 4-15 0,1 1 14 0,-1-2-29 15,1 2 34-15,-2 2-16 0,3 0 16 0,-15 0-15 16,27 0 12-16,-13 2-12 0,-1 0 26 0,1 2-14 15,-1-1 20-15,1-1-23 0,-2 5 41 16,3-4-30-16,-3 1 18 0,3 2-16 0,-3-2 26 16,3-2-18-16,-3 2 27 0,2-2-25 0,3-2 25 15,-17 0-31-15,23 0 29 0,-9-2-35 16,-1 0 19-16,-3-2-19 0,2 0 14 0,-1-2-16 0,-3-1 32 16,0 0-21-16,3 0 29 0,-7-4-16 15,0 3 24-15,0-5-30 0,-4 13 14 0,4-23 0 16,-4 23-27-16,-4-21 28 0,4 21-34 0,-4-16 20 15,4 16-25-15,-15-15 18 0,15 15-31 0,-16-6 22 16,16 6-28-16,-23-2 13 0,23 2-137 0,-27 4-117 16,17-2-241-16,-3 4-153 0,-1-2 90 0,6 3-69 15,-5-2-79-15,3 3-489 0,2 0-842 16</inkml:trace>
  <inkml:trace contextRef="#ctx0" brushRef="#br0" timeOffset="-102018.8">19561 12573 643 0,'0'0'538'16,"0"0"-143"-16,0 0-59 0,0 0-81 0,4-18-44 15,-4 18-43-15,15-12-32 0,-3 6-29 0,1-2-21 16,1 3-14-16,-2-1-21 0,3 1-77 0,-1 2-81 16,5 1-95-16,-7 0-119 0,-12 2-419 15,23 2-322-15</inkml:trace>
  <inkml:trace contextRef="#ctx0" brushRef="#br0" timeOffset="-101895.8">19615 12693 276 0,'-8'10'663'16,"1"-4"-170"-16,7-6-110 0,-12 14-81 0,12-14-67 15,0 0-36-15,0 0-20 0,4 12-29 0,-4-12-28 16,19-2-23-16,-1 0-23 0,-1 1-53 0,6-6-179 16,4 3-108-16,-1 0-200 0,1-4-268 0,8 2-312 15</inkml:trace>
  <inkml:trace contextRef="#ctx0" brushRef="#br0" timeOffset="-101564.8">20876 11621 636 0,'6'-9'532'16,"-2"-1"-88"-16,-4 10-37 0,13-14-49 15,-13 14-30-15,6-11-39 0,-6 11-35 0,0 0-41 16,8-7-32-16,-8 7 40 0,0 0 18 0,0 14 34 16,0 0-20-16,0 4-19 0,0 3-30 15,-4 7-28-15,4 4-10 0,-2 6-35 0,0 2-12 16,-2-1-23-16,2 2 21 0,0-3-52 0,2 2 19 16,-3 0-32-16,3-7-9 0,0 1-126 15,0 1-149-15,0-3-152 0,0 1-86 0,0-1-49 16,-4-1-129-16,0-1-550 0,0-2-843 0</inkml:trace>
  <inkml:trace contextRef="#ctx0" brushRef="#br0" timeOffset="-101345.8">20500 12466 407 0,'0'0'755'0,"-23"0"-175"16,23 0-110-16,0 0-75 0,-15-2 3 0,15 2 9 15,15-7 8-15,8 0-29 0,10 0-14 0,14-5-30 16,13-1-39-16,25-3-47 0,10 2-37 15,6 2 45-15,5 0-44 0,5 1-38 0,1 2-33 16,2-1-28-16,-3 1-25 0,-3 1-20 0,-7 0-16 16,-6 1-14-16,-22 3 10 0,-16-1-94 0,-3 0-60 15,-13 3-116-15,-7-1-93 0,-5 1-218 16,-7 0 60-16,-7 2-48 0,-15 0-47 0,16 2-50 16,-16-2-543-16,-16 7-799 0</inkml:trace>
  <inkml:trace contextRef="#ctx0" brushRef="#br0" timeOffset="-101032.74">20617 12795 246 0,'0'0'461'0,"0"0"-47"15,0-17-25-15,0 17-11 0,0 0-30 0,0 0-28 16,0 0-24-16,0-13-19 0,0 13-51 0,0 0-4 16,0 0-63-16,0 0 47 0,0 0 36 15,0 0 73-15,0 0-7 0,-2 15 14 0,2-15-38 16,-4 27 7-16,0-11 72 0,0 3-22 0,-4 0-45 16,4 3-38-16,-7 2-38 0,3-1-16 0,2 3-43 15,-7-3-22-15,5 5-30 0,2-4-13 16,-6 2-21-16,3-1-8 0,3 1-21 0,0 1-11 15,-5-5-58-15,7-2-172 0,0 0-199 0,2-2-216 16,-2-2-249-16,0 1 11 0,4-3 72 16,0-14-622-16,0 22-1073 0</inkml:trace>
  <inkml:trace contextRef="#ctx0" brushRef="#br0" timeOffset="-100842.53">20897 13131 933 0,'8'-11'809'0,"-4"3"-223"0,0 0-50 0,6 0-65 16,-1 2-2-16,5-2-77 0,-1 0-39 0,5 0-63 15,-1 2-49-15,1-1-52 0,5 0-33 16,0 2-41-16,-1 1-49 0,-5-1-108 0,6 2-85 16,-5-1-165-16,-3 3-110 0,1-2-119 0,-3-1-44 15,-13 4-592-15,14-8-803 0</inkml:trace>
  <inkml:trace contextRef="#ctx0" brushRef="#br0" timeOffset="-100632.41">21159 12855 496 0,'0'0'688'0,"-8"-6"-113"16,8 6-106-16,0 0-46 0,-15-2-4 0,15 2-69 16,-12 2 25-16,12-2-48 0,-19 10-42 0,11-2-38 15,0 2-38-15,2-1-20 0,-3 4-41 0,1-1-2 16,4 2-31-16,-2 1-5 0,-1 1-30 0,1 0 17 15,2 0-25-15,0 1 3 0,0-1-29 16,0 0 12-16,-2 0-37 0,6 1-67 0,-5-2-187 16,1-2-62-16,2 2-109 0,0-1-102 0,0-3-29 15,2-11-81-15,-4 19-448 0,4-19-717 0</inkml:trace>
  <inkml:trace contextRef="#ctx0" brushRef="#br0" timeOffset="-100314.86">21663 12666 551 0,'0'-18'504'0,"0"18"-73"0,0 0-27 0,5-14-41 16,-5 14-36-16,0 0-24 0,0 0-52 0,4-14 3 15,-4 14-64-15,0 0 36 0,0 0-1 16,0 0 43-16,0 0-12 0,8 8 25 0,-8-8-17 16,4 20 0-16,-4-20-35 0,2 23 69 0,-2-9 9 15,0 4-26-15,0-2-44 0,0 2-19 0,0-1-31 16,0 4-26-16,-2-5-33 0,0 5-8 16,-2-5 1-16,2 3-49 0,0-1-20 0,-4 0-15 15,6-4-90-15,-5 2-140 0,1-1-258 0,4-3-284 16,-2 1-150-16,2-13 95 0,-2 16-699 0,2-16-1185 15</inkml:trace>
  <inkml:trace contextRef="#ctx0" brushRef="#br0" timeOffset="-100014.86">22042 12770 35 0,'0'0'803'0,"6"-9"-245"0,-6 9-93 0,0 0-88 16,0 0 16-16,0 0-52 0,0 0 6 16,0 0-1-16,0 0-24 0,-12 11-35 0,3-3-24 15,1 7-16-15,-2-5-20 0,-3 8-12 0,-1 1 4 16,-5 4-12-16,1 0 106 0,-3 2-41 0,-2 1-13 16,-4 2-33-16,0 2-30 0,-4 0-45 15,5 0-20-15,-3 0 18 0,0-1-77 0,0 0-15 16,0-1 4-16,2 0-14 0,4-7 10 0,0 1-35 15,5 0-8-15,-1-6-124 0,5-2-102 16,-3-1-195-16,9-1-165 0,-2-2-154 0,1 0 141 16,3 0-35-16,6-10-70 0,-10 10-502 0,10-10-833 15</inkml:trace>
  <inkml:trace contextRef="#ctx0" brushRef="#br0" timeOffset="-99429.86">22054 13258 225 0,'0'0'399'0,"15"-8"-108"15,-15 8-7-15,0 0 5 0,8-6 37 0,-8 6 10 16,0 0-9-16,0 0 2 0,0 0 0 0,0 0-36 15,0 18 42-15,0-18-53 0,-6 16 26 0,-1-7-4 16,-3 3-17-16,2-4-15 0,-2 4-25 16,-1 0-26-16,-3 0 64 0,-3 1-31 0,1-1-58 15,-1 2 7-15,-2 0-66 0,-3 0-4 0,7-4-20 16,-1 0-32-16,1-3-16 0,3 2 0 16,-3-2-7-16,7 0-33 0,-2-4 13 0,10-3-38 15,-17 2 24-15,17-2-40 0,0 0 24 0,-10-9-32 16,10 9 22-16,0 0-29 0,2-16 34 0,-2 16-29 15,10-14 26-15,-3 6-30 0,3 2 33 16,0-2-29-16,1 2 30 0,1 1-20 0,-2-2 30 16,7 3-35-16,-1-1 23 0,1 3-26 0,4-3 34 15,-1 0-29-15,3 4 25 0,-2-4-12 0,1 2 23 16,1 1-34-16,0 1 26 0,0-1-25 0,-1 0 11 16,-1 0-2-16,0 2 26 0,-1-2-34 0,-1 0 31 15,-3 0-29-15,-1 0 36 0,4 0-22 16,-5 0 32-16,0-2-37 0,1 2 28 0,-3 0-32 15,1-4 21-15,-1 3-7 0,-1-3 11 0,-1-1-22 16,0 1 27-16,-2-6-29 0,1 5 28 0,-3-3-31 16,-2 0 27-16,-4 10-24 0,10-18 21 15,-10 18-38-15,0-16 34 0,0 16-34 0,-4-11 32 16,4 11-22-16,-10-12 14 0,10 12-18 0,-17-9 30 16,17 9-33-16,-18-3 30 0,18 3-17 15,-19-2-6-15,19 2-92 0,-18 0-76 0,18 0-164 16,-19 8-145-16,19-8-112 0,-15 11 34 0,7-7-92 15,8-4-693-15,-14 14-1018 0</inkml:trace>
  <inkml:trace contextRef="#ctx0" brushRef="#br0" timeOffset="-97649.66">22490 12175 356 0,'0'0'557'0,"0"0"-165"0,0 0-77 0,0 0-83 0,4-9-30 15,9 1-61-15,-3 4-12 0,7-3-44 16,-3 2-2-16,5-1-135 0,-3 1-64 0,-1 0-111 16,3 1-43-16,-3 1-305 0,-1 1-137 0</inkml:trace>
  <inkml:trace contextRef="#ctx0" brushRef="#br0" timeOffset="-97509.67">22548 12265 11 0,'-8'7'447'0,"8"-7"-116"15,-10 12-45-15,10-12-31 0,-9 11-21 0,9-11-26 16,0 0-19-16,11 12-50 0,-11-12-31 0,20 3-25 16,-5-3-44-16,-1 0-98 0,3-1-79 15,1-1-178-15,1-1-257 0,2-1-131 0</inkml:trace>
  <inkml:trace contextRef="#ctx0" brushRef="#br0" timeOffset="-97226.67">23714 11307 414 0,'14'-27'641'0,"-3"7"-43"0,-3 1-69 16,-2 3 4-16,0 2-123 0,1 1-76 0,-1 2-59 15,-6 11-12-15,8-8 55 0,-8 8-21 0,0 0-24 16,8 19-25-16,-6-4-18 0,-2 4-23 0,3 2 14 15,-3 4 6-15,0 5-12 0,0 3-57 16,0 0-2-16,0 3-57 0,0 4 3 0,0 1-38 16,0-1 13-16,0-1-25 0,0 2 0 0,2-7-111 15,-2 0-134-15,0 1-114 0,-2-1-243 0,2-1 21 16,-3 4-52-16,-3-1-19 0,-2-2-128 0,-2-2-358 16,-1-1-734-16</inkml:trace>
  <inkml:trace contextRef="#ctx0" brushRef="#br0" timeOffset="-97007.67">23272 12166 761 0,'0'0'746'0,"-21"0"-98"15,21 0-185-15,0 0 4 0,0 0 10 0,0 0-26 16,6-10-39-16,13 5-24 0,8 1-34 0,6-3-40 16,14 1-33-16,7-5 59 0,6 5-55 0,2-3-55 15,31 2-35-15,0-1-40 0,-2 3-88 0,0-4 56 16,-17 3-96-16,-10 2 65 0,-2-1-92 15,-2 0 68-15,-8 2-86 0,-11-1-3 0,-1 2-102 16,-11 0-61-16,-3-1-67 0,-5 1-98 0,-2 1-226 16,-19 1 23-16,18-2-88 0,-18 2-23 0,0 0-67 15,-14 3-285-15,-1 2-668 0</inkml:trace>
  <inkml:trace contextRef="#ctx0" brushRef="#br0" timeOffset="-96725.64">23555 12337 727 0,'0'0'558'15,"-17"-1"-63"-15,17 1-74 0,0 0 21 0,-12-2-52 16,12 2-15-16,0 0-35 0,0 0-60 0,0 0-53 16,-15 0-51-16,15 0-6 0,0 0 35 15,-8 14 16-15,8-14-6 0,-6 21 30 0,2-7 7 16,0 4 105-16,-3-1-30 0,1 4-17 0,0 2-17 15,-2 1-39-15,0 0-12 0,-3 3-71 0,1 3 0 16,-3-1-67-16,3 1 15 0,-2-2-52 0,3-2-30 16,-1-1-37-16,2 0 0 0,0-4 0 15,-1 0-141-15,3-3-244 0,0-1-153 0,0-1-292 16,2-2-31-16,2-2 111 0,2-12-62 0,-3 18-419 16,3-18-872-16</inkml:trace>
  <inkml:trace contextRef="#ctx0" brushRef="#br0" timeOffset="-96532.64">23640 12668 346 0,'0'0'833'0,"14"-11"-238"16,-14 11-15-16,15-13-78 0,-7 9 24 0,4 0-44 16,1-1-48-16,1 0-45 0,3 1-59 0,1 2-35 15,3-1-79-15,0-2 0 0,-1 4-24 16,1-2 0-16,2 1-74 0,-5 0-4 0,1 1-141 15,-1 1-135-15,-1-2-126 0,-3 0-150 0,-14 2 11 16,23-3-66-16,-23 3-94 0,17-4-40 0,-17 4-413 16,0 0-691-16</inkml:trace>
  <inkml:trace contextRef="#ctx0" brushRef="#br0" timeOffset="-96306.64">23900 12485 153 0,'-10'-14'574'0,"10"14"-69"0,-6-9-71 16,6 9 28-16,0 0-53 0,-7-9 52 0,7 9-68 15,0 0-22-15,0 0-44 0,0 0-51 16,-8-7-38-16,8 7-3 0,0 0 2 0,0 0-6 16,-2 11 1-16,2-11 17 0,-2 17 41 0,2-17-21 15,-2 27-8-15,0-13-36 0,-2 5-36 16,2-2-31-16,-3 1-35 0,1 2-36 0,0-1 3 0,-2 1-22 16,2 2-14-16,-2-2-124 0,-1-1-135 15,3 1-120-15,0-3-95 0,0 2-230 0,0-3 70 16,2 0 17-16,0-3-70 0,0 1-28 0,2-14-441 15,2 19-750-15</inkml:trace>
  <inkml:trace contextRef="#ctx0" brushRef="#br0" timeOffset="-96005.89">24258 12634 519 0,'10'-14'661'0,"-4"0"-99"0,-2 4-30 16,-4 10-61-16,9-21 26 0,-9 21-74 0,0 0-31 15,-2-16-54-15,2 16-32 0,0 0-33 16,-13-4-40-16,13 4-21 0,-14 6-35 0,14-6 44 16,-13 12-22-16,13-12 20 0,-12 16-66 0,12-16 42 15,-6 17-74-15,6-17 67 0,0 20-87 0,0-20 80 16,8 18-84-16,-2-10 66 0,4 1-79 0,1-4 52 16,1 0-69-16,3-3 43 0,-1 0-58 0,-1-2 40 15,-1 0-57-15,-12 0 36 0,23-5-46 16,-15-1 30-16,0-1-25 0,-2-5-30 0,-1 1 0 15,-3-3 0-15,-2 0 0 0,-2-2 0 0,-3-1-98 16,1 1-108-16,0-2-105 0,-2 3-98 16,0-1-204-16,0 2-143 0,-1 1 81 0,3-2-42 15,-2 2-680-15,4 1-1072 0</inkml:trace>
  <inkml:trace contextRef="#ctx0" brushRef="#br0" timeOffset="-95698.97">24549 12084 199 0,'0'0'597'0,"0"0"-106"0,6-9-76 16,-6 9-9-16,0 0-66 0,11-6-7 0,-11 6-47 15,12-10-48-15,-2 5-27 0,1 1-29 0,1-2-50 16,3 2-9-16,-1 0-44 0,1-3-3 0,-1 4-26 16,-2 0-8-16,1-3-98 0,-1 2-62 0,-12 4-87 15,19-5-114-15,-19 5-92 0,0 0-16 16,0 0-409-16,0 0-452 0</inkml:trace>
  <inkml:trace contextRef="#ctx0" brushRef="#br0" timeOffset="-95545.97">24557 12210 477 0,'0'0'494'0,"-4"13"-40"16,4-13 4-16,0 0-35 0,2 14-25 0,-2-14-41 15,11 6-35-15,-11-6-45 0,18 4-56 0,-5-2-45 16,-13-2-35-16,29 0-132 0,-15 0-100 15,1 0-109-15,-1 0-112 0,0-2-114 0,-1 0-64 16,1 0-353-16,-3-2-462 0</inkml:trace>
  <inkml:trace contextRef="#ctx0" brushRef="#br0" timeOffset="-95185.96">25074 11417 6 0,'6'-18'499'0,"-1"5"-55"16,-1-1 24-16,0 1-2 0,0 1-25 0,-4 12-43 15,6-18-14-15,-6 18-53 0,6-16-67 0,-6 16-37 16,0 0-2-16,0 0 35 0,9-5-45 15,-9 5 19-15,8 17-28 0,-4-3 32 0,-2 2-1 16,0 2 2-16,0 5 113 0,-2 3-98 0,-2 6 59 16,2-1-123-16,-2 3 52 0,0 1-111 15,0-3 42-15,2 3-100 0,-2-4 48 0,2 3-91 16,-2-4 66-16,0 2-81 0,2-3 57 0,-2-2-78 16,2 1 27-16,-2-3-198 0,0-2-128 0,-1-2-162 15,1 0-191-15,0 0-95 0,-2-4 44 0,0 1-55 16,-2 0-516-16,2 0-926 0</inkml:trace>
  <inkml:trace contextRef="#ctx0" brushRef="#br0" timeOffset="-85001.44">16012 5485 437 0,'0'0'556'0,"0"0"-152"16,6 7-50-16,-6-7-48 0,0 0-19 0,0 0-44 15,0 0 3-15,6 9-27 0,-6-9 9 0,0 0-26 16,0 0 2-16,0 0-3 0,0 0 12 0,-4 17-1 16,4-17 8-16,-8 15-19 0,8-15 4 15,-12 15-33-15,3-7-14 0,-1 1-18 0,0 1-22 16,-3-1-21-16,-3 1-5 0,1-1 7 0,1 0-20 15,-3 0-15-15,3-1-10 0,-5-1-9 16,7 1-5-16,-3-3-65 0,-1 0-77 0,5 0-131 16,11-5-73-16,-24 4-79 0,24-4-83 0,0 0-102 15,-15 0-85-15,15 0-399 0,0 0-704 16</inkml:trace>
  <inkml:trace contextRef="#ctx0" brushRef="#br0" timeOffset="-84470.44">16460 5096 297 0,'0'0'506'0,"0"0"-82"0,5-12-55 16,-5 12-37-16,0 0-40 0,0 0-44 0,0 0-24 16,0 0-27-16,0 0-23 0,0 0-26 0,0 0-25 15,0 0-7-15,0 0 19 0,0 0 24 0,0 0 15 16,0 0 4-16,0 15 10 0,0-15-10 0,-5 19-2 16,5-6-1-16,-4 1-5 0,0 1-13 15,0 1-8-15,0 1-6 0,4 2-21 0,-6-2-14 16,2 2 36-16,-1 1-28 0,1-2-7 15,0 1-31-15,4-1-15 0,-4-2-10 0,0 0 0 16,2-1-17-16,0 0-4 0,2-1-2 0,-2-2-8 16,2-12 3-16,-4 23-1 0,4-23 1 15,-5 17 3-15,5-17 0 0,0 13 5 0,0-13-18 16,0 0-124-16,0 0-154 0,-4 14-177 0,4-14 21 16,0 0-47-16,0 0-33 0,0 0-71 0,0 0-640 15,0 0-850-15</inkml:trace>
  <inkml:trace contextRef="#ctx0" brushRef="#br0" timeOffset="-84068.03">16862 4902 464 0,'0'0'409'15,"0"0"-58"-15,0 0-38 0,12-3 1 0,-12 3-29 16,14 2 6-16,-14-2-11 0,23 4 12 16,-10 2-24-16,1-2 9 0,-2 2-14 0,3 2-18 15,-3 1-9-15,3 3-8 0,-1 3 7 0,3 0-31 16,-7 2 4-16,2 1-12 0,1 2 19 0,-7 0 47 15,2 3 8-15,-4-3 24 0,1 2-26 16,-5 0 7-16,0 0-4 0,-9 6-23 0,1-1-26 16,-2 2-42-16,-7 2-24 0,3-1-43 0,-9 3-55 15,-4-3-58-15,0 0 0 0,-4-3 0 0,0-2 0 16,2 1 0-16,2-8 0 0,3-1 0 16,5-3 0-16,-4-1-255 0,5-3-223 0,5-1-168 15,-5-2-138-15,3 0 42 0,3-3-12 16,-1-1-681-16,13-3-1122 0</inkml:trace>
  <inkml:trace contextRef="#ctx0" brushRef="#br0" timeOffset="-55701.74">4401 5258 34 0,'10'-17'635'16,"-4"0"-151"-16,3-3-109 0,1-4-29 0,-2 0-79 15,1-2-31-15,1-5-56 0,-2 0-27 0,0-1-29 16,3-1-21-16,-5-1-23 0,2-1-10 16,-2 0-25-16,3-1 2 0,-5-1-13 0,0 7 30 15,0 2 12-15,-2 4 6 0,-2 2 4 0,0 3-15 16,-2 2-12-16,0 2-21 0,-4 3-4 16,6 12-15-16,-15-2-5 0,5 10-3 0,-2 13 2 15,-1 11-1-15,-3 15 9 0,-3 29 38 0,1 6-17 16,3 6 12-16,3-1-1 0,-1-3 6 0,7-14 22 15,0-12 42-15,0-1 54 0,-1-3 2 0,-1-3 11 16,0-3 7-16,0-3-5 0,-3-8-25 16,1-4 12-16,-2-2 11 0,-1-3 22 0,1-6-54 15,-3-3 14-15,1-3-58 0,1-6 12 0,-1-2-61 16,-1-5 9-16,3-4-51 0,0-4 2 16,-1-3-104-16,5-5-125 0,0-1-141 0,4-3-120 15,2-2 40-15,2-1-57 0,4-3-29 0,2-3-113 16,4-4-511-16,5 1-779 0</inkml:trace>
  <inkml:trace contextRef="#ctx0" brushRef="#br0" timeOffset="-55491.74">4680 4863 720 0,'4'-17'608'0,"-2"4"-117"15,-2 13-83-15,0-19-83 0,0 19-57 16,0 0-40-16,-10-5-21 0,10 5-10 0,-15 17 1 15,7-2-23-15,2 4 0 0,0 8-19 0,-1 1-13 16,5 2-28-16,0 1-17 0,2 2-18 0,2-1-13 16,5 4-11-16,1-1-13 0,2-2-86 0,3-3-101 15,1-1-72-15,3-4-79 0,-3-6-57 16,3-3-109-16,-1-1-135 0,-3-6-236 0,1-3-447 16</inkml:trace>
  <inkml:trace contextRef="#ctx0" brushRef="#br0" timeOffset="-55159.74">4825 5097 363 0,'0'0'442'0,"0"-24"-74"0,0 24-44 16,2-21-62-16,-2 21-23 0,2-14-60 0,-2 14-20 15,0 0-44-15,2-14 11 0,-2 14-5 0,0 0 24 16,0 0-7-16,0 0 22 0,0 0 5 16,0 0-3-16,10 8-13 0,-10-8-13 0,0 0-20 15,0 19-25-15,0-19-14 0,-2 15-18 0,2-15-13 16,0 0-10-16,-2 18-5 0,2-18-1 0,0 0-3 15,0 0-2-15,4 12-2 0,-4-12-6 16,13-2 5-16,-5-7-10 0,4 0 0 0,1-3 5 16,1-4 21-16,1-2 23 0,-1-3 16 0,1-5 17 15,-1-1-3-15,0 1 28 0,-3 4 5 16,-1 2 34-16,-2 4 4 0,1 0-25 0,-5 2-11 16,2 3-43-16,-2 0 12 0,-4 11-42 0,8-14 5 15,-8 14-29-15,0 0 10 0,0 0-23 16,0 0 19-16,0 20-20 0,0-20 14 0,-4 26-28 0,4-11-57 15,-2 1-152-15,0 0-105 0,2 0-71 16,0 0-94-16,0-1-71 0,0-15-125 0,0 23-386 16,0-23-712-16</inkml:trace>
  <inkml:trace contextRef="#ctx0" brushRef="#br0" timeOffset="-54961.74">5162 4840 130 0,'10'-9'705'0,"-2"2"-193"0,-8 7-114 15,13-12-68-15,-13 12-21 0,12-4 37 0,-12 4 68 16,12 6 43-16,-12-6 20 0,11 13-26 0,-7-1-17 16,-2 2-31-16,0 2-12 0,-4 4 66 15,0 2-67-15,-6 2-74 0,-1 7-52 0,-3 0-57 16,-3 1-32-16,-1 4-30 0,-5 0-88 0,1 1-128 16,-3-2-184-16,0 0-182 0,-2-1-233 15,1 1-130-15,-3-6 113 0,0 0-846 0,0-3-1242 16</inkml:trace>
  <inkml:trace contextRef="#ctx0" brushRef="#br0" timeOffset="-33683.35">16640 5573 99 0,'0'0'164'0,"0"0"-66"15,0 0-148-15,0 0-57 0,0 0 37 0</inkml:trace>
  <inkml:trace contextRef="#ctx0" brushRef="#br0" timeOffset="-1956.94">17655 5258 664 0,'15'-9'978'0,"-15"9"-187"0,12-5-152 16,-12 5-87-16,0 0-55 0,10-7-96 16,-10 7-13-16,15-10-72 0,-3 6-30 0,1-4-19 15,1 1 5-15,5-1-54 0,4 0-44 0,1-2-47 16,-1 2-128-16,4 0-130 0,0 0-145 0,-4-1-176 16,3 3 58-16,-3-2-51 0,0 2-38 15,-4 1-25-15,-3-1-35 0,-1-1-20 0,-1-1-306 16,-6 2-496-16</inkml:trace>
  <inkml:trace contextRef="#ctx0" brushRef="#br0" timeOffset="-1743.87">18102 5051 598 0,'0'-17'475'0,"0"17"-55"0,-4-15-8 0,4 15-26 16,-7-16-22-16,7 16 6 0,-8-14-4 0,8 14-27 15,-8-9-43-15,8 9-67 0,0 0-47 0,-2-9-50 16,2 9-19-16,0 0-22 0,0 0-15 0,18-2-7 16,-7 6-15-16,5 1 21 0,-1 2 35 15,-3 3 39-15,3-1 46 0,1 3 53 0,-5 1 127 16,-3 1 53-16,-4 3 5 0,-2 1-37 15,-4 1-60-15,-2 4-60 0,-9 2-78 0,-1 3-198 16,-3-1 0-16,-5 0 0 0,3-1 0 0,0-2 0 16,3-5-46-16,1-2-541 0,3-1-217 15,2-3-138-15,6-3 145 0,4-10-112 0,-5 15-395 0,5-15-958 16</inkml:trace>
  <inkml:trace contextRef="#ctx0" brushRef="#br0" timeOffset="-1559.83">18643 5058 782 0,'11'-17'845'0,"-7"3"-111"16,4 2-72-16,-2 0-40 0,-2 2-38 15,-4 10-100-15,5-13-31 0,-5 13-46 0,0 0 90 16,0 0-39-16,0 0-46 0,0 0-72 0,4 22-39 16,-4-7-83-16,-4 2-23 0,4 3-53 15,-5 2-87-15,5 0-60 0,-6 4-267 0,2 1-185 16,0 0-224-16,0 2-146 0,0 0 87 0,0-3-45 15,-1 2-618-15,-1-2-1078 0</inkml:trace>
  <inkml:trace contextRef="#ctx0" brushRef="#br0" timeOffset="-424.83">18505 5079 456 0,'4'-29'697'0,"-4"0"-130"0,10 0-104 0,-1-6-30 15,5-4-51-15,3-2-36 0,1 1-14 16,9-2-32-16,0 4-39 0,4 2-25 0,2 2-53 16,2 3-35-16,4 3-29 0,-1 5-21 0,1 3-22 15,-6 8-16-15,-2 1-10 0,-8 6 11 0,-1 4 5 16,-5 2 46-16,-2 4 5 0,-3 4 24 16,-2 3 30-16,-6 2-14 0,1 2-25 0,-10 3-9 15,1 2-27-15,0 2-13 0,-2 3-54 0,-6-1 31 16,1 5-44-16,-1-2 27 0,-3 2-39 15,7-6 3-15,-2 2 3 0,-3-4-7 0,5-1-7 16,2-4-38-16,-2 0-30 0,3-2-11 0,1-1 30 16,0-2-23-16,4-12 42 0,0 19-20 15,0-19 37-15,0 0-20 0,4 14 33 0,-4-14-22 0,0 0 2 16,0 0 10-16,13 5 4 0,-13-5 2 16,0 0 25-16,0 0-32 0,14-6 30 0,-14 6-26 15,8-10 31-15,-8 10-39 0,11-10 35 16,-11 10-31-16,8-14 35 0,-8 14-34 0,12-14 34 15,-12 14-38-15,7-14 31 0,-7 14 4 0,8-15-7 16,-8 15 3-16,8-14-11 0,-8 14-1 16,11-13-2-16,-11 13-1 0,12-14 5 0,-12 14-6 15,14-13-2-15,-5 6 1 0,3 2-1 0,-2 0 4 16,-1 1-4-16,1 0-3 0,-10 4-1 0,23-4-1 16,-23 4-1-16,20-1 2 0,-20 1 8 0,15 0-4 15,-15 0 3-15,8 2 6 0,-8-2 4 16,10 5-3-16,-10-5 3 0,9 8 8 0,-9-8-21 15,4 12 31-15,-4-12-31 0,4 12 31 0,-4-12-23 16,6 18 21-16,-6-18-37 0,4 12 32 16,-4-12-40-16,4 14 7 0,-4-14-61 0,13 8-10 15,-13-8-33-15,10 2-4 0,-10-2 13 0,21-3 38 16,-21 3 11-16,18-9 9 0,-7 3 14 16,1-2 8-16,-4 1 12 0,-1-3 5 0,1 2 17 15,-4-2 14-15,4 0 22 0,-8 10 9 16,7-17 9-16,-7 17-5 0,8-13-13 0,-8 13-9 15,0 0-3-15,0-12-13 0,0 12-6 0,0 0 1 0,0 0-16 16,0 0-7-16,0 0-28 0,0 0-5 16,0 0-11-16,0 0 3 0,0 0 3 0,0 0 5 15,4 15 7-15,-4-15 9 0,8 7 10 16,-8-7 2-16,0 0 4 0,11 11 3 0,-11-11 28 16,0 0 28-16,8 6 26 0,-8-6 11 0,0 0 4 15,0 0 7-15,14-3 3 0,-14 3-19 16,13-5-16-16,-13 5-16 0,18-11-2 0,-18 11-21 15,19-11-3-15,-11 5-6 0,0 0-6 0,7-1-2 16,-3 0-9-16,-1-2-5 0,1 2-1 0,-2-2 7 16,3 0 7-16,-1-1-3 0,-1-3 7 15,-3 2 32-15,2-3 37 0,-2-2 34 0,-3 0 17 16,3-1 19-16,-4-3 1 0,-2 2-21 0,2-1 20 16,-4 0 5-16,4 1 2 0,-4 1 6 0,4 1-23 15,-4 1-4-15,0 2-18 0,0 13-15 16,5-21-38-16,-5 21-12 0,2-14-32 0,-2 14 7 15,0 0-6-15,0 0 5 0,0 0-25 0,-7 22 0 16,7-5 0-16,-4 4 0 0,0 4 0 16,0 3 0-16,-2 6 0 0,-2 1 0 0,-1 1 0 15,3 2 0-15,-2-2 0 0,0 0 0 0,-1-2 0 16,3-6 0-16,-2-2 0 0,4-6 0 0,0-2 0 16,4-2 0-16,-5-2 0 0,5-14 0 15,0 15 0-15,0-15 0 0,0 0 0 0,0 0 0 16,13-7 0-16,-13 7 0 0,12-15 0 0,-6 7 0 15,3-1 0-15,3 1 0 0,-2-2 0 0,3 2 0 16,-3 0 0-16,7 1 0 0,-3 0 0 16,1 0 0-16,-3 2 0 0,3 0 0 0,-3 1 0 15,2 1 0-15,-14 3 0 0,21-2 0 0,-21 2 0 16,15 5 0-16,-15-5 0 0,10 11 0 16,-10-11 0-16,2 14 0 0,-2-14 0 0,-8 21 0 15,4-9 0-15,-5-1 0 0,1 2 0 16,-6-1 0-16,1 2 0 0,-5 0 0 0,-1 1-567 0,0-2-767 15,-12 1 69-15,4 1-323 0,-4 0-1309 16</inkml:trace>
  <inkml:trace contextRef="#ctx0" brushRef="#br0" timeOffset="-172.22">18412 5461 1510 0,'0'0'1048'0,"0"0"-158"0,0 0-105 15,0 0-85-15,0 0-86 0,0 0 182 16,16 3 44-16,7-6 14 0,4 0-700 0,10-4-154 15,21-3 0-15,35-4 0 0,15 2 0 0,1-2 0 16,13 1 0-16,2-2 0 0,2 1 0 0,-4-1 0 16,2 1 0-16,-6 1 0 0,-10 0 0 15,-9-1 0-15,-8 1 0 0,-25 4 0 0,-8 0 0 16,-9 1 0-16,-11 2 0 0,-7 1 0 0,-5 1 0 16,-3 0 0-16,-4 1 0 0,-3-1 0 0,-5 1 0 15,-11 3 0-15,12-6 0 0,-12 6 0 16,0 0 0-16,0 0 0 0,-10-3-803 0,10 3-387 15,-21 3 131-15,21-3-564 0,-23 7-1353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03:21.024"/>
    </inkml:context>
    <inkml:brush xml:id="br0">
      <inkml:brushProperty name="width" value="0.05292" units="cm"/>
      <inkml:brushProperty name="height" value="0.05292" units="cm"/>
    </inkml:brush>
  </inkml:definitions>
  <inkml:trace contextRef="#ctx0" brushRef="#br0">628 3016 63 0,'0'0'278'0,"-2"12"13"0,2-12-73 0,0 0 39 0,0 0 34 15,-2 14 23-15,2-14 68 0,0 0-25 0,0 0 40 16,0 0 46-16,0 0-24 0,0 0 6 0,0 0-79 15,0 0-52-15,0 0-49 0,0 0-1 16,2-19-35-16,-2 2-22 0,2-4 18 0,3-7-14 16,1-8-47-16,0-5-7 0,2-8-39 15,5-2-22-15,-3 0 26 0,2 2-37 0,-1 1 62 16,-1 2-32-16,-2 9 22 0,1 1 44 0,-3 8-10 16,0 2-16-16,-2 5-12 0,0 2 27 0,0 3-86 15,0 1-23-15,-1 3-8 0,-3 12-28 16,8-10 13-16,-8 10 35 0,10 8-47 0,-4 4 9 15,3 1-15-15,-3 5 10 0,4 5 4 0,1 1 6 16,1 6-9-16,-2 0 0 0,3 0 35 0,1 1-50 16,-1-1-1-16,-1-4-1 0,2 2 11 15,-3-6-6-15,1-1 9 0,-2-3-13 0,-1-2 6 16,-1-2 11-16,-2-2-6 0,0 0 22 0,-1-2 10 16,-5-10-8-16,8 15-30 0,-8-15 0 15,0 0 0-15,0 0 0 0,0 0 0 0,-15 2 0 16,5-9 0-16,-2 1 0 0,-5-4 0 0,-4 0 0 15,1-1 0-15,-5 0 0 0,0 1 0 0,-4-1 0 16,2 2 0-16,0 0 0 0,3 2 0 16,-3 1 0-16,2 1 0 0,2 2 0 0,3-2 0 15,1 2 0-15,0 0 0 0,5 1 0 0,-1-1 0 16,3-1 0-16,12 4 0 0,-19-6 0 0,19 6 0 16,0 0 0-16,2-16 0 0,9 5 0 15,9-3 0-15,14-8 0 0,3-2 0 0,8-2 0 16,21-8 0-16,-2-1 0 0,-10 8 0 0,-8 6 0 15,-3 1 0-15,-4 1 0 0,-8 6 0 0,-6 2 0 16,-4 2 0-16,-3 2 0 0,-1 1 0 16,-3 1 0-16,-3 2 0 0,-11 3 0 0,16 5 0 15,-16-5 0-15,2 19 0 0,-6-4 0 0,-4 0 0 16,-2 6 0-16,-7 4 0 0,1 3 0 16,-7 5 0-16,-2 2 0 0,-2 1 0 0,-2 2 0 15,0 0 0-15,-2 2 0 0,-12 13 0 0,8-10 0 16,6-7 0-16,0 0 0 0,4-6 0 15,4-5 0-15,1-1 0 0,5-5 0 0,1-2 0 16,3-3 0-16,1-2 0 0,2-2 0 0,0 1 0 16,1-2 0-16,7-9 0 0,-10 8-397 15,10-8-581-15,0 0-168 0,0 0 320 0,2-15-706 16,6 3-1240-16</inkml:trace>
  <inkml:trace contextRef="#ctx0" brushRef="#br0" timeOffset="46001.15">7245 6861 131 0,'0'0'720'0,"9"-11"-140"0,-9 11-61 0,0 0-74 0,6-8-29 16,-6 8-35-16,0 0-19 0,0 0-17 16,0 0-16-16,-17 0-19 0,17 0 11 0,-20 11-40 15,9-3 9-15,-1 5-45 0,-1-1 111 0,1 5-30 16,0 1-26-16,3-2-21 0,1 1-25 16,2-1 30-16,4 1 1 0,2-2 29 0,2-2-196 15,6-2-118-15,5-3 0 0,5-4 0 0,3-5 0 16,6-4 0-16,6-6 0 0,6-4 0 15,-2-4 0-15,-4-3 0 0,-2-2 0 0,-8 1 0 16,-2-2 0-16,-7-3 0 0,-6 3 0 0,-5-1 0 16,-6 3 0-16,-5-1 0 0,-8 1 0 15,-7 4 0-15,-6 4 0 0,0 8 0 0,-2 7-206 0,-8 7-1732 16,-7 8-49-16,-1 5-1533 0</inkml:trace>
  <inkml:trace contextRef="#ctx0" brushRef="#br0" timeOffset="46992.17">4732 8899 426 0,'-11'-5'428'0,"11"5"-73"0,-18-9-56 0,18 9-39 16,-15-6-43-16,15 6-35 0,-10-3-24 0,10 3-3 15,0 0-20-15,-10-8 4 0,10 8-25 0,0 0-1 16,12-12-33-16,2 5-3 0,3-1-27 16,2 2 4-16,5 1-49 0,1-1-73 0,0 3-63 0,-2 2-55 15,-3 3-61-15,-1 0-72 0,-5 5-407 16,-3 1-304-16</inkml:trace>
  <inkml:trace contextRef="#ctx0" brushRef="#br0" timeOffset="47120.7">4804 9004 41 0,'-14'13'585'16,"1"-3"-113"-16,1-1-104 0,3 0-46 0,-1-2-80 15,4 2-40-15,6-9-46 0,-8 13 30 0,8-13-5 16,6 11-7-16,-6-11-20 0,23 6-27 0,-7-4-20 16,5-2-23-16,2 0-18 0,5-2-116 15,1 0-149-15,9-2-172 0,-1-3-519 0,10-1-527 16</inkml:trace>
  <inkml:trace contextRef="#ctx0" brushRef="#br0" timeOffset="47420.69">6687 8071 198 0,'4'-24'803'15,"-2"5"-157"-15,0 3-92 0,0-2-45 0,1 4-27 16,-1 0-72-16,-2 14-49 0,2-21-70 15,-2 21-35-15,2-17-44 0,-2 17-27 0,0 0-45 16,0 0 28-16,0 0 14 0,10 6-3 0,-6 9 0 16,2 2 23-16,-1 5-29 0,1 3-33 15,-2 3-27-15,0 2-48 0,0 6 31 0,0 0-49 16,0 2 24-16,-2-1-44 0,1-4 26 0,-1 1-16 16,0-1-122-16,-2-1-169 0,2 0-227 15,-2-1-51-15,0 0-18 0,-2-5-120 0,0 1-665 16,-5 0-997-16</inkml:trace>
  <inkml:trace contextRef="#ctx0" brushRef="#br0" timeOffset="47685.7">6257 8759 241 0,'-20'0'857'16,"5"1"-142"-16,1 0-135 0,-1-1-62 0,15 0-41 15,-19 4-35-15,19-4 2 0,0 0-3 0,0 0 9 16,29-4 4-16,0-2 133 0,17-4-42 0,8-1-72 15,32-6-89-15,9 0-57 0,7 1-71 16,5-2-256-16,7-1 0 0,4 0 0 0,2-1 0 16,0-1 0-16,-7-2 0 0,-5 2 0 0,-11 2 0 15,-10 1 0-15,-23 5 0 0,-15 1 0 0,-9 4 0 16,-7 0 0-16,-6 3 0 0,-7 0 0 16,-3 0 0-16,-3 1 0 0,-14 4 0 0,13-2 0 15,-13 2 0-15,0 0-360 0,-19 5-548 0,3 2-138 16,-5 0 185-16,-4 3-723 0,-6 3-1308 15</inkml:trace>
  <inkml:trace contextRef="#ctx0" brushRef="#br0" timeOffset="48102.7">6375 9184 734 0,'0'0'631'0,"4"-21"-96"15,-4 21-87-15,2-12-69 0,-2 12-62 16,0 0-61-16,0 0 21 0,0 0 77 0,0 0-8 0,0 13 21 16,-2 5-24-16,-2 4-27 0,0 6-11 15,0 7 65-15,-2 1-14 0,-1 1-46 0,3 3-58 16,-2-3-45-16,0 1-62 0,2 0-4 0,0-2-25 15,-1 1-19-15,1-6-22 0,2 0-141 16,2-3-218-16,0-4-230 0,0-1-223 0,2-2-10 16,0-4 35-16,5-2-750 0,-1-2-1153 0</inkml:trace>
  <inkml:trace contextRef="#ctx0" brushRef="#br0" timeOffset="48284.7">6677 9568 377 0,'0'0'794'0,"4"-14"-153"0,-4 14-134 0,0 0-57 0,6-12-43 16,-6 12-24-16,13-11-7 0,-3 5-43 15,4 0-4-15,3-1-53 0,1-2-38 0,5 1-57 16,0-1-27-16,4 2-39 0,-4-1-42 0,1 1-115 16,-3-2-148-16,-2 5-127 0,-1-1-109 0,-3-1-62 15,-3 1-113-15,1 0-526 0,-13 5-776 16</inkml:trace>
  <inkml:trace contextRef="#ctx0" brushRef="#br0" timeOffset="48486.7">6923 9330 438 0,'-19'-7'625'0,"19"7"-111"16,-12-4-12-16,12 4-74 0,0 0-19 0,-15-4-31 16,15 4-32-16,0 0-38 0,0 0-60 15,-12-2-50-15,12 2-34 0,0 0-8 0,-8 12 10 16,8-12-37-16,-7 24-15 0,3-8-31 0,2 1-3 15,0 2-24-15,0 0 1 0,0 1-42 16,0 1-89-16,0-1-121 0,2-1-116 0,0 1-69 16,0 0-88-16,2-2-162 0,2-1-425 0,0-2-706 15</inkml:trace>
  <inkml:trace contextRef="#ctx0" brushRef="#br0" timeOffset="48886.69">7295 9427 354 0,'6'-15'686'16,"0"2"-146"-16,0 0-40 0,1 2-79 15,-3 1-37-15,2-1-25 0,-2 1-38 0,2 2-21 16,-6 8-29-16,11-16-29 0,-3 9-34 0,-2-1-17 16,4 2-41-16,-1-1-15 0,1 1-29 15,0-1 6-15,1 1-13 0,-1 0 11 0,0 0-23 0,-1 0 20 16,-9 6 32-16,16-11 50 0,-16 11-15 15,13-10 14-15,-13 10-44 0,8-11-3 0,-8 11-45 16,0 0-1-16,-2-18-42 0,2 18 7 0,-10-12-34 16,10 12 19-16,-15-8-44 0,15 8 1 15,-23-4 0-15,11 5-1 0,-3 2-1 0,-1 2 26 16,-1 1-17-16,-1 4 36 0,-1 2 9 0,1 0 33 16,-1 3 7-16,0 2-6 0,3 0 20 15,1 5-17-15,5-1 1 0,0 1-12 0,1 3 27 16,3-2 21-16,4-1-6 0,2-1-101 0,6-1-21 15,1-2 0-15,3 1 0 0,4-3 0 16,3-3 0-16,1-1 0 0,3-3 0 0,-2-4 0 16,1-2 0-16,1-3 0 0,0-2-127 0,1-2-412 15,1-4-189-15,0-1-140 0,-2-3 136 16,-1-2 13-16,-3-2-700 0,1 0-1100 0</inkml:trace>
  <inkml:trace contextRef="#ctx0" brushRef="#br0" timeOffset="50560.17">8591 9078 56 0,'0'0'420'0,"0"0"-100"0,0 0-91 0,0 0-37 16,0 0-57-16,0 0-8 0,0 0-45 0,0 0 15 16,0 0 0-16,12-2 8 0,-12 2-15 15,19 0-18-15,-19 0-15 0,27-2-11 0,-11 2-13 16,3 0-33-16,0 1-96 0,-3 0-77 0,1 1-157 15,-1 2-157-15,-1 1-45 0</inkml:trace>
  <inkml:trace contextRef="#ctx0" brushRef="#br0" timeOffset="50678.16">8748 9267 597 0,'0'0'477'0,"-8"14"-122"0,8-14-48 16,-6 9-77-16,6-9-33 0,0 0-58 0,0 0-18 15,0 0-34-15,16 1-8 0,-3-6-25 0,1-2-49 16,3 0-107-16,3-4-189 0,5 1-423 15,2-3-287-15</inkml:trace>
  <inkml:trace contextRef="#ctx0" brushRef="#br0" timeOffset="50957.16">9720 8211 459 0,'0'-29'570'16,"0"0"-48"-16,0 4-25 0,0 3-31 16,0 2-47-16,0 2-51 0,0 2-65 0,0 3-67 15,0 13-62-15,-2-20-35 0,2 20-26 0,0 0 9 16,0 0 7-16,-7 17 14 0,5 1-8 0,0 5-13 16,0 6-22-16,2 4 5 0,0 6-27 0,0 3 1 15,2 0-13-15,0 0-12 0,4 8-6 16,1-1-6-16,1-1 0 0,2 0-14 0,1-2-55 15,1-4-155-15,-2-6-136 0,3-1-119 0,-3-1-101 16,0-3-169-16,1-6-346 0,-5-3-704 16</inkml:trace>
  <inkml:trace contextRef="#ctx0" brushRef="#br0" timeOffset="51158.49">9521 8873 575 0,'-14'3'643'0,"14"-3"-155"0,-21 2-68 0,21-2-70 0,0 0 22 15,0 0 6-15,0 0 2 0,25-2 4 0,2-4-47 16,8 0-20-16,14-5-33 0,7-1-44 16,29-7-32-16,0 1-49 0,0 0-25 0,-1 0 15 15,-5 2-16-15,-15 2-35 0,-12 2-19 0,-3 2-97 16,-3 0-147-16,-11 4-178 0,-8-1-35 16,-7 4-98-16,-1 1-42 0,-19 2-62 0,19-1-575 15,-19 1-800-15</inkml:trace>
  <inkml:trace contextRef="#ctx0" brushRef="#br0" timeOffset="51390.49">9771 8994 506 0,'0'0'647'0,"-16"8"-142"0,16-8-111 0,-15 11-55 15,9-5-20-15,-2 5-9 0,2 1-7 16,-3 3 18-16,1 2-6 0,2 4-31 0,-4 1-13 15,1 4-23-15,1 1-28 0,0 0-22 16,-1 4-35-16,1 2-19 0,0-2-36 0,2-2-2 16,-3-1-4-16,5 1 0 0,-4-4-34 0,4 2-37 15,0-6-190-15,2-1-165 0,0 0-57 0,2-4-93 16,2-3-75-16,0-1-178 0,4-3-340 0,-6-9-716 16</inkml:trace>
  <inkml:trace contextRef="#ctx0" brushRef="#br0" timeOffset="51574.49">9926 9343 783 0,'0'0'646'0,"9"-12"-127"0,-9 12-67 0,10-13-47 15,-10 13-45-15,16-13-19 0,-3 6-18 16,1-1-21-16,3 1-33 0,4-3-39 0,1 2-51 16,1 0-25-16,0 1-40 0,-3-1-10 0,3 2-32 15,-4-1-30-15,-3 3-86 0,1 0-92 0,-3 0-72 16,-3 3-39-16,1-5-37 0,-12 6-25 0,17-4-32 15,-17 4-60-15,0 0 0 0,0 0-25 16,6-10-360-16,-6 10-386 0</inkml:trace>
  <inkml:trace contextRef="#ctx0" brushRef="#br0" timeOffset="51742.49">10176 9113 31 0,'-8'-7'480'16,"2"-1"-62"-16,6 8-27 0,-15-11-32 0,15 11 6 16,-14-9-56-16,14 9-23 0,-10-7-55 15,10 7-16-15,0 0-26 0,-13-3 15 0,13 3 1 16,-10 10 0-16,4-1-11 0,0 2-3 0,1 4-12 15,-1 0-6-15,0 2-23 0,0 2-22 0,0 1-28 16,-1 0-6-16,1-1-31 0,2 1 3 0,0 0-28 16,0-1-61-16,0-1-138 0,2 0-122 15,2-2-73-15,2-2-76 0,-2-14-157 0,8 21-488 16,-2-14-726-16</inkml:trace>
  <inkml:trace contextRef="#ctx0" brushRef="#br0" timeOffset="51958.49">10383 9097 242 0,'10'-19'662'0,"-1"4"-80"16,-3 0-57-16,0 3-42 0,0 1-75 0,-2 0-49 15,-4 11-42-15,7-16-58 0,-7 16-42 0,0 0 8 16,8-8 26-16,-8 8 2 0,0 0-9 0,-2 14-20 16,2-14-41-16,-4 25 11 0,0-10-5 15,-1 2 14-15,1 0-71 0,0 0 14 0,0 1-61 16,2 0 16-16,-2 2-33 0,2-3-161 15,0 0-233-15,0-1-191 0,2 0 14 0,-2 0-71 16,2-16-93-16,2 25-564 0,-2-25-870 0</inkml:trace>
  <inkml:trace contextRef="#ctx0" brushRef="#br0" timeOffset="52142.49">11051 9032 132 0,'10'-10'823'16,"0"1"-216"-16,1-1-96 0,-1 1-119 16,3-2-60-16,-1 2-78 0,2-2-37 0,1 1-59 15,-1 1-24-15,1 0-126 0,-1 2-130 0,1 0-131 16,-3 2-177-16,3 2-434 0,-15 3-495 0</inkml:trace>
  <inkml:trace contextRef="#ctx0" brushRef="#br0" timeOffset="52256.49">11173 9127 184 0,'-6'11'656'0,"-1"-2"-139"16,7-9-105-16,-6 15-20 0,6-15-64 16,0 0-22-16,6 15-57 0,-6-15-47 0,21 1-39 15,-6-1-35-15,1-1-38 0,5-2-107 0,-1 0-144 16,5-3-192-16,2 1-201 0,0 0-246 16,-2 1-402-16</inkml:trace>
  <inkml:trace contextRef="#ctx0" brushRef="#br0" timeOffset="52830.5">12134 8529 44 0,'0'-15'542'0,"0"15"-94"0,0 0-39 0,0-14-54 16,0 14-20-16,0 0-77 0,0 0-30 0,0 0-56 15,0 0-22-15,0 0-11 0,0 0 48 16,0 0 17-16,0 0-3 0,-2 22-15 0,2-22-25 16,0 27-25-16,0-10-21 0,2 0-19 0,0 2-19 15,-2-2-10-15,2 2-13 0,2 1 1 0,-2-2-11 16,-2 1-56-16,2 1-130 0,0-1-146 0,1 1-115 15,-3-1-169-15,0 1-446 0,-3 1-670 16</inkml:trace>
  <inkml:trace contextRef="#ctx0" brushRef="#br0" timeOffset="53010.48">11857 9065 613 0,'0'0'728'0,"-21"0"-139"0,21 0-103 0,0 0-50 16,0 0-32-16,0 0-27 0,13-10-14 0,3 3-28 15,7 1-18-15,8-4-35 0,4 1-38 0,9-4-38 16,5 0-38-16,1 0-23 0,4 2 13 0,1-3-18 16,1 3-40-16,-2-1-25 0,0 3-118 15,-7-1-165-15,-8 4-161 0,-8 1-59 0,-2 2-55 16,-8 2-32-16,0 2-71 0,-7 2-530 0,-3 3-762 16</inkml:trace>
  <inkml:trace contextRef="#ctx0" brushRef="#br0" timeOffset="53461.49">12837 9022 533 0,'0'0'630'0,"0"-14"-107"16,0 14-32-16,0 0-74 0,2-13-3 0,-2 13-14 16,0 0-36-16,0 0-45 0,6-14-57 15,-6 14-53-15,10-8-39 0,-10 8-39 0,17-8-23 16,-17 8-28-16,21-7-91 0,-21 7-137 0,18-5-117 15,-18 5-113-15,17-1-61 0,-17 1-62 16,0 0-80-16,12 8-273 0,-12-8-480 0</inkml:trace>
  <inkml:trace contextRef="#ctx0" brushRef="#br0" timeOffset="53567.49">12833 9108 480 0,'-7'9'441'0,"-1"-1"-56"16,8-8-62-16,-10 13-13 0,10-13-20 0,0 0-24 15,-2 13-30-15,2-13-42 0,0 0-35 0,16 3-34 16,-16-3-71-16,25-3-118 0,-12-1-119 0,3 0-137 15,3 0-126-15,-1 0-267 0,-1 0-284 16</inkml:trace>
  <inkml:trace contextRef="#ctx0" brushRef="#br0" timeOffset="53847.01">13236 8958 530 0,'0'0'584'0,"2"-17"-92"16,-2 17-24-16,0 0-91 0,-2-16-32 15,2 16-53-15,-11-7 6 0,11 7-9 0,0 0-22 16,-18 0-32-16,18 0-34 0,-17 9-26 0,9-3-33 16,0 3-24-16,2 1-12 0,-1 1-14 0,3 1 1 15,4-12-5-15,-2 22 42 0,2-22 6 16,8 20 52-16,3-11 34 0,-1-4 35 0,2 0-38 16,3-1 24-16,-1-4-22 0,1-2 2 0,-1-2-6 15,1 0-14-15,-3-2-18 0,1-2-31 16,-3 0-19-16,-4-2-28 0,0-1-27 0,-4 0-29 15,-2 11-23-15,0-25-53 0,-2 13-180 16,-2 1-144-16,-2 1-203 0,6 10-215 0,-10-15-69 16,10 15 120-16,-11-7-126 0,11 7-398 0,0 0-879 15</inkml:trace>
  <inkml:trace contextRef="#ctx0" brushRef="#br0" timeOffset="54147.32">13633 8758 188 0,'0'0'481'0,"0"0"-89"0,-7-8-52 0,7 8-52 16,0 0-20-16,0 0-34 0,0 0 5 0,-12 3-6 15,12-3 19-15,-4 15-2 0,4-15 33 0,2 28 12 16,0-10-5-16,2 0-5 0,0 3-10 0,0 3 7 15,3 1-28-15,-3 0 15 0,0 0-27 16,0-2 114-16,-2-2 5 0,-2 0-13 0,0 2-21 16,-2-4-38-16,-2 0-42 0,-4-3-30 15,1 1-44-15,-5-4-25 0,2 0-63 0,-5-5-85 16,1-1-105-16,1-4-362 0,13-3-252 0,-24-4-171 16,13-5 49-16,3-2-30 0,2-7-493 15,4-1-1030-15</inkml:trace>
  <inkml:trace contextRef="#ctx0" brushRef="#br0" timeOffset="54273.34">13600 8752 713 0,'10'-14'622'0,"2"3"-70"16,5 3-33-16,1-3-1 0,7 3-25 0,0 0-34 15,4 1-72-15,-2 0-58 0,0 2-65 0,2-2-50 16,-2 2-39-16,-3 1-51 0,-3 1-140 0,2 1-187 16,-5 0-186-16,1-1-164 0,-2 2-782 15,-17 1-998-15</inkml:trace>
  <inkml:trace contextRef="#ctx0" brushRef="#br0" timeOffset="55805.3">12051 9416 169 0,'-8'5'584'0,"8"-5"-86"0,0 0-66 16,0 0-7-16,-10 5-78 0,10-5-32 0,0 0-50 16,0 0-27-16,-6-14-51 0,6 14-15 15,4-20-36-15,0 9-8 0,2-2-28 0,2-1-13 16,3 0-3-16,3-3-1 0,1 2-2 0,1 0-9 16,1 3-5-16,-3 1-17 0,3 2-3 0,-5 3-17 15,0 4 5-15,-12 2-6 0,23 5 4 16,-15 2 24-16,-3 4 34 0,-3 3 20 15,-4 4 17-15,-3 3 16 0,-3 4 6 0,-4 5-15 0,-1 1 7 16,-1 0 34-16,-1-1-3 0,1-1-22 16,4-5-22-16,1-2-16 0,3-3 9 0,2 1 82 15,4-4 86-15,2-1 33 0,6-3-12 0,7-3-46 16,3-3-36-16,3-1-176 0,4-5-53 0,4-3 0 16,2 0 0-16,4-3 0 0,0-2 0 15,-4-1 0-15,2-2 0 0,-8 4-304 0,-2-2-412 16,-3 2-162-16,-3 2-18 0,-3-1 66 0,-1 2-616 15,-13 4-1135-15</inkml:trace>
  <inkml:trace contextRef="#ctx0" brushRef="#br0" timeOffset="61697.36">7919 8886 358 0,'0'0'395'15,"0"0"-56"-15,0 0-48 0,-6-9-10 0,6 9-23 16,0 0 10-16,0 0-33 0,-6-9 8 0,6 9-42 16,0 0-13-16,0 0-42 0,-17 4 4 15,17-4-22-15,-16 14 13 0,7-4-11 0,-1 0-18 16,2 2-22-16,0 1-15 0,-1 1-18 0,5 1-12 15,0 0-4-15,0-3-13 0,4 3 8 16,2-3-6-16,2 0 6 0,2-3 7 0,7-1 14 16,-1-4-4-16,3-3 12 0,1-1 8 0,3-3 13 15,-3-1 15-15,3-3 20 0,-3 1 23 16,-1-3 38-16,-3-1-6 0,1-1 12 0,-5-1-14 0,-4-1 47 16,0-1-70-16,-4-1 7 0,-2 1-34 15,-2 0-27-15,-2 0-17 0,-3 1-27 0,3 2-66 16,-4 0-132-16,2 1-174 0,-3 2-171 0,3 1 49 15,8 7-75-15,-19-7-60 0,19 7-105 16,-14 2-413-16,14-2-740 0</inkml:trace>
  <inkml:trace contextRef="#ctx0" brushRef="#br0" timeOffset="64804.1">13405 9030 326 0,'0'0'556'0,"0"0"-92"0,0 0-52 0,0 0-22 0,0 0-44 15,0 0-15-15,0 0-24 0,0 0-6 16,0 0-18-16,0 0-38 0,0 0-55 0,0 0-39 16,0 0-30-16,0 0-27 0,0 0-14 0,0 0-29 15,0 0-69-15,0 0-82 0,0 0-110 16,0 0-100-16,0 0-135 0,0 0-178 0,0 0-295 15,0 0-566-15</inkml:trace>
  <inkml:trace contextRef="#ctx0" brushRef="#br0" timeOffset="72199.99">14116 12059 679 0,'-12'-9'734'0,"12"9"-142"0,-10-5-146 16,10 5-54-16,0 0-49 0,0 0-1 15,-15-1 20-15,15 1-33 0,0 0 44 0,0 0 14 16,0 0-3-16,0 0 33 0,15-2 100 0,-3-2-33 16,7-5-37-16,3 0-26 0,9-7-17 15,7-3-266-15,3-3-138 0,2-3 0 0,-1-1 0 16,-1 0 0-16,2-3 0 0,1 0 0 16,12-10 0-16,-11 8 0 0,-6 2 0 0,1 0 0 15,1 1 0-15,-6 1 0 0,-2 3 0 0,2 1 0 16,-12 2 0-16,0 3-568 0,-5 6-507 15,-1-3-3-15,-7 5 98 0,-1 0-443 0,-9 10-1104 16</inkml:trace>
  <inkml:trace contextRef="#ctx0" brushRef="#br0" timeOffset="73802.46">14220 12628 15 0,'0'0'693'0,"0"0"-145"16,0 0-89-16,0 0-45 0,4-11-47 15,-4 11 3-15,0 0 64 0,0 0 85 0,0 0 4 16,0 0 7-16,0 0 28 0,10 5 94 0,-10-5 63 16,17 6-56-16,-7 0-30 0,5-4-523 0,-1 0-106 15,5 0 0-15,1-4 0 0,5 0 0 16,0-2 0-16,10-2 0 0,4-2 0 0,5-4 0 16,5-2 0-16,1 0 0 0,24-7 0 0,3-2 0 15,-3-1 0-15,3-3 0 0,-5 4 0 0,-18 2 0 16,-5 0-1389-16,-1 2-1006 0,-5-2-1472 15</inkml:trace>
  <inkml:trace contextRef="#ctx0" brushRef="#br0" timeOffset="-79508.43">13393 9501 339 0,'-17'6'729'0,"17"-6"-185"0,-10 3-99 0,10-3-109 16,0 0-57-16,0 0-28 0,0 0-20 0,6-9 7 16,7 1 23-16,5-2-2 0,7-2-22 0,4-4-28 15,10-2-26-15,1-1-37 0,7 0-18 16,1 0-16-16,1-1 2 0,3 0 15 0,0 1-19 15,-1 2-15-15,-3-1-18 0,-1 4-13 0,-5 1-11 16,-11 4-9-16,-7 1 0 0,-1 1 33 0,-4 1 40 16,-7 3 9-16,-12 3-7 0,0 0-16 15,0 0-13-15,-4 13 19 0,-15-2-44 0,-7 4 44 16,-12 4-36-16,-3 4 39 0,-2-1-30 16,-28 12 24-16,5 0-18 0,-2-1 23 0,2-1-6 15,14-7 16-15,11-4 2 0,2-4-23 0,10-2-1 16,6-5-18-16,2 0-25 0,7-2 13 0,5-2-7 15,9-6-10-15,0 0 42 0,13 3-16 16,8-8-71-16,10-4-7 0,12-6 0 0,11-2 0 16,22-6 0-16,7-2 0 0,2-1 0 0,4 2 0 15,-5-2 0-15,-1 3 0 0,-7 1 0 0,-14 2 0 16,-12 5 0-16,-4 3 0 0,-3-3 0 16,-12 5 0-16,-6 2 0 0,0 1 0 0,-9 2 0 15,3 0 0-15,-5 1 0 0,-1-1 0 0,1 3 0 16,-6-2 0-16,-8 4 0 0,15-5 0 15,-15 5 0-15,0 0 0 0,0 0 0 0,0 0 0 16,0 0 0-16,0 0-450 0,0 0-409 0,0 16-24 16,0-16 164-16,-11 11 81 0,11-11-28 15,-12 14-599-15,2-8-906 0</inkml:trace>
  <inkml:trace contextRef="#ctx0" brushRef="#br0" timeOffset="-44365.41">11055 11744 508 0,'10'-28'525'0,"1"6"-126"0,1 4-80 0,-4 0-64 16,3 9-40-16,-1 0 0 0,-10 9 29 15,19 0-8-15,-19 0 36 0,14 16 2 0,-12-2 11 16,0 4-13-16,-4 6-23 0,-4 3-13 0,-6 11-21 16,-5 5-10-16,-4 1-47 0,-1 0-13 0,-5 1-38 15,0-2-30-15,-2-1-3 0,-2-3-13 16,2 1-14-16,0-6-20 0,0-3 3 0,8-7-3 15,1-2 37-15,3-8-29 0,3-3 14 0,1-7-24 16,13-4 11-16,-20-1-11 0,20 1-10 0,-7-9-6 16,7 9-20-16,5-17 9 0,-5 17-3 15,14-13-1-15,-14 13 0 0,19-3 3 0,-9 8 4 16,2 4 44-16,1 8 70 0,1 10 37 16,-1 8 83-16,-1 9 19 0,3 6 19 0,-3 5-18 15,-2 4 34-15,7 25 2 0,-1-6-12 0,-1-10-179 16,-1-11-100-16,1-1 0 0,7 18 0 0,-3-16 0 15,0-9 0-15,1-6 0 0,1-3 0 0,0-3 0 16,-3-8 0-16,1-5 0 0,2-2 0 0,-3-8 0 16,1 0 0-16,-1-8 0 0,1-2 0 15,0-6 0-15,-1-2 0 0,3-6 0 0,-3-2-245 16,-1-6-762-16,2-3-241 0,-3-3 242 0,-1-5-477 16,-3-1-1179-16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06:00.656"/>
    </inkml:context>
    <inkml:brush xml:id="br0">
      <inkml:brushProperty name="width" value="0.05292" units="cm"/>
      <inkml:brushProperty name="height" value="0.05292" units="cm"/>
    </inkml:brush>
  </inkml:definitions>
  <inkml:trace contextRef="#ctx0" brushRef="#br0">19445 5434 9 0,'13'-19'144'0,"-5"-3"-126"15,2 1-17-15,3 0-60 0,-1-4 19 0</inkml:trace>
  <inkml:trace contextRef="#ctx0" brushRef="#br0" timeOffset="1951">17862 4585 295 0,'-12'5'543'0,"12"-5"-122"0,-19 7-114 16,19-7-49-16,-8 5-72 0,8-5-19 0,12 5-22 16,3-5 34-16,7 0 2 0,18-2 39 0,24-4-20 15,35-2 6-15,17-1-29 0,86-7-7 16,13 1-12-16,15 3-43 0,7-2-13 0,16 3-8 15,7 0-32-15,9 2 1 0,6-1-4 0,0 3-3 16,-3 0 7-16,1 4-12 0,-10 2-8 16,-7 1-9-16,-16 4 4 0,-13 1-10 0,-18-1-8 15,-56 0 40-15,-35 0-55 0,-11 0 48 0,-9-2-55 16,-26 0 50-16,-18-1-11 0,-13 0 102 0,-8-1 37 16,-6 0 44-16,-4 2-26 0,-3-3 3 15,-5 0-29-15,-15 1-13 0,16-2-58 0,-16 2-47 0,0 0-141 16,-12-4-132-16,0 3-188 0,-5-1-10 15,-4 2-54-15,-3-1-94 0,-5 0-165 0,-2 2-307 16,-5 0-692-16</inkml:trace>
  <inkml:trace contextRef="#ctx0" brushRef="#br0" timeOffset="4004.61">20487 5498 139 0,'0'0'635'0,"-10"-9"-150"16,10 9-124-16,-21 7-10 0,7 3-48 0,-1 2-1 15,-1 5-38-15,-3 0 11 0,1 7-11 0,3-1-21 16,-1-1-9-16,7 1-39 0,1-2-21 16,6-1 11-16,-2 1 6 0,10-3-5 0,2-2 13 15,5-1-29-15,5-6 12 0,5-3-39 0,4-4 8 16,4-4-23-16,4-4 53 0,-2-3-15 15,-2-4 7-15,-4-1 17 0,0-5-20 0,-6-2-31 0,-11-2-34 16,0-2-17-16,-8-2-31 0,-4-1-11 16,-4 2-60-16,-6-4-97 0,-3 3-125 0,-3 1-181 15,-3 3-144-15,-2 4 36 0,5 5-70 16,-3 5-208-16,4 3-407 0,1 3-853 0</inkml:trace>
  <inkml:trace contextRef="#ctx0" brushRef="#br0" timeOffset="5388.71">21223 3532 319 0,'0'0'532'0,"0"-15"-67"0,0 15-46 16,0 0-37-16,0-14-63 0,0 14-52 15,0 0-56-15,0 0-46 0,0 0-35 0,0 0 17 16,0 0 36-16,0 13 22 0,0 1-7 0,-4 4-18 16,4 0-3-16,-4 5-31 0,2-3-18 15,0 4-28-15,-2-1-18 0,2-1-7 0,-3 2-17 16,5 0-6-16,-4-1-12 0,4 0-85 0,0 0-135 16,0 1-203-16,0 2-228 0,4-5-581 0,-4 0-837 15</inkml:trace>
  <inkml:trace contextRef="#ctx0" brushRef="#br0" timeOffset="57521.39">1825 13053 249 0,'0'0'383'16,"0"0"-67"-16,0 0-40 0,0 0-35 0,0 0-23 16,0 0-11-16,0 0-5 0,0 0-27 0,0 0-17 15,0 0-22-15,0 0-19 0,0 0-25 0,4-12-14 16,-4 12-16-16,0 0-11 0,0 0-1 16,0 0 16-16,0 0 31 0,0 0 15 0,0 0 18 15,0 19-31-15,0-19 47 0,2 22-41 0,-2-8 54 16,0 3-47-16,0 1 41 15,0 1-53-15,3 0 35 0,-3 1-47 0,0 3 36 0,0-1-46 16,0-2 22-16,0 4-41 0,0-2 17 0,2-1-31 16,-2 1 14-16,0-1-29 0,2-1 19 15,-2 0-8-15,2 0-5 0,0 0-10 0,0-1 2 16,-2 0 6-16,2 0-3 0,-2-4 0 16,2 1-3-16,-2 0-1 0,2-2-8 0,0 0-1 15,-2-14-1-15,2 23-2 0,-2-23 0 0,2 22-3 0,-2-22-2 16,0 15 1-16,0-15 0 0,0 0-2 15,2 17-1-15,-2-17 2 0,0 0-4 0,2 12 5 16,-2-12 1-16,0 0 2 0,0 0-1 0,0 0 0 16,2 13 0-16,-2-13 1 0,0 0 2 15,0 0-3-15,0 0 2 0,0 0-2 0,0 0 0 16,3 14-2-16,-3-14-4 0,0 0-3 16,0 0 1-16,0 0 0 0,0 0-2 0,0 0 1 15,0 0-2-15,0 0 2 0,0 0-3 0,0 0 6 16,0 0-5-16,0 0 3 0,2 12-1 15,-2-12-3-15,0 0-1 0,0 0 0 0,0 0 6 16,0 0-1-16,0 0 0 0,0 0-5 0,0 0 3 16,0 0 4-16,0 0-4 0,0 0 0 0,10 4 2 15,-10-4-5-15,0 0 2 0,0 0 4 0,16-2 0 16,-16 2-1-16,0 0-1 0,21 0-2 16,-21 0 3-16,19 0 0 0,-19 0-2 0,20 0-2 15,-20 0 5-15,23 0-2 0,-23 0-2 0,25 0 0 16,-25 0 5-16,27 0-8 0,-15-2 8 15,5 2-9-15,-3 0 5 0,3 0-3 0,-1 0 9 16,-1 0-10-16,3 0 5 0,-1 0-4 0,2-2 10 16,-1 2-13-16,-1 0 9 0,1 0-6 0,1-1 6 15,-3 2-6-15,3-1 7 0,-2 0-12 16,1 0 13-16,1 0-13 0,-3 0 13 0,3 0-10 16,0 0 3-16,-3 2-1 0,5-2 6 0,-5 0-9 15,5 0 9-15,0 0-7 0,-3 0 2 16,3 2-2-16,0-2 12 0,-1 0-8 0,1 2-3 15,0-2 0-15,-1 0 5 0,1 0-6 0,0 3 6 16,-3-3-6-16,3 0 6 0,-3 0-5 16,1 0 7-16,0 0-2 0,-1 0-3 0,1 0 5 15,-1 0 0-15,1-3-2 0,-2 3 16 0,1-2-4 16,1 2 6-16,-1 0-2 0,1-2-7 16,-2 2 5-16,1-2-13 0,1 1 13 0,-3-1-6 15,3 2 2-15,0-3-10 0,-3 3 6 0,1-2-6 16,-1 2 4-16,1-2-4 0,-1 2-2 0,1-2 8 15,-1 2-6-15,1-1 3 0,-3 0-1 0,1 0-5 16,1 1 8-16,1-2-9 0,-3 2 2 16,1-2 1-16,1 2-2 0,-1 0 4 0,-1 0-5 15,-1-3-2-15,1 3 7 0,-14 0-8 0,27 0 4 16,-27 0-3-16,27 0 8 0,-27 0-7 16,27 0 3-16,-27 0-2 0,27 0-1 0,-27 0-4 15,26 3 8-15,-11-3-8 0,-1 0 8 0,1 2-3 16,-3-2 7-16,3 0-12 0,1 2 11 0,-1-2-4 15,-1 1-2-15,1 0-1 0,-1-1 4 16,1 0-8-16,-15 0 16 0,27 0-12 0,-27 0 4 16,26-1-1-16,-26 1 4 0,27-1-8 0,-27 1 15 15,27 0-1-15,-14-2 11 0,-13 2-6 16,24-2 10-16,-24 2-4 0,27 0-6 0,-27 0-2 16,25-3-2-16,-25 3-1 0,25-2 0 0,-13 0 1 15,-12 2-5-15,25-1 0 0,-13 0-5 16,-12 1 3-16,27-3 2 0,-27 3-7 0,25 0-1 15,-25 0-2-15,25-2 7 0,-25 2-2 0,25 0-4 16,-25 0 2-16,25 0 8 0,-25 0-2 16,24 0 0-16,-24 0 9 0,25 0-1 0,-25 0 4 15,25-2 3-15,-25 2-3 0,27 0 3 0,-15-2 0 16,3 2-6-16,-3-2-1 0,-12 2 1 0,27-2-7 16,-13 2 2-16,-14 0-8 0,27-2-2 0,-14 2 12 15,1-1-9-15,-14 1 1 0,25 0-3 16,-25 0 4-16,25-3 9 0,-25 3-12 0,25 0 5 15,-25 0-2-15,22-4-3 0,-22 4 16 0,21-1-4 16,-21 1-6-16,21-3 9 0,-21 3-2 16,20-2-3-16,-20 2 6 0,19-2-8 0,-19 2 0 15,14-2 8-15,-14 2-7 0,13-2 21 0,-13 2 13 16,0 0 11-16,16-3 16 0,-16 3-21 0,13-5 20 16,-13 5 2-16,0 0 10 0,14-6-28 15,-14 6 13-15,11-7-13 0,-11 7-11 0,12-9 8 16,-12 9-11-16,10-12 27 0,-10 12-23 0,13-11 26 15,-13 11-27-15,8-14-10 0,-8 14-36 0,8-16 0 16,-8 16 0-16,9-14 0 0,-9 14 0 16,6-19 0-16,-6 19 0 0,4-18 0 0,-4 18 0 15,6-20 0-15,-6 20 0 0,2-20 0 16,-2 20 0-16,2-18 0 0,-2 18 0 0,0-19 0 16,0 19 0-16,0-18 0 0,0 18 0 0,0-22 0 15,0 22 0-15,-2-20 0 0,2 20 0 0,-2-21 0 16,2 21 0-16,-4-20 0 0,4 20 0 15,-4-22 0-15,4 22 0 0,-4-19 0 0,4 19 0 16,-4-18 0-16,4 18 0 0,-5-18 0 0,5 18 0 16,-4-14 0-16,4 14 0 0,-4-12 0 0,4 12 0 15,-4-12 0-15,4 12 0 0,-2-11 0 0,2 11 0 16,-6-13 0-16,6 13 0 0,-6-15 0 16,6 15-26-16,-7-10-1098 0,7 10-253 0,-10-9-408 15,10 9-1554-15</inkml:trace>
  <inkml:trace contextRef="#ctx0" brushRef="#br0" timeOffset="60728.12">5540 13025 195 0,'0'0'251'15,"0"0"0"-15,0 0-95 0,0 0 28 16,0 0-26-16,0 0-25 0,-2-10-10 0,2 10-12 16,0 0-9-16,0 0-10 0,0 0-5 0,0 0 1 15,0 0 4-15,0 0-7 0,0 0 4 0,0 0 15 16,0 0 5-16,0 0 6 0,0 0 11 15,0 0 4-15,0 0 5 0,0 0 0 0,0 0 11 16,0 0-2-16,0 0 5 0,0 0-16 0,0-14 24 16,0 14-33-16,0 0 31 0,0 0-55 15,0 0 43-15,0 0-55 0,0 0 36 0,0 0-47 16,0 0 42-16,0 0-55 0,0 0 33 0,0 0-44 16,0 0 26-16,0 0-41 0,0 0 36 15,0 0-16-15,0 0 39 0,-2 12-16 0,2-12 8 16,-6 16-23-16,6-16 12 0,-9 21-17 0,5-9 30 15,0 2-10-15,0 0 4 0,0 2-17 16,0 0-9-16,2 2-8 0,-3-3-2 0,1 3 4 16,0-2-24-16,2 0 12 0,-2-1-24 0,2 1 19 15,0-2-24-15,0 0 8 0,0-3-14 0,2-11 11 16,-4 24-18-16,4-24 22 0,-3 16-21 0,3-16 12 16,-2 13-5-16,2-13 34 0,0 0-24 15,0 15 39-15,0-15-13 0,0 0 15 0,-4 11-23 16,4-11 17-16,0 0-21 0,0 0 11 15,-2 11-29-15,2-11 22 0,0 0-28 0,0 0 17 16,0 0-27-16,0 0 31 0,0 0-34 0,-2 14 25 16,2-14-30-16,0 0 27 0,0 0-24 15,0 0 20-15,0 0-16 0,0 0 13 0,0 0-17 16,8 5 21-16,-8-5-29 0,0 0 36 0,0 0-27 16,19 0 21-16,-19 0-26 0,14-2 29 0,-14 2-22 15,23-1-3-15,-10 0 3 0,1 0-4 16,1-1-3-16,-1 2 29 0,3-2-24 0,-1 2 23 15,1 0-21-15,1-3 18 0,-1 3-23 0,1 0 25 16,1 0-23-16,0-2 24 0,1 2-29 0,1-2 33 16,2 2-30-16,-1-3 22 0,3 2-21 15,4-4 22-15,-2 2-21 0,2 1 26 0,0-1-28 16,0 1-3-16,0 0 11 0,-2 0 0 0,2 2-5 16,0-2-1-16,-5 2 4 0,1-2 6 0,0 1-2 15,0 1-3-15,0 1 1 0,-1-1-2 16,1 0 9-16,0 2-6 0,0-2 1 0,0 0 0 15,-1-2-6-15,-1 2 4 0,2-1 7 0,0 1-7 16,2-5 3-16,-3 5-1 0,3-2 4 16,0 0-4-16,2 0 1 0,-4 1-1 0,4-2 6 15,-2 1-1-15,2 0-6 0,-2 0 14 0,-1 1-13 16,-1 1 8-16,0-3-11 0,-2 3-2 16,-1-1 2-16,1 1 0 0,0 0 6 0,0 0-2 15,-1 0-5-15,-1 0 2 0,2 0-2 0,-2 0 9 16,-1 0-6-16,3 0 1 0,-2-2 1 0,1 2 1 15,-1 0 0-15,2-3-2 0,-3 3 2 16,3-2-1-16,-2 2 2 0,0-2-1 0,-1 0-3 16,1 2 1-16,0 0-4 0,-3-2 6 0,3 2 0 15,-3-2-2-15,3 2-1 0,0-3 0 0,-1 3 15 16,-1-2-17-16,2 2 1 0,-1-3 4 16,1 1-11-16,0 2 12 0,-1-2-2 0,1 2 0 15,0-1-3-15,-3 1-2 0,3-2 6 0,0 2 2 16,-1-2-5-16,-1 2-3 0,2-2-5 15,-1 2 13-15,1 0-1 0,0-2-2 0,-3 2 0 16,3 0-1-16,-2-3 5 0,1 3-10 0,-1 0 8 16,-1 0-6-16,1 0 3 0,0 3-1 15,-1-3 1-15,-1 0 0 0,1 2 1 0,1-2-1 16,0 2 0-16,-1-2 4 0,1 0-4 0,-1 2 1 16,1-2-1-16,0 0 5 0,-1 0-3 0,-1 0 2 15,1 0-4-15,-1 0 1 0,-1 0-18 0,3 0 21 16,-2 0-3-16,-1-2-1 0,-1 2 0 15,1 0 4-15,1-2-6 0,-1 2 4 0,3-2 1 16,-5 2-3-16,5 0 3 0,-3-3 2 0,3 3-4 16,-2 0-8-16,1-2 4 0,-1 2 3 15,-3-1-4-15,5 1 8 0,-3-2-1 0,1 2-1 16,-1-2 2-16,1 2 7 0,-1-2-9 0,1 0-2 16,-1 0 8-16,1 0-3 0,0-2-2 15,-1 2 8-15,-1 1 0 0,1-2 0 0,1 3 14 16,-3-2 0-16,3-2 9 0,-3 2 11 0,1 2-8 15,1-2 0-15,-1 2 7 0,-3-2-4 0,2 2 16 16,1-2 3-16,-3 2 4 0,-12 0 6 0,25-2 31 16,-25 2 13-16,23-3 26 0,-23 3 27 15,21-3-45-15,-21 3-121 0,16-4 0 0,-16 4 0 16,17-5 0-16,-17 5 0 0,14-11 0 0,-8 4 0 16,0-3 0-16,-1 0 0 0,1-2 0 0,-4-3 0 15,2-1 0-15,0 0 0 0,-2 0 0 16,0 2 0-16,-2-2 0 0,2 2 0 0,-2-2 0 15,0 16 0-15,2-25 0 0,-2 25 0 16,-2-22 0-16,2 22 0 0,-6-20 0 0,6 20 0 16,-10-15-534-16,10 15-725 0,-13-11-6 0,13 11-356 15,-20-1-1351-15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10:17.783"/>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2060"/>
    </inkml:brush>
  </inkml:definitions>
  <inkml:trace contextRef="#ctx0" brushRef="#br0">7673 3452 71 0,'0'0'378'0,"0"0"-63"16,-12-5-4-16,12 5-25 0,0 0-11 16,0 0 0-16,-11-7 6 0,11 7-34 0,0 0 13 15,-12-8 1-15,12 8-6 0,-8-6 24 0,8 6-5 16,-9-7-1-16,9 7-22 0,0 0-23 0,-10-6-24 15,10 6-24-15,0 0-18 0,0 0-18 16,-8-6-12-16,8 6-11 0,0 0-3 0,0 0-8 16,0 0 16-16,0 0-32 0,0 0-16 0,0 0-16 15,0 0-1-15,0 0 39 0,0 0 22 16,6 13 3-16,4-3 13 0,1 1 19 0,5 5-29 16,1 1 0-16,6 4-16 0,8 8 2 0,2 0-2 15,2 5 3-15,16 14 18 0,3 1 9 16,2 3-2-16,2 0 14 0,-2 0-15 0,4 4-119 15,-2 0-20-15,4 5 0 0,-3 2 0 0,1 0 0 16,0 3 0-16,2 2 0 0,0 1 0 0,-2 0 0 16,4-1 0-16,3-1 0 0,-3-2 0 15,0-1 0-15,2-2 0 0,-2 1 0 0,2-7 0 16,-4 2 0-16,2-3 0 0,-2-2 0 0,-2 1 0 16,0-3 0-16,-2 0 0 0,0 0 0 0,-2-1 0 15,0 0 0-15,-3 1 0 0,-1-2 0 16,0 0 0-16,-1-1 0 0,-1-1 0 0,0 0 0 15,-9-6 0-15,-6-7 0 0,13 14 0 0,-7-10 0 16,-6-5 0-16,0-1 0 0,-2 1 0 16,2-1 0-16,-2-2 0 0,3-1 0 0,-3-1 0 15,2-2 0-15,-4 1 0 0,2 0 0 16,-2-2 0-16,0 1 0 0,-6-5 0 0,0-1 0 0,-1 1 0 16,-1-2 0-16,-2 0 0 0,1 0 0 0,-3-4 0 15,0 1 0-15,-3-1 0 0,1 0 0 16,-3 0 0-16,1-4 0 0,-3 0 0 0,0 0 0 15,1 0 0-15,-3-2 0 0,1 1 0 16,-3-1 0-16,0-3 0 0,-8-6 0 0,15 14 0 16,-15-14 0-16,10 9 0 0,-10-9 0 0,8 7 0 15,-8-7 0-15,0 0 0 0,0 0 0 16,0 0 0-16,0 0-772 0,0 0-365 0,0 0 52 16,0 0-556-16,-4-13-1375 0</inkml:trace>
  <inkml:trace contextRef="#ctx0" brushRef="#br0" timeOffset="58679.76">21267 2276 339 0,'0'0'390'0,"6"-15"21"16,-6 15-75-16,8-16-1 0,-8 16 9 0,6-15-11 16,-6 15 9-16,6-17-17 0,-6 17 53 15,2-11-58-15,-2 11 8 0,0 0-59 0,9-16-1 16,-9 16-45-16,0 0-13 0,0-10-40 15,0 10-15-15,0 0-42 0,0 0-9 0,0 0-1 16,0 0 6-16,0 0 14 0,0 0 56 0,8 10 0 16,-8-10-9-16,0 29 11 0,0-9 2 0,-2 4 24 15,2 6 15-15,-6 8-7 0,6 6 18 0,-4 8-21 16,-1 4-30-16,3 3-182 0,0 3 0 16,2 3 0-16,0-1 0 0,0 2 0 0,2-1 0 15,0 3 0-15,7 24 0 0,-3-19 0 0,2-9 0 16,0 23 0-16,1-18 0 0,-1-10 0 15,-2 1 0-15,-2-2 0 0,5-2 0 0,-5 0 0 16,0-4 0-16,0-8 0 0,-2-2 0 0,-2-1 0 16,4-3 0-16,-4-6 0 0,0-2 0 15,0-1 0-15,0-6 0 0,0 0 0 0,0-4 0 16,0-2 0-16,0 0 0 0,0-2 0 0,0-15 0 16,0 24 0-16,0-24 0 0,0 16 0 15,0-16 0-15,0 0 0 0,-8 10 0 0,8-10 0 0,0 0 0 16,-15-11-994-16,15 11-75 0,-12-15 181 15,6 5 85-15,-2-2-603 0,3 0-1085 0</inkml:trace>
  <inkml:trace contextRef="#ctx0" brushRef="#br0" timeOffset="59098.75">20783 3500 251 0,'0'0'756'0,"0"0"-150"0,-15-1-130 15,15 1-58-15,0 0-70 0,0 0-42 0,0 0-67 16,-16-2-12-16,16 2 21 0,0 0 16 15,23 0 26-15,-7-2-22 0,7 2-8 0,12-2-39 16,17-1-11-16,10 0-29 0,37 0 26 0,8 0 28 16,13 2-18-16,11 0-26 0,5-2-34 15,89 5-14-15,-8-1-21 0,-8 2-6 0,-41-1-28 0,42 4 3 16,-48-1-27-16,-32 1-12 0,0 1-28 16,-2-1 40-16,-6 2-26 0,-10-2 3 0,-9 0 20 15,-10 0 0-15,-25-3 23 0,-12 1 4 0,-14-1-4 16,-7-1 50-16,-6-1-2 0,0 0-4 15,-9 0-128-15,-1-1 0 0,-5 0 0 0,-14 0 0 0,19-3 0 16,-19 3 0-16,0 0-58 0,0 0-569 16,-8-9-313-16,-7 5-159 0,-1-1 176 0,-3 3-516 15,-4 1-1126-15</inkml:trace>
  <inkml:trace contextRef="#ctx0" brushRef="#br0" timeOffset="60732.96">21240 5249 92 0,'0'0'341'0,"0"-22"-94"0,0 22 15 0,2-22-34 15,-2 22 1-15,0-24-13 0,0 24-16 0,4-23 7 16,-4 23-23-16,4-24 19 0,-4 24 3 16,4-22 2-16,-4 22-2 0,4-18-2 0,-4 18-7 15,2-17-18-15,-2 17-18 0,0 0-16 16,2-16-28-16,-2 16-16 0,0 0-23 0,0 0-14 16,2-12-19-16,-2 12-4 0,0 0 7 0,0 0 48 15,0 0 43-15,5 11 13 0,-5-11 21 0,2 26-2 16,-2-7-1-16,0 3 0 0,0 7-3 0,0 3 63 15,-2 9 14-15,0 5-10 0,-1 7-9 16,-1 7-24-16,2 0 16 0,-6 3-20 0,4 3-14 16,-2 22-9-16,-1-12-13 0,1 17 50 0,2-1 22 15,0 0-199-15,0 1-34 0,2 2 0 16,0-2 0-16,0 1 0 0,0-15 0 0,0 15 0 16,-3-15 0-16,5-10 0 0,-8 22 0 0,6-18 0 15,-4-10 0-15,2-3 0 0,-2-3 0 16,1 0 0-16,1-4 0 0,0-10 0 0,0-2 0 15,0-2 0-15,2-7 0 0,-2-2 0 0,4-2 0 16,-4-6 0-16,4-1 0 0,-3-2 0 0,3-4 0 16,-2-1 0-16,2-14 0 0,-2 18-313 0,2-18-795 15,0 0-77-15,0 0 186 0,0 0-453 16,0 0-1142-16</inkml:trace>
  <inkml:trace contextRef="#ctx0" brushRef="#br0" timeOffset="61132.7">20710 6812 233 0,'0'0'753'15,"0"0"-173"-15,-14-1-97 0,14 1-76 16,0 0-25-16,0 0-31 0,0 0-16 0,0 0-25 16,0 0 0-16,0 0-10 0,0 0 3 0,0 0-39 15,27-9 5-15,0 5-48 0,10-2 38 16,13-1 40-16,7-1-26 0,34-2-13 0,7 1-4 16,9 0-34-16,7 2-40 0,12-1-37 0,4 2 3 15,85-4 18-15,-52 5-19 0,-28 3-4 0,-1 2-31 16,3 1-34-16,-7 1-78 0,-6-1 0 15,-4 2 0-15,-11-1 0 0,-10 2 0 0,-22-1 0 16,-15-1 0-16,-8 0 0 0,-9 0 0 16,-8 1 0-16,-6-2 0 0,-2 0 0 0,-6 1 0 0,-2 0 0 15,-5-2 0-15,-1 1 0 0,-15-1 0 16,18-1 0-16,-18 1 0 0,0 0-277 0,0 0-509 0,0 0-230 16,-16-10 56-16,3 7-666 0,-3 1-1360 15</inkml:trace>
  <inkml:trace contextRef="#ctx0" brushRef="#br0" timeOffset="61968.91">21246 8337 63 0,'0'-16'349'0,"-2"1"-21"0,2 0-63 0,0 1-3 16,0-2-19-16,0 0-25 0,0 0 29 0,0 2-21 16,2-2 17-16,-2 2-21 0,0 14 23 15,0-25-23-15,0 25 16 0,0-18-31 0,0 18-46 16,0 0-11-16,0-16-20 0,0 16 32 0,0 0 38 16,-4 14 22-16,2 1 2 0,-2 4-16 15,-1 10 17-15,1 9-23 0,0 10 31 0,0 9 107 16,0 4-24-16,0 4-10 0,-2 25-20 15,-3-1 7-15,5 0-14 0,-2 2-20 0,0-1-17 16,-5-2-67-16,7-14-175 0,-6 17 0 0,2-3 0 16,-1-1 0-16,1-17 0 0,2-8 0 0,-2 1 0 15,1 0 0-15,1 0 0 0,0-3 0 0,2-1 0 16,-2-3 0-16,2 2 0 0,-3-6 0 16,1 0 0-16,2-1 0 0,0-10 0 0,2 0 0 15,-2-2 0-15,0-2 0 0,-1-5 0 0,1-2 0 16,0-2 0-16,2-3 0 0,0-2 0 15,-2-5 0-15,2-1 0 0,0-1 0 0,0-2 0 16,-2-2-579-16,4-12-308 0,-9 15-95 0,9-15 268 16,-10 7-14-16,10-7-637 0,0 0-1031 0</inkml:trace>
  <inkml:trace contextRef="#ctx0" brushRef="#br0" timeOffset="62320.73">20347 10160 901 0,'-13'-4'797'0,"-1"1"-173"0,14 3-124 15,-19-4-63-15,19 4-69 0,-16-3-35 16,16 3-3-16,0 0 22 0,0 0-13 0,14-4-34 16,3 2 1-16,10-2 37 0,14 1 27 15,17-3-3-15,33-3-26 0,12 1 24 0,11-3-30 16,16 3-20-16,83-4-152 0,-6 5-163 0,-42 3 0 15,50 2 0-15,-52 2 0 0,-20 2 0 0,72 2 0 16,-54 1 0-16,-29-1 0 0,3 1 0 0,-5 3 0 16,-4-1 0-16,-6 3 0 0,-8-1 0 15,-7 1 0-15,-8 0 0 0,-10-1 0 0,-21-1 0 16,-16-3 0-16,-11-2 0 0,-8 0 0 0,-4 1 0 16,-4-2 0-16,-3-1 0 0,-5 2 0 0,-1-3 0 15,-14 0 0-15,17 0 0 0,-17 0 0 16,0 0 0-16,0 0 0 0,-13-10 0 0,1 6-406 15,-2-2-507-15,-3-1-158 0,-4-3 184 0,-3-1-667 16,-3-3-1266-16</inkml:trace>
  <inkml:trace contextRef="#ctx0" brushRef="#br1" timeOffset="68048.02">22073 2346 438 0,'0'0'402'0,"0"0"-122"15,0 0 41-15,0 0-53 0,4-11 29 0,-4 11-25 16,0 0-15-16,0 0-15 0,0 0-26 16,0 0-9-16,0 0-34 0,0 0 14 0,0 0-38 15,0 0 32-15,0 0-50 0,0 0 32 0,0 0 31 16,0 0 5-16,0 0-8 0,0 0-20 0,-2 19 2 15,2-19-8-15,-6 23-32 0,1-9 5 0,1 0-17 16,-2 2 32-16,2-1-23 0,-2 2-15 16,2 0-18-16,-3-1-11 0,1 0-28 0,2-1 0 15,2-2-25-15,-4 1 6 0,4-1-15 16,-2-1 4-16,4-12-13 0,-9 19 6 0,9-19-5 16,-2 14 6-16,2-14-4 0,0 0 8 0,-2 14-15 15,2-14 11-15,0 0-16 0,0 0 12 16,0 0-20-16,0 0 12 0,0 0-5 0,8-11 5 15,-8 11-14-15,7-19 5 0,-3 7-3 0,0-1-4 16,2 0 1-16,-4-2 15 0,4-1-21 16,1 0 11-16,-3 0-11 0,0 0 22 0,-2 0-9 15,6 0-1-15,-4 1 4 0,1-1-11 0,-3 1 6 16,2 1 0-16,-2 1 0 0,0 0 12 0,2 2 24 16,-4 11 10-16,4-20 14 0,-4 20-4 0,4-14-8 15,-4 14-5-15,0 0 0 0,2-15-31 16,-2 15-5-16,0 0-2 0,0 0 7 0,0 0-20 15,4-11 6-15,-4 11 4 0,0 0 0 0,7 9-5 16,-7-9 4-16,8 12-3 0,-8-12 6 16,10 17 4-16,-10-17-2 0,11 18-8 0,-7-7 4 15,2 1 5-15,0-3-3 0,0 2 6 16,-2 1-10-16,5 0-2 0,-1-2 9 0,-2 1-4 0,-2 0-2 16,5-1 3-16,-1 0-4 0,-4-2-2 0,2 1 10 15,-6-9-10-15,11 16 0 0,-11-16 3 16,8 14 12-16,-8-14-9 0,4 9 15 0,-4-9 32 15,0 0 44-15,0 15 32 0,0-15 15 16,-4 11 25-16,4-11-1 0,-13 12-4 0,3-6-15 16,0 0-147-16,-3 2 0 0,1-3 0 0,-3 2 0 15,3-2 0-15,-4 1 0 0,1 0 0 16,3-1 0-16,-3 0 0 0,1 0 0 0,1 0 0 16,1-1 0-16,2-1 0 0,-1 1 0 0,11-4 0 15,-18 5 0-15,18-5-171 0,-13 3-565 0,13-3-137 16,0 0-8-16,0 0 210 0,0 0-71 0,0 0-566 15,0 0-961-15</inkml:trace>
  <inkml:trace contextRef="#ctx0" brushRef="#br1" timeOffset="68915.98">22414 2222 148 0,'0'0'448'0,"0"0"-105"15,0 0-13-15,0 0-21 0,0 0-4 0,0 0-22 16,0 0-33-16,0 0-32 0,0 0-30 15,0 0-29-15,0 0-25 0,0 0 0 0,0 0 29 16,0 0 25-16,-8 10-28 0,8-10 36 16,-5 16-66-16,5-16 67 0,-6 20-48 0,2-7 27 15,2 0-37-15,0 0 22 0,-2 0-30 0,-2 0 2 16,1 2-43-16,1-2-3 0,0 1-11 0,0-1-16 16,0-2-19-16,0 2-4 0,0-2 4 0,4-11-8 15,-7 18-10-15,7-18 4 0,-6 15-16 16,6-15 19-16,0 0 5 0,-2 14-7 0,2-14-5 15,0 0-17-15,0 0-3 0,0 0 19 0,0 0-5 16,0 0-3-16,8-7 15 0,-8 7-26 16,11-15 18-16,-7 6-20 0,2-2 15 0,-4-1-26 15,4 1 25-15,1-3-20 0,-1 0 21 0,-2 1-27 16,0-1 17-16,0 0-22 0,2 1 29 0,-1 0-19 16,-1 0 20-16,-2 0-20 0,0 2 33 0,2 0 5 15,2 0 27-15,-6 11-19 0,4-19 47 16,-4 19-15-16,4-15 12 0,-4 15-33 0,0 0 2 15,5-15-30-15,-5 15 11 0,0 0-28 0,4-10 19 16,-4 10-24-16,0 0 18 0,0 0-27 16,0 0 23-16,0 0-17 0,14 1 20 0,-14-1-20 15,13 9 15-15,-3-3-15 0,-2 1 14 16,0 1-16-16,3 0 15 0,-1-1-17 0,0 3 27 16,1-1-43-16,-3 1 47 0,4-2-25 0,-3 1 17 15,-3 1-22-15,4-4 18 0,-4 3-16 0,1-2 26 16,-7-7 19-16,10 17 35 0,-10-17 48 0,4 16-7 15,-4-16 31-15,-2 17-8 0,2-17 23 0,-8 20-35 16,8-20-15-16,-9 17-6 0,1-8-14 16,2 0-8-16,-2 1-19 0,-3-1-4 0,-1-1-32 15,4 1-31-15,-3-2 0 0,1 1 0 16,-2-1 0-16,1-1 0 0,1-1 0 0,-4-1 0 16,14-4 0-16,-19 7-203 0,19-7-163 0,-17 3-110 15,17-3-168-15,-14 1-81 0,14-1 108 16,0 0 39-16,-17 0-105 0,17 0-557 0,0 0-879 15</inkml:trace>
  <inkml:trace contextRef="#ctx0" brushRef="#br1" timeOffset="69847.98">22391 2670 155 0,'0'0'475'0,"0"0"-177"0,0 0 39 15,0 0-105-15,0 0 44 0,0 0-57 16,0 0 8-16,0 0-42 0,0 0 10 0,0 0 7 15,0 0 2-15,0 0 9 0,0 0-15 0,0 0 28 16,-2 18-43-16,2-18 24 0,-4 18-8 16,4-18 2-16,-4 22-4 0,2-10 13 0,0 1-49 15,-3-1 13-15,3 1-31 0,-4 0-16 0,6-2-30 16,-4 1-2-16,0 0-15 0,4-12 12 0,-6 19-27 16,6-19 2-16,-4 16-28 0,4-16 13 15,0 0-23-15,-5 15 14 0,5-15-13 0,0 0-6 16,0 0-2-16,0 0-28 0,0 0 20 0,0 0-21 15,0 0 20-15,11-9 5 0,-11 9-12 0,12-18 2 16,-8 7-26-16,5 0 25 0,-3-2-2 16,2 0-4-16,-2-1 4 0,3 2-27 0,-3 0 28 15,0 1 2-15,0-1-4 0,-2 2 6 0,-4 10 7 16,9-16 25-16,-9 16 19 0,8-13-13 0,-8 13 14 16,0 0-21-16,6-13-3 0,-6 13-9 15,0 0-5-15,0 0-10 0,0 0 4 0,0 0-3 16,0 0-2-16,0 0-5 0,12 2-1 0,-12-2 10 15,11 13-6-15,-11-13 1 0,12 15-5 16,-6-6-12-16,3-1 14 0,-1 2 3 0,0-3-10 16,0 2 4-16,1-1-7 0,-1 1 10 15,-2-1 11-15,0 1 57 0,-6-9 45 0,9 16 45 16,-9-16 40-16,4 17 26 0,-4-17-9 0,0 16-6 16,0-16-42-16,-11 19-176 0,5-10 0 0,-4-1 0 15,0 2 0-15,-3-2 0 0,1 1 0 0,-3-1 0 16,-1 0 0-16,1 0 0 0,1 0 0 15,-1-2 0-15,-1 0 0 0,8 1 0 0,-7-3 0 16,7 0 0-16,8-4-405 0,-15 6-489 0,15-6-240 16,0 0 266-16,-14-1-678 0,14 1-1258 15</inkml:trace>
  <inkml:trace contextRef="#ctx0" brushRef="#br0" timeOffset="77412.96">22926 3158 393 0,'0'0'267'0,"0"0"-6"0,2-11-26 16,-2 11-31-16,0 0-15 0,0 0-10 0,0 0-4 16,0 0-17-16,0 0-11 0,0 0-21 0,0 0-11 15,0 0-15-15,0 0-21 0,0 0-14 16,0 0-19-16,0 0-9 0,0 0-5 0,0 0-3 16,0 0 3-16,0 0 1 0,-4 14 2 0,4-14 0 15,-6 18 15-15,6-18-11 0,-4 20 3 0,4-20 4 16,-6 19 1-16,6-19-8 0,-6 19-1 0,6-19-12 15,-9 19-2-15,9-19-6 0,-6 16 1 16,6-16-11-16,-4 14 2 0,4-14-6 0,0 0 5 16,-4 14-5-16,4-14 9 0,0 0-9 0,0 0 8 15,-4 13-8-15,4-13 7 0,0 0-4 16,0 0 2-16,0 0 1 0,0 0 6 0,0 0-5 16,0 0 2-16,0 0-6 0,0 0 4 15,0 0-6-15,0 0 4 0,0 0-7 0,0 0 5 16,0 0-8-16,2-13 8 0,-2 13-11 0,0 0 7 15,4-17-7-15,-4 17 7 0,2-13-6 0,-2 13 1 16,4-15 2-16,-4 15-1 0,2-15 1 16,-2 15-2-16,4-12 0 0,-4 12 4 0,2-13 0 15,-2 13 4-15,0 0 6 0,2-16 5 0,-2 16 4 16,0 0 3-16,5-15-3 0,-5 15 0 0,0 0 1 16,0 0-2-16,0-14-1 0,0 14-3 0,0 0-4 15,0 0 1-15,0 0-3 0,2-15 5 0,-2 15 9 16,0 0 6-16,0 0 7 0,0 0 7 15,0 0 6-15,0 0-24 0,0-13 22 0,0 13-25 16,0 0 26-16,0 0-29 0,0 0 21 0,0 0-31 16,0 0 19-16,0 0-27 0,0 0 15 0,0 0-23 15,0 0 24-15,0 0-24 0,0 0 25 0,0 0-27 16,0 0 20-16,0-14-23 0,0 14 22 0,0 0-25 16,0 0 24-16,0 0-23 0,0 0 25 15,0 0-19-15,0 0 18 0,0 0-22 0,0 0 21 16,0 0-25-16,0 0 24 0,0 0-22 0,0 0 30 15,0 0-31-15,0 0 23 0,8-7-23 0,-8 7 25 16,0 0-25-16,0 0 17 0,0 0 5 0,12-2 6 16,-12 2-6-16,0 0-3 0,15-3-5 15,-15 3 4-15,12-3-2 0,-12 3-2 0,17-2 3 16,-17 2-1-16,18-3 1 0,-18 3 4 0,19-3-4 16,-19 3-1-16,19-2-3 0,-19 2 1 0,14-3-1 15,-14 3 4-15,0 0 2 0,17-3-3 16,-17 3 4-16,0 0-5 0,0 0 8 0,14-3-14 0,-14 3 3 15,0 0 4-15,0 0-1 0,0 0-3 0,15-1 1 16,-15 1 12-16,0 0-8 0,0 0-7 16,0 0 1-16,0 0 1 0,0 0-2 0,0 0 5 15,12-3-1-15,-12 3 1 0,0 0-4 16,0 0 7-16,0 0-5 0,0 0-1 0,0 0 5 0,0 0-6 16,0 0 0-16,0 0-1 0,0 0-1 0,0 0 5 15,0 0 0-15,0 0-6 0,0 0-2 16,0 0 2-16,0 0-2 0,0 0-1 0,0 0 1 15,0 0-3-15,0 0 1 0,10 4 6 0,-10-4 3 16,0 0-2-16,0 0 1 0,0 0 2 16,0 0 0-16,2 13 0 0,-2-13 0 0,0 0 0 0,0 0-3 15,2 18 6-15,-2-18-5 0,0 0 5 16,0 18-1-16,0-18 1 0,0 0-4 0,2 21 2 16,-2-21 2-16,0 0-24 0,3 20 26 0,-3-20-20 15,0 0 28-15,2 17-31 0,-2-17 30 0,0 0-26 16,0 13 24-16,0-13-19 0,0 0 17 0,0 0-18 15,0 0 26-15,2 16-29 0,-2-16 19 16,0 0-17-16,0 0 23 0,0 0-26 0,0 0 25 16,0 14-19-16,0-14 19 0,0 0-19 0,0 0 25 15,0 0-27-15,0 0 24 0,0 0-22 16,0 0 24-16,0 0-26 0,0 0 25 0,0 0-24 0,0 13 21 16,0-13-21-16,0 0 26 0,0 0-28 0,0 0 26 15,0 0-26-15,0 0 23 0,0 0-23 16,0 0 26-16,0 0-27 0,0 0 24 0,0 0-24 15,0 0 32-15,0 0-33 0,0 0 27 0,-4 10-21 16,4-10 21-16,0 0-25 0,0 0 25 16,0 0-27-16,-11 5 26 0,11-5-23 0,0 0 23 15,0 0-32-15,-12 5 30 0,12-5-23 0,0 0 28 16,-15 5-30-16,15-5 29 0,0 0-27 0,-14 5 33 16,14-5-36-16,0 0 29 0,-15 8-24 0,15-8 23 15,0 0-25-15,-12 3 29 0,12-3-30 0,0 0 28 16,0 0-27-16,-12 5 29 0,12-5-26 0,0 0 24 15,0 0-27-15,0 0 24 0,-13 4-24 16,13-4 29-16,0 0-30 0,0 0 30 0,0 0-28 16,0 0 30-16,0 0-32 0,0 0 29 0,-8 4-26 15,8-4 28-15,0 0-29 0,0 0 28 16,0 0-28-16,0 0 24 0,0 0-25 0,0 0 29 0,0 0-36 16,0 0 33-16,0 0-22 0,0 0 21 15,0 0-30-15,0 0 34 0,0 0-29 0,0 0 37 16,0 0-43-16,0 0 30 0,0 0-27 0,0 0 25 15,0 0-25-15,-12 4 32 0,12-4-28 0,0 0 25 16,0 0-33-16,0 0 39 0,0 0-37 16,0 0 37-16,0 0-36 0,0 0 34 0,0 0-33 15,0 0 29-15,0 0-26 0,0 0 35 0,0 0-37 16,0 0 39-16,0 0-45 0,-15 2 41 0,15-2-30 16,0 0 30-16,0 0-36 0,0 0 38 0,0 0-36 15,-12 0 30-15,12 0-11 0,0 0 17 16,0 0-20-16,-17 0 53 0,17 0-44 0,0 0 10 15,-19-1 13-15,19 1 18 0,0 0 8 0,-20-1-5 16,20 1-6-16,0 0-8 0,-11-1-7 0,11 1-3 16,0 0-11-16,0 0-7 0,0 0-6 15,-14-1-6-15,14 1-1 0,0 0-13 0,0 0-25 16,0 0-26-16,0 0-21 0,0 0 11 0,-12-2-48 16,12 2-16-16,0 0-33 0,0 0-35 0,0 0-32 15,0 0-91-15,0 0 24 0,0 0-81 16,12 2-488-16,-12-2-504 0</inkml:trace>
  <inkml:trace contextRef="#ctx0" brushRef="#br0" timeOffset="80636.98">23418 3159 308 0,'0'0'298'0,"0"0"-102"0,0 0 29 0,0 0-67 0,0 0 14 16,0 0-40-16,0 0-1 0,0 0-15 16,0 0-9-16,0 0-3 0,0 0-18 0,0 0 0 15,0 0-14-15,0 0 4 0,0 0-28 0,0 0 5 16,0 0-22-16,0 0 3 0,0 0-17 0,0 0 6 16,2-12-15-16,-2 12 14 0,0 0-11 0,9-11 5 15,-9 11-12-15,10-12 19 0,-10 12-23 16,10-13 22-16,-10 13-18 0,15-16 13 0,-9 9-16 15,2-2 26-15,-1 1-18 0,1 3 23 16,-2-4-10-16,-6 9 31 0,10-11-22 0,-10 11 23 16,9-8-19-16,-9 8 22 0,0 0-27 0,8-10 9 15,-8 10-22-15,0 0 18 0,0 0-30 0,8-7 20 16,-8 7-27-16,0 0 21 0,0 0-28 0,0 0 26 16,0 0-21-16,0 0 18 0,0 0-24 0,0 0 24 15,0 0-23-15,0 0 21 0,0 0-20 0,0 0 22 16,0 0-28-16,-6 7 29 0,6-7-28 15,0 0 28-15,-10 10-27 0,10-10 25 0,0 0-24 16,-9 8 23-16,9-8-22 0,0 0 22 0,0 0-23 16,0 0 21-16,-8 7-15 0,8-7 19 0,0 0-25 15,0 0 25-15,0 0-23 0,0 0 21 0,0 0-24 16,0 0 24-16,0 0-18 0,0 0 19 0,0 0-24 16,-6 8 23-16,6-8-25 0,0 0 28 0,0 0-25 15,0 0 27-15,0 0-33 0,0 0 26 16,0 0-23-16,0 0 23 0,0 0-22 0,0 0 23 15,0 0-21-15,12-4 21 0,-12 4-21 0,0 0 21 16,15-5-23-16,-15 5 21 0,0 0-23 16,14-6 26-16,-14 6-16 0,11-4 14 0,-11 4-24 15,10-4 31-15,-10 4-36 0,14-4 30 0,-14 4-16 16,17-6 13-16,-17 6-20 0,16-5 21 0,-16 5-23 16,17-3 23-16,-17 3-24 0,17-6 24 0,-17 6-24 15,12-3 26-15,-12 3-23 0,0 0 24 16,14-3-26-16,-14 3 26 0,0 0-26 0,0 0 26 15,13-2-24-15,-13 2 26 0,0 0-23 0,0 0 19 16,0 0-20-16,12-2 26 0,-12 2-28 0,0 0 26 16,0 0-26-16,0 0 25 0,0 0-21 0,0 0 18 15,0 0-19-15,0 0 22 0,13-3-20 0,-13 3 21 16,0 0-17-16,0 0 27 0,0 0-21 0,0 0 28 16,0 0-23-16,0 0 24 0,0 0-25 15,0 0 21-15,0 0-28 0,0 0 22 0,0 0-26 16,0 0 23-16,0 0-26 0,0 0 23 0,0 0-27 15,0 0 26-15,0 0-24 0,0 0 20 0,0 0-25 16,0 0 26-16,0 0-23 0,0 0 24 16,0 0-25-16,0 0 24 0,0 0-22 0,0 0 24 15,0 0-22-15,0 0 22 0,0 0-24 0,0 0 21 16,0 0-21-16,0 0 22 0,0 0-24 0,0 0 27 16,0 0-26-16,0 0 24 0,0 0-23 0,0 0 24 15,12 0-25-15,-12 0 24 0,0 0-25 0,0 0 26 16,0 0-22-16,0 0 21 0,0 0-26 15,0 0 30-15,0 0-24 0,0 0 28 0,0 0-19 16,0 0 25-16,0 0-24 0,0 0 26 0,0 0-29 16,0 0 24-16,0 0-22 0,0 0 24 0,0 0-25 15,0 0 33-15,0 0-24 0,0 0 29 0,0 0-24 16,0 0 26-16,0 0-34 0,0 0 31 16,0 0-36-16,0 0 31 0,0 0-40 0,0 0 31 15,0 0-39-15,0 0 35 0,0 0-35 0,0 0 27 16,0 0-31-16,0 0 30 0,0 0-25 0,0 0 29 15,0 0-30-15,0 0 28 0,0 0-29 0,4 11 34 16,-4-11-32-16,0 0 28 0,4 13-25 16,-4-13 27-16,0 0-30 0,6 15 34 0,-6-15-36 15,5 11 32-15,-5-11-31 0,4 11 32 0,-4-11-35 16,6 11 33-16,-6-11-31 0,4 10 35 0,-4-10-33 16,4 9 32-16,-4-9-32 0,0 0 32 0,6 13-35 15,-6-13 35-15,0 0-35 0,7 11 32 16,-7-11-29-16,0 0 30 0,0 0-30 0,6 9 33 15,-6-9-32-15,0 0 34 0,0 0-33 0,0 0 28 16,0 0-27-16,4 11 30 0,-4-11-37 0,0 0 36 16,0 0-34-16,0 0 32 0,0 0-31 0,0 0 32 15,0 0-35-15,0 0 32 0,0 0-28 16,4 8 37-16,-4-8-41 0,0 0 32 0,0 0-29 16,0 0 36-16,0 0-38 0,0 0 30 0,0 0-27 15,0 0 29-15,0 0-30 0,0 0 28 0,0 0-31 16,0 0 33-16,0 0-31 0,0 0 35 0,0 0-37 15,0 0 37-15,0 0-36 0,0 0 34 16,0 0-34-16,0 0 32 0,0 0-28 0,0 0 26 16,0 0-28-16,0 0 35 0,0 0-37 0,0 0 37 15,0 0-31-15,0 0 28 0,0 0-31 0,0 0 31 16,0 0-34-16,0 0 34 0,0 0-31 0,0 0 36 16,0 0-38-16,0 0 32 0,0 0-32 15,0 0 31-15,0 0-28 0,0 0 28 0,0 0-31 16,0 0 37-16,0 0-35 0,-4 13 30 0,4-13-33 15,0 0 36-15,0 0-38 0,0 0 36 0,-10 7-33 16,10-7 36-16,0 0-36 0,-11 5 34 0,11-5-37 16,0 0 41-16,-10 7-35 0,10-7 38 15,-10 5-36-15,10-5 29 0,-11 8-35 0,11-8 38 16,-12 8-34-16,12-8 32 0,-10 7-36 0,10-7 34 16,-9 6-32-16,9-6 33 0,-8 7-35 0,8-7 38 15,0 0-39-15,-10 8 43 0,10-8-41 0,0 0 36 16,0 0-35-16,-9 7 35 0,9-7-34 15,0 0 33-15,0 0-36 0,0 0 38 0,0 0-31 16,-10 7 29-16,10-7-37 0,0 0 36 0,0 0-35 16,0 0 34-16,0 0-37 0,0 0 37 0,0 0-35 15,-6 7 35-15,6-7-30 0,0 0 30 0,0 0-37 16,0 0 39-16,0 0-35 0,0 0 33 16,0 0-34-16,0 0 37 0,0 0-35 0,0 0 42 15,0 0-43-15,0 0 37 0,0 0-40 0,0 0 41 16,0 0-41-16,0 0 41 0,0 0-40 0,0 0 36 15,0 0-37-15,0 0 39 0,0 0-38 0,0 0 38 16,0 0-39-16,0 0 41 0,0 0-41 16,0 0 44-16,0 0-38 0,0 0-1 0,0 0 43 15,0 0-43-15,0 0 40 0,0 0-42 0,0 0 38 16,0 0-34-16,0 0 34 0,0 0-35 0,0 0 39 16,-10 4-30-16,10-4 37 0,0 0-37 0,0 0 44 15,0 0-35-15,0 0 5 0,0 0-1 16,0 0-3-16,0 0 0 0,0 0 2 0,0 0 2 15,-15 0-6-15,15 0 1 0,0 0 1 0,-12 2 1 16,12-2 0-16,0 0 1 0,-19 2 4 0,19-2-7 16,-14 1 10-16,14-1-3 0,-15 2-2 0,15-2 0 15,-14 3 0-15,14-3-3 0,0 0 0 16,-17 2 0-16,17-2-2 0,0 0 4 0,-12 2-2 16,12-2-2-16,0 0 2 0,0 0-1 0,-13 1-1 15,13-1 3-15,0 0 0 0,0 0-4 0,0 0 4 16,0 0 0-16,-14 1-5 0,14-1 3 0,0 0-2 15,0 0-4-15,0 0 4 0,0 0-4 0,0 0 1 16,0 0-1-16,0 0 0 0,0 0 7 16,-13 2-9-16,13-2-2 0,0 0 4 0,0 0 1 15,0 0 2-15,0 0-3 0,0 0-1 0,0 0 4 16,0 0 7-16,0 0-10 0,0 0 3 0,0 0 0 16,0 0-2-16,0 0 1 0,0 0 7 0,0 0-4 15,0 0 7-15,0 0 12 0,0 0 24 16,0 0-51-16,0 0 39 0,0 0-46 0,-8-6 45 15,8 6-11-15,0 0-7 0,0 0-2 0,-4-12 0 16,4 12-2-16,0 0-7 0,0 0 4 0,-4-12-9 16,4 12 1-16,0 0 2 0,0 0-2 15,-2-14-1-15,2 14 2 0,0 0 2 0,0 0-5 16,-4-12 14-16,4 12-12 0,0 0-14 0,0 0 7 16,-2-13 1-16,2 13 8 0,0 0-3 0,0 0-5 15,0 0 4-15,-5-14-1 0,5 14 3 0,0 0-5 16,0 0 5-16,0 0-4 0,-2-11-1 15,2 11 3-15,0 0-2 0,0 0 16 0,0 0-11 0,0 0-3 16,0 0 0-16,-4-10-7 0,4 10 3 16,0 0 1-16,0 0 4 0,0 0 4 0,0 0-9 15,0 0 1-15,0 0-17 0,-6-10-29 0,6 10-56 16,0 0-43-16,0 0-107 0,0 0-105 0,0 0-14 16,0 0-66-16,0 0-67 0,-8 6-236 0,8-6-327 15</inkml:trace>
  <inkml:trace contextRef="#ctx0" brushRef="#br0" timeOffset="82872">23819 3378 320 0,'0'0'191'0,"0"0"26"16,0 0-89-16,0 0 38 0,0 0-61 0,0 0 32 15,0 0-55-15,0 0 19 0,0 0-42 0,0 0 28 16,0 0-46-16,0 0 28 0,0 0-32 0,0 0 25 16,0 0 4-16,0 0-3 0,0 0 7 0,0 0 1 15,0 0 7-15,0 0 3 0,-2-14-16 16,2 14 6-16,0 0-29 0,0 0 7 0,9-10-24 15,-9 10 19-15,8-7-23 0,-8 7 19 0,10-12-28 16,-10 12 28-16,11-12-29 0,-11 12 22 0,14-13-29 16,-6 5 27-16,-8 8-22 0,15-13 26 0,-15 13-23 15,12-11 27-15,-12 11-23 0,11-10 26 16,-11 10-27-16,8-7 24 0,-8 7-28 0,0 0 20 16,8-9-30-16,-8 9 22 0,0 0-23 0,0 0 21 15,6-6-27-15,-6 6 17 0,0 0-24 0,0 0 25 16,0 0-22-16,0 0 21 0,9-8-22 0,-9 8 24 15,0 0-22-15,0 0 19 0,0 0-22 16,0 0 23-16,0 0-22 0,0 0 25 0,0 0-29 16,0 0 27-16,6-7-20 0,-6 7 17 0,0 0-20 15,0 0 25-15,0 0-12 0,0 0 8 0,0 0-22 16,0 0 32-16,0 0-35 0,0 0 24 0,0 0-13 16,0 0 14-16,0 0-19 0,0 0 20 15,0 0-22-15,0 0 24 0,0 0-24 0,0 0 25 16,0 0-19-16,0 0 27 0,0 0-26 0,0 0 29 15,0 0-20-15,0 0 24 0,0 0-19 0,0 0 24 16,0 0-19-16,6-8 20 0,-6 8-25 0,0 0 27 16,0 0-31-16,0 0 21 0,0 0-28 15,0 0 22-15,0 0-25 0,0 0 24 0,0 0-25 16,0 0 20-16,0 0-22 0,0 0 21 0,0 0-24 16,0 0 23-16,0 0-25 0,0 0 25 0,0 0-23 15,0 0 24-15,0 0-25 0,12-2 28 0,-12 2-6 16,0 0-3-16,0 0 0 0,19-1-1 15,-19 1-5-15,0 0 4 0,21 1 0 0,-21-1-3 16,14 1-3-16,-14-1 6 0,19 1-2 0,-19-1-5 16,20 1 2-16,-20-1 3 0,23 1-3 0,-23-1 2 15,21 0-3-15,-21 0 0 0,18 1 0 16,-18-1 2-16,15 0-2 0,-15 0-2 0,0 0 2 16,16 0 0-16,-16 0 2 0,0 0-3 0,0 0 4 15,17 2-5-15,-17-2 3 0,0 0-2 0,0 0 1 16,0 0-2-16,12 2 5 0,-12-2-6 0,0 0 6 15,0 0-5-15,0 0 1 0,0 0 3 16,0 0-2-16,0 0-1 0,0 0 0 0,15 0 4 16,-15 0-4-16,0 0 8 0,0 0-9 0,0 0 2 15,0 0 1-15,0 0-1 0,0 0 2 0,0 0-1 16,0 0-1-16,0 0-1 0,0 0 3 0,0 0 0 16,0 0-2-16,0 0 1 0,0 0-2 0,0 0 1 15,0 0 1-15,0 0 2 0,0 0-3 16,0 0 7-16,0 0-5 0,14 0-4 0,-14 0 0 15,0 0 2-15,0 0-5 0,0 0 5 0,0 0-3 16,0 0-3-16,0 0 1 0,0 0 2 0,0 0-4 16,0 0 4-16,0 0 3 0,0 0-1 0,0 0-2 15,0 0 1-15,6 10 2 0,-6-10 7 16,0 0-7-16,5 12-1 0,-5-12-1 0,0 0-20 16,6 15 28-16,-6-15-24 0,4 11 23 0,-4-11-21 15,4 10 26-15,-4-10-26 0,6 10 26 0,-6-10-14 16,4 11 16-16,-4-11-25 0,0 0 24 0,7 13-27 15,-7-13 27-15,0 0-22 0,6 13 25 0,-6-13-28 16,0 0 25-16,6 9-25 0,-6-9 35 16,0 0-33-16,0 0 24 0,6 10-24 0,-6-10 24 15,0 0-21-15,0 0 26 0,0 0-29 0,6 9 27 16,-6-9-29-16,0 0 31 0,0 0-29 0,0 0 24 16,0 0-23-16,0 0 25 0,0 0-26 0,7 8 30 15,-7-8-30-15,0 0 24 0,0 0-23 16,0 0 25-16,0 0-26 0,0 0 27 0,0 0-27 15,0 0 30-15,0 0-30 0,0 0 32 0,0 0-29 16,0 0 30-16,0 0-20 0,0 0 35 0,0 0-27 16,0 0 30-16,0 0-31 0,0 0 32 15,0 0-40-15,0 0 28 0,-7 11-36 0,7-11 34 16,0 0-33-16,0 0 31 0,0 0-33 0,-10 5 30 16,10-5-33-16,0 0 35 0,-14 5-36 0,14-5 31 15,0 0-31-15,-17 6 33 0,17-6-36 0,-10 2 31 16,10-2-29-16,-15 6 29 0,15-6-28 0,-12 2 28 15,12-2-27-15,-13 3 26 0,13-3-27 16,0 0 29-16,-16 4-30 0,16-4 29 0,0 0-32 16,-12 4 35-16,12-4-30 0,0 0 29 0,0 0-33 15,-13 4 34-15,13-4-32 0,0 0 31 0,0 0-32 16,0 0 34-16,-12 3-34 0,12-3 34 0,0 0-33 16,0 0 27-16,0 0-22 0,0 0 27 0,0 0-36 15,0 0 33-15,-11 3-32 0,11-3 30 16,0 0-31-16,0 0 33 0,0 0-34 0,0 0 33 15,0 0-30-15,0 0 29 0,0 0-30 0,0 0 33 16,0 0-32-16,0 0 37 0,0 0-36 0,0 0 28 16,0 0-25-16,0 0 28 0,0 0-25 0,0 0 25 15,0 0-32-15,0 0 33 0,0 0-35 16,0 0 37-16,0 0-34 0,0 0 32 0,0 0-30 16,0 0 30-16,0 0-30 0,-10 3 34 0,10-3-33 15,0 0 34-15,0 0-35 0,0 0 35 0,0 0-32 16,0 0 41-16,0 0-32 0,0 0 41 0,0 0-30 15,0 0 38-15,0 0-44 0,0 0 34 0,0 0-40 16,0 0 40-16,-12-2-51 0,12 2 39 16,0 0-39-16,0 0 41 0,-13-2-43 0,13 2 40 15,0 0-40-15,0 0 43 0,-14-2-43 0,14 2 46 16,0 0-44-16,0 0 38 0,0 0-37 0,-13-3 39 16,13 3-41-16,0 0 46 0,0 0-39 0,0 0 41 15,0 0-42-15,-14-1 53 0,14 1-43 16,0 0 51-16,0 0-50 0,0 0 5 0,0 0 0 15,-17 0 0-15,17 0 5 0,0 0 0 16,0 0 4-16,-16 0 3 0,16 0 2 0,0 0-2 0,-13 0 3 16,13 0 5-16,0 0 3 0,-18-3-2 0,18 3-1 15,-19-1-38-15,19 1 39 0,-18-3-42 16,18 3 40-16,-23-2-41 0,23 2 40 0,-23-2-42 16,23 2 45-16,-21-2-38 0,21 2 37 0,-14 0-42 15,14 0 45-15,-14-1-49 0,14 1 42 0,0 0-42 16,-15-2 32-16,15 2-40 0,0 0 45 15,0 0-59-15,-12 0 3 0,12 0-34 0,0 0-1 16,0 0-33-16,0 0-22 0,0 0-22 0,0 0-27 16,0 0-22-16,0 0-27 0,0 0-14 0,-9 7-4 15,9-7-36-15,0 0 50 0,0 0-59 0,0 0-32 16,0 0-222-16,9 6-105 0</inkml:trace>
  <inkml:trace contextRef="#ctx0" brushRef="#br0" timeOffset="83811.16">23977 2162 382 0,'0'0'458'0,"0"0"-58"0,0 0-51 15,-11-9-10-15,11 9-26 0,-12-3-24 0,12 3-7 16,-19-1-23-16,19 1-67 0,-23 1 24 0,11 1-75 16,2 2 35-16,10-4-73 0,-21 7 29 15,11-3-71-15,-1 2 39 0,3 0-52 0,0-1 39 16,8-5-55-16,-13 14 29 0,13-14-55 0,-8 14 58 15,8-14-64-15,0 0 59 0,2 20-56 0,-2-20 58 16,11 12-40-16,-11-12 60 0,18 8-27 0,-18-8 32 16,25 3-38-16,-13-3 23 0,3 0-32 0,-15 0 21 15,25-2-12-15,-25 2 30 0,24-3 4 16,-24 3 7-16,17-7-14 0,-17 7-8 0,14-10-14 16,-14 10-7-16,7-12-17 0,-7 12-2 0,0 0-10 15,0-17-6-15,0 17-65 0,-7-10-18 0,7 10-128 16,-6-13-77-16,6 13-97 0,0 0-135 15,-6-11-85-15,6 11-61 0,0 0-269 0,0 0-572 0</inkml:trace>
  <inkml:trace contextRef="#ctx0" brushRef="#br0" timeOffset="84191.51">24384 2154 286 0,'-4'-13'351'16,"4"13"-68"-16,0 0 13 0,0 0-63 0,0 0 22 15,-9-8-32-15,9 8-1 0,0 0-32 16,-12-2 7-16,12 2-24 0,0 0 5 0,-19 1-27 16,19-1 12-16,-16 5-13 0,16-5 12 0,-19 5-18 15,19-5-13-15,-18 11-21 0,9-6-19 0,1 2-12 16,2 0-14-16,-2 1-8 0,8-8-9 0,-9 15-3 15,9-15-5-15,-4 15 7 0,4-15 1 0,2 12 2 16,-2-12 9-16,9 14 13 0,-9-14 6 16,18 9 0-16,-18-9-11 0,23 5-5 0,-23-5-11 15,23 2 5-15,-23-2 6 0,20 0 12 0,-20 0 3 16,19-3-2-16,-19 3-14 0,14-5-8 0,-14 5-10 16,9-8-8-16,-9 8-7 0,4-10-10 15,-4 10-10-15,0 0-26 0,-4-17-48 0,4 17-80 16,-9-12-113-16,9 12-64 0,-10-7-114 0,10 7-85 15,0 0-58-15,-14-3-413 0,14 3-648 0</inkml:trace>
  <inkml:trace contextRef="#ctx0" brushRef="#br0" timeOffset="84577.12">24378 2458 379 0,'0'0'378'0,"-13"0"-4"0,13 0-33 16,-14 1 2-16,14-1-21 0,-13 3-26 16,13-3-40-16,-16 5-28 0,16-5-54 0,-17 8 5 15,17-8-48-15,-16 12 37 0,7-3-69 0,1 0 40 16,2 0-50-16,0 1 30 0,0 1-66 0,1-1 49 15,3 2-65-15,2-12 62 0,-2 21-46 0,2-21 59 16,4 21-42-16,-4-21 46 0,13 17-28 16,-5-10 31-16,2-1-24 0,3-1 17 0,-1-4-25 15,-12-1 4-15,25 3-13 0,-25-3 11 0,21-1-7 16,-21 1-6-16,20-3-14 0,-20 3 3 0,15-8-6 16,-15 8-10-16,10-10-3 0,-10 10-12 0,4-11-18 15,-4 11-18-15,0 0-33 0,-2-17-80 16,2 17-30-16,-8-11-117 0,8 11-39 0,-10-10-85 15,10 10-55-15,-13-8-23 0,13 8-63 0,-16-5-9 16,16 5-308-16,-15-2-463 0</inkml:trace>
  <inkml:trace contextRef="#ctx0" brushRef="#br0" timeOffset="85276.77">24065 2487 157 0,'-4'-10'378'0,"4"10"-52"16,0 0-4-16,-8-10 5 0,8 10 0 0,-6-8-17 15,6 8-30-15,-11-5-21 0,11 5-46 0,-16-3 20 16,16 3-55-16,-15-3 21 0,15 3-73 16,-18 5 39-16,5-1-77 0,3 0 42 0,0 4-61 15,-1 0-4-15,1 3 3 0,0-1-34 0,2 1 33 16,-1 3-3-16,1-3-6 0,4 1-1 0,0 1-2 16,2 0-8-16,2-13 5 0,-2 25-10 15,2-25 0-15,6 22 0 0,-6-22 27 0,12 16-38 16,-4-10 45-16,5-1-29 0,-3-2 13 0,5-2-25 15,-15-1 15-15,24-1-21 0,-11-1 11 0,-3-2-20 16,1-1 20-16,-3 1-19 0,2-4-7 0,-10 8-1 16,10-17-4-16,-10 17 9 0,7-18-14 15,-7 18 3-15,0-19-50 0,0 19-1 0,-7-19-98 16,7 19-39-16,-8-17-92 0,8 17-31 0,-10-13-83 16,10 13-57-16,-13-10 32 0,13 10-49 0,-14-4-377 15,14 4-456-15</inkml:trace>
  <inkml:trace contextRef="#ctx0" brushRef="#br0" timeOffset="85744.83">24706 2375 86 0,'0'0'472'0,"0"0"-57"0,-8-9-72 0,8 9 8 16,0 0-33-16,-12-4-28 0,12 4-52 16,0 0-10-16,-21 4-41 0,21-4-11 0,-17 7-44 15,7-2-18-15,4 3-14 0,-2-2-17 0,1 1-10 16,1 2-4-16,6-9-7 0,-6 18 24 16,6-1-14-16,0-17-39 0,8 16 70 15,-8-16-44-15,17 13 77 0,-7-8-66 0,2-3 56 16,3-1-66-16,-15-1 42 0,25 0-49 0,-25 0 37 15,25-3 0-15,-25 3 0 0,20-5-6 0,-12-2-16 16,-8 7-12-16,11-12-8 0,-11 12-12 16,4-16-12-16,-4 16-15 0,-4-18-33 0,4 18-63 15,-13-18-119-15,5 11-89 0,0 2-136 0,-2-1-91 16,-3 2-64-16,-1 2-375 0,-1 0-619 0</inkml:trace>
  <inkml:trace contextRef="#ctx0" brushRef="#br1" timeOffset="94060.8">23404 5196 397 0,'0'0'323'0,"0"0"-50"16,0-17-27-16,0 17 46 0,0 0-59 16,-4-13 19-16,4 13-41 0,0 0-5 0,-6-15-15 15,6 15 0-15,-9-10-2 0,9 10-5 0,-12-11 5 16,12 11-21-16,-17-10 45 0,7 6-32 0,10 4 4 15,-23-4 1-15,11 2-3 0,-3 0-11 0,1 2-3 16,0 1-13-16,-1 1-15 0,-2 1-16 16,1 3-22-16,-1 1-3 0,3 1-11 0,-3 2-11 15,1 3-5-15,1 2 25 0,1 0-32 0,4 0 5 16,-1 1-31-16,3-2 6 0,2 4-37 16,2-1 34-16,4 0-13 0,2-1 25 0,2 1-13 15,4-3 38-15,2-1-5 0,3-2 30 0,3-1-4 16,5-2 37-16,0-4-11 0,-1 0-15 15,3-3-7-15,0-3 7 0,0-1 19 0,-1-1 29 16,1-1-18-16,-2-5 6 0,-1 2-6 16,-3-1-7-16,0-5-18 0,-5 3-55 0,0-4-62 15,-3-1 0-15,-1 0 0 0,-4-1 0 0,0-1 0 16,-2-1 0-16,-2 0 0 0,0 1 0 0,-2 1 0 16,-2 1 0-16,0 1 0 0,0 1-80 0,-2 2-237 15,-1 1-107-15,-1 1-66 0,2 3-202 0,6 7 11 16,-15-7 142-16,15 7-51 0,0 0-1 15,-16 5-611-15,16-5-843 0</inkml:trace>
  <inkml:trace contextRef="#ctx0" brushRef="#br1" timeOffset="94544.33">23757 5485 577 0,'0'0'536'0,"-14"-5"-100"0,14 5-12 0,-19-6-40 15,19 6-20-15,-24-2-10 0,24 2-60 16,-27 2 26-16,12 0-87 0,1 3 12 0,-3-1-70 16,1 2 21-16,1 2-50 0,-1 0 12 0,1 2-29 15,1 2 8-15,-1-2-29 0,3 3 10 0,1-1-21 16,1 1 1-16,2-1-18 0,4 2 14 16,2 0 20-16,2-14 18 0,2 25-22 0,4-14-3 15,6 1-7-15,1-2 14 0,3-2-3 0,7 0-4 16,2-2-9-16,-2-1 6 0,-1-1 21 15,1-1-24-15,0-2 4 0,-3 0 4 0,1-2 16 16,-2 0 53-16,-3-4-49 0,1-1-18 0,-3-1-20 16,-3-2-19-16,-3-1-6 0,-2-2-24 15,-2-2 1-15,-2 0-16 0,-4-1-10 0,0 0-9 16,-4-1 0-16,-2 1-49 0,-1 0-65 0,-1 1-83 16,-2 1-79-16,-1-1-154 0,-1 3-112 0,-1 1-185 15,-1 3 73-15,-1 1-20 0,-1 1 25 0,-1 3-607 16,3 1-889-16</inkml:trace>
  <inkml:trace contextRef="#ctx0" brushRef="#br1" timeOffset="95011.85">23146 5678 348 0,'0'0'510'0,"-15"-5"-116"0,15 5-7 15,-12-5-36-15,12 5-23 0,-13-3-30 0,13 3-34 16,-12-2 0-16,12 2-50 0,-15 0 5 0,15 0-59 15,-14 4 43-15,14-4-49 0,-17 10 8 0,11-3 8 16,0 2 18-16,0 0-8 0,2 3-24 16,2 0 21-16,0 1-25 0,2 1-1 0,4-1-16 15,2 2 34-15,0 0 42 0,11 1 2 0,-1-1-3 16,5-4 7-16,4-1 14 0,-1 0-15 16,3-4 0-16,4 0-21 0,-4-3-18 0,0-2-28 15,-2-2-6-15,-4 1 5 0,-1-4-17 0,1-1-131 16,-5-1 0-16,-1-2 0 0,-3-2 0 15,-1-1 0-15,-3 1 0 0,-4-3 0 0,-4 13 0 16,-2-25 0-16,-4 13 0 0,-3 1 0 0,-1 0 0 16,-2 2 0-16,-1 0 0 0,-3 1 0 0,-1 1-51 15,1 2-415-15,-3 0-78 0,1 1-193 16,1 2-46-16,0 1 187 0,1 1-57 0,1 2-111 16,1-1-373-16,2 3-783 0</inkml:trace>
  <inkml:trace contextRef="#ctx0" brushRef="#br1" timeOffset="95619.36">23768 6034 439 0,'0'0'458'0,"-4"-14"-39"0,4 14-62 0,0 0-13 16,-9-10-30-16,9 10-21 0,0 0-16 0,-16-5 16 15,16 5-42-15,-17 0 37 0,17 0-66 16,-18 7 34-16,5-1-57 0,3 2 28 0,-2 3-25 16,1 1 19-16,1 2-27 0,2 0-3 0,-1 2-30 15,3 0 42-15,2 2-17 0,4-1 28 0,2-1-43 16,2 0 21-16,2-1-36 0,7-2 39 16,-1-1-20-16,3-2-4 0,3-3-4 0,1-1 30 15,-3-2-77-15,3-3 14 0,0-1-74 16,-5-2 10-16,3-2-8 0,-5-2-16 0,0-2 2 0,1-3-30 15,-5-2-18-15,-2-1 0 0,-2-2-9 16,-1-1-93-16,-6-1-46 0,3 0-74 0,-4 0-79 16,0 1-63-16,-2 1-208 0,0 0-119 0,0 1 107 15,-1 3 26-15,-1 1-83 0,-2 2-631 16,1 3-915-16</inkml:trace>
  <inkml:trace contextRef="#ctx0" brushRef="#br1" timeOffset="96334.08">24045 5242 332 0,'0'0'363'0,"4"-19"-14"16,-4 19 18-16,0-15-26 0,0 15 18 0,0-14-63 16,0 14 15-16,-2-13-61 0,2 13-12 0,-4-10-19 15,4 10-22-15,-9-9-30 0,9 9-22 16,-14-4-11-16,14 4-44 0,-19 3 44 0,9 2-51 15,-2 4 62-15,1 2-5 0,1 1-9 0,0 4 12 16,-1 3-1-16,3 3-19 0,4-2-7 16,0-1-7-16,4 3-4 0,2-2-3 0,4 0 13 15,2 0 7-15,7-1-7 0,-1-1-4 0,5-5 5 16,-1-2 6-16,3-2-23 0,-2-5-10 0,1-2-13 16,-1-3-7-16,0-2-4 0,-3-4-17 0,-1 0-10 15,-1-5-6-15,-4-1-7 0,1-1 5 16,-5-3-17-16,-2 3-24 0,-2-4 22 0,-4 2-54 15,-2 0-48-15,-4 2-119 0,-3 1-113 16,-5 0-215-16,-5 2 47 0,-2 6-115 0,-1-1-37 16,-5 2-619-16,-2 4-907 0</inkml:trace>
  <inkml:trace contextRef="#ctx0" brushRef="#br1" timeOffset="104566.51">21750 9552 210 0,'0'0'284'0,"0"0"-81"0,0 0-6 0,0 0-53 16,0 0 16-16,0 0-55 0,0 0 32 0,0 0-55 16,0 0 50-16,0 0-67 0,0 0 68 15,0 0-61-15,0 0 64 0,0 0-43 0,0 0 40 0,0 0-18 16,0 0 20-16,0 0-36 0,0 0-3 16,-2-12-29-16,2 12 9 0,0 0-13 0,0 0 0 15,0 0-17-15,0 0 2 0,0 0-16 16,0 0 1-16,0 0-15 0,0 0 7 0,0 0-13 15,-4-13 5-15,4 13-16 0,0 0 14 0,0 0-15 16,0 0 6-16,0 0-9 0,0 0 6 16,0 0-11-16,0 0 11 0,0 0-10 0,0 0 10 15,0 0-16-15,0 0 18 0,0 0-16 0,0 0 13 16,-8 10-10-16,8-10 12 0,-6 11-9 0,6-11 10 16,-13 16-10-16,13-16 10 0,-8 16-8 15,2-7 11-15,2-1-9 0,4-8 10 0,-13 16-7 16,13-16 11-16,-10 15-8 0,10-15 6 0,-8 12-5 15,8-12 6-15,-9 9-8 0,9-9 7 0,0 0-7 16,-6 11 17-16,6-11 0 0,0 0 15 16,0 0 7-16,-4 10 15 0,4-10 10 0,0 0-1 15,0 0 13-15,0 0-23 0,0 0 0 16,0 0-22-16,0 0 5 0,0 0-19 0,4-10 7 16,-4 10-14-16,6-14 9 0,-6 14-21 0,13-16 10 15,-7 7-10-15,0-1 4 0,0-1-8 0,0 1 10 16,3-1-12-16,-3 0 12 0,0 1-14 0,2 0 19 15,-1-1-18-15,1 2 11 0,-4-1-12 16,4 2 1-16,-8 8 10 0,13-15-11 0,-13 15 12 16,6-14-6-16,-6 14-1 0,10-9 6 0,-10 9-9 15,0 0 12-15,6-10-12 0,-6 10 14 16,0 0-17-16,0 0 12 0,7-10-10 0,-7 10 9 16,0 0-7-16,0 0 11 0,0 0-12 0,0 0 10 15,8-9-6-15,-8 9 8 0,0 0-12 16,0 0 16-16,0 0-12 0,0 0 18 0,0 0-11 15,0 0 11-15,6-8-2 0,-6 8 4 0,0 0 6 16,0 0-2-16,0 0 8 0,0 0-1 16,0 0 8-16,0 0 3 0,0 0-1 0,0 0 9 0,0 0-1 15,0 0-7-15,0 0-6 0,0 0-5 16,6-7-6-16,-6 7-6 0,0 0 0 0,0 0-13 16,0 0 7-16,0 0-8 0,0 0 4 15,0 0-3-15,0 0-3 0,0 0 1 0,0 0-5 16,0 0 4-16,0 0-5 0,0 0 3 0,0 0 0 15,0 0-3-15,13-5-3 0,-13 5 11 0,0 0-9 16,14-3 4-16,-14 3 0 0,19-2-2 16,-19 2 5-16,20-3-6 0,-20 3 2 0,25-3 8 15,-25 3-10-15,27-2 5 0,-27 2-6 16,23-2 4-16,-23 2-7 0,18-1 7 0,-18 1-3 16,17 0 7-16,-17 0-7 0,0 0 5 0,21-1-11 15,-21 1 9-15,0 0-2 0,14 0 7 0,-14 0-9 16,0 0 8-16,0 0-5 0,15 0 6 0,-15 0-8 15,0 0 6-15,0 0 1 0,0 0-1 16,0 0-4-16,0 0 6 0,14 0-5 0,-14 0 4 16,0 0-4-16,0 0 4 0,0 0-6 0,0 0 20 15,0 0-24-15,0 0 1 0,0 0 7 16,0 0 2-16,0 0-6 0,0 0 6 0,0 0-4 16,0 0 5-16,0 0-10 0,0 0 16 0,13 0-6 15,-13 0 5-15,0 0-13 0,0 0 3 0,0 0-9 16,0 0 9-16,0 0-2 0,0 0-1 0,0 0-2 15,0 0 7-15,0 0-8 0,0 0-1 16,0 0-3-16,0 0 6 0,0 0 3 0,8 8-5 16,-8-8 5-16,0 0-7 0,6 13 6 15,-6-13 2-15,6 13-7 0,-6-13 5 0,8 16-1 16,-8-16 3-16,9 19 2 0,-5-9-3 0,2 0 1 16,0-1-2-16,-2 1 3 0,1 0 2 0,1-1 0 15,-6-9-8-15,10 17 9 0,-10-17 8 16,8 16-9-16,-8-16-6 0,9 13-3 0,-9-13 4 15,6 10 7-15,-6-10-4 0,0 0-7 0,6 10 4 16,-6-10 4-16,0 0 5 0,0 0 2 0,6 11-10 16,-6-11 4-16,0 0 0 0,0 0-7 15,0 0 1-15,4 9 0 0,-4-9 0 0,0 0 6 16,0 0-2-16,0 0-3 0,0 0 2 0,0 0-1 16,0 0 7-16,9 10-10 0,-9-10 3 15,0 0-3-15,0 0 2 0,0 0-1 0,0 0 0 16,0 0 6-16,0 0 1 0,0 0-2 0,0 0-1 15,0 0-1-15,0 0-1 0,0 0-2 16,0 0-2-16,0 0 10 0,0 0 0 0,0 0-3 16,0 0-1-16,4 11 2 0,-4-11-3 0,0 0 11 15,0 0-11-15,0 0 3 0,0 0 1 16,0 0 4-16,0 0 17 0,0 0 24 0,0 0 26 16,0 0-32-16,0 0-5 0,0 0-3 0,0 0-4 15,0 0-6-15,0 0-8 0,0 0 8 0,0 0 19 16,0 0-39-16,0 0 2 0,0 0-2 15,0 0 4-15,0 0-4 0,0 0 0 0,0 0 1 16,0 0 3-16,0 0-1 0,0 0-3 0,0 0-4 16,0 0-3-16,-13 5-1 0,13-5 6 15,0 0-4-15,-8 5 0 0,8-5-3 0,0 0 6 16,-10 9-3-16,10-9 2 0,-13 6-1 0,13-6-2 16,-8 9 0-16,8-9 2 0,-10 6-2 0,10-6 0 15,-13 10 2-15,13-10-2 0,-12 8 1 0,12-8-2 16,-10 9 3-16,10-9-1 0,-13 9 1 15,13-9 1-15,-10 9-2 0,10-9-3 0,0 0 1 16,-10 9 5-16,10-9-3 0,0 0 2 0,-9 7-5 16,9-7 1-16,0 0 4 0,0 0 0 15,0 0-3-15,-10 6 0 0,10-6-2 0,0 0 7 16,0 0-2-16,0 0-1 0,0 0-2 0,0 0 5 16,-6 8-6-16,6-8 3 0,0 0-2 15,0 0 2-15,0 0 0 0,0 0 2 0,0 0-2 16,0 0 0-16,0 0 1 0,0 0 0 0,0 0 0 15,0 0-3-15,0 0 6 0,0 0-6 0,0 0 6 16,0 0-1-16,-9 6 0 0,9-6 1 16,0 0-5-16,0 0 12 0,0 0-7 0,0 0-2 15,0 0 3-15,0 0-7 0,0 0 4 0,0 0 5 16,0 0-5-16,0 0 2 0,0 0-6 16,0 0 10-16,0 0 1 0,0 0-16 0,0 0 12 15,0 0-6-15,0 0 8 0,0 0-4 0,0 0 2 16,0 0-4-16,0 0 0 0,0 0 0 15,0 0-7-15,0 0 5 0,0 0-1 0,-12-3 0 16,12 3 4-16,0 0-5 0,0 0 2 0,-12-4-6 16,12 4 18-16,0 0-13 0,-17-4-2 0,17 4-2 15,-19-4-4-15,19 4 12 0,-22-3-2 0,22 3-3 16,-23-2-2-16,9 2-4 0,-3-1 12 16,3 1-1-16,-1 0-7 0,-1-1 5 0,-1 1-2 15,3 0 4-15,14 0 1 0,-27 0-10 0,27 0 6 16,-23 0-6-16,23 0 6 0,-23 1 0 15,23-1-2-15,-23 1 4 0,23-1-2 0,-18 1 0 16,18-1 1-16,-17 1-2 0,17-1-1 0,0 0 10 16,-16 1-8-16,16-1 3 0,0 0-5 15,0 0-1-15,-17 2 5 0,17-2 4 0,0 0-3 16,0 0-2-16,0 0-5 0,0 0 9 0,-16 0-2 16,16 0-5-16,0 0-19 0,0 0-32 0,0 0-28 15,0 0-50-15,0 0-24 0,0 0-31 16,0 0-26-16,0 0-39 0,-13-2-33 0,13 2-29 15,0 0-5-15,0 0-35 0,0 0-1 0,0 0-21 16,0 0-364-16,4 10-323 0</inkml:trace>
  <inkml:trace contextRef="#ctx0" brushRef="#br1" timeOffset="105587.27">21678 9721 73 0,'0'0'120'0,"0"0"-39"0,0 0-60 0,-6-10-65 16,6 10-43-16,0 0 31 0</inkml:trace>
  <inkml:trace contextRef="#ctx0" brushRef="#br1" timeOffset="106218.04">21649 9665 125 0,'0'0'304'0,"0"0"-80"0,0 0-12 0,0 0-54 16,0 0 27-16,0 0-70 0,0 0 48 0,0 0-72 16,0 0 32-16,0 0-65 0,0 0 65 0,0 0-81 15,0 0 51-15,0 0-65 0,0 0 49 16,0 0-69-16,0 0 63 0,0 0-68 0,0 0 53 16,0 0-55-16,0 0 54 0,0 0-66 0,0 0 58 15,0 0-61-15,0 0 56 0,0 0-61 16,0 0 56-16,0 0-60 0,0 0 58 0,0 0-61 15,0 0 63-15,0 0-48 0,0 0 56 16,0 0-52-16,0 0 48 0,0 0-22 0,0 0 21 16,0 0-47-16,0 0 33 0,0 0-41 0,0 0 47 15,0 0-46-15,0 0 42 0,0 0-47 0,0 0 44 16,0 0-52-16,0 0 51 0,0 0-43 0,0 0 41 16,0 0-42-16,0 0 45 0,0 0-46 15,0 0 40-15,14 2-40 0,-14-2 49 0,0 0-54 16,0 0 51-16,11 5-44 0,-11-5 41 0,0 0-45 15,10 6 47-15,-10-6-42 0,0 0 37 16,15 5-41-16,-15-5 25 0,8 6-104 0,-8-6-16 16,0 0-110-16,16 4-457 0,-16-4-245 0</inkml:trace>
  <inkml:trace contextRef="#ctx0" brushRef="#br1" timeOffset="109917.49">22406 9785 296 0,'0'0'244'15,"0"0"-38"-15,0 0 15 0,0 0-61 16,0 0 47-16,0 0-81 0,0 0 46 0,0 0-79 16,0 0 59-16,0 0-78 0,0 0 57 0,0 0-67 15,0 0 43-15,0 0-54 0,0 0 36 0,0 0-45 16,0 0 33-16,0 0-42 0,0 0 26 16,0 0-35-16,0 0 29 0,0 0-21 0,0 0 23 15,6-15-13-15,-6 15 14 0,6-10-17 0,-6 10 11 16,14-14-22-16,-7 5 14 0,-1 0-16 0,2 1 12 15,0-4-7-15,-1 1 4 0,5 0-8 16,-4 0 4-16,-2 1-9 0,5 0-1 0,-3 1-3 16,-4 0 7-16,6 1 3 0,-10 8 5 0,13-15 0 15,-13 15 1-15,8-13-7 0,-8 13 0 16,8-8-7-16,-8 8-1 0,0 0-3 0,9-11 0 16,-9 11-3-16,0 0 1 0,0 0-4 15,6-9 0-15,-6 9-4 0,0 0 0 0,0 0 0 16,0 0 0-16,8-9 1 0,-8 9 2 0,0 0 0 15,0 0-6-15,0 0 4 0,0 0-1 0,0 0 4 16,0 0-8-16,6-8 4 0,-6 8-5 0,0 0 0 16,0 0-4-16,0 0 5 0,0 0-8 15,0 0 5-15,0 0-3 0,0 0 2 0,0 0-4 16,0 0 4-16,0 0-5 0,0 0 6 0,0 0-5 16,0 0 3-16,0 0-2 0,0 0 0 15,9-8 2-15,-9 8 2 0,0 0-7 0,0 0 9 16,0 0-6-16,18-1 3 0,-18 1-2 0,13 0 4 15,-13 0-7-15,22 0 7 0,-22 0-3 16,25 0 2-16,-25 0-6 0,25 1 7 0,-25-1-6 16,25 2 20-16,-25-2-20 0,20 2 2 0,-20-2-3 15,17 1 3-15,-17-1-2 0,12 3 6 0,-12-3-5 16,0 0 6-16,17 2-1 0,-17-2-2 0,0 0 1 16,0 0 2-16,14 0-1 0,-14 0 5 15,0 0-5-15,0 0 3 0,0 0-10 0,13 2 12 16,-13-2-10-16,0 0 6 0,0 0-3 15,0 0 3-15,0 0-5 0,0 0 1 0,0 0 1 16,14 1 0-16,-14-1-1 0,0 0 3 0,0 0-5 16,0 0 12-16,0 0-13 0,0 0 6 15,0 0-4-15,0 0 1 0,0 0-1 0,0 0 4 0,0 0 0 16,0 0-4-16,0 0 0 0,0 0 4 16,0 0-4-16,0 0 4 0,0 0-4 0,0 0 2 15,13 2 2-15,-13-2-2 0,0 0-1 0,0 0 2 16,0 0-4-16,0 0 4 0,0 0-3 15,0 0 2-15,0 0-4 0,0 0 4 0,0 0-4 16,0 0 2-16,0 0-3 0,0 0 3 0,0 0-3 16,0 0 4-16,0 0-1 0,10 3 1 15,-10-3-1-15,0 0 9 0,0 0-14 0,12 8 7 16,-12-8 0-16,0 0-1 0,11 9-1 0,-11-9 2 16,8 11-2-16,-8-11-2 0,8 11 1 0,-8-11 6 15,11 12-4-15,-11-12 2 0,6 14-2 16,-6-14 3-16,12 13-3 0,-12-13 4 0,11 13-4 15,-11-13 0-15,8 12 1 0,-8-12 3 0,8 11-4 16,-8-11 3-16,10 12-2 0,-10-12 1 0,9 11-1 16,-9-11-1-16,6 8 0 0,-6-8-3 0,8 7 2 15,-8-7 4-15,0 0-1 0,8 9 1 16,-8-9-1-16,0 0-1 0,7 8 0 0,-7-8 1 16,0 0-2-16,0 0 2 0,8 8-2 0,-8-8 3 15,0 0-3-15,0 0 2 0,0 0 4 0,0 0-1 16,8 8-1-16,-8-8 4 0,0 0-2 0,0 0 21 15,0 0-2-15,0 0 5 0,0 0-5 0,0 0 5 16,0 0-11-16,0 0 3 0,6 7-13 16,-6-7 9-16,0 0-12 0,0 0 14 0,0 0-22 15,0 0 19-15,0 0-15 0,0 0 11 0,0 0-13 16,0 0 13-16,0 0-13 0,0 0 10 0,0 0-14 16,0 0 15-16,0 0-18 0,0 0 6 15,0 0-32-15,0 0-42 0,0 0-59 0,0 0-112 16,0 0-10-16,0 0-120 0,0 0-82 0,0 0-311 15,0 0-364-15</inkml:trace>
  <inkml:trace contextRef="#ctx0" brushRef="#br1" timeOffset="111268.15">22391 9768 120 0,'0'0'273'0,"0"0"-52"0,0 0-30 0,0 0-17 16,0 0 26-16,0 0-74 0,0 0 48 0,0 0-72 15,0 0 42-15,0 0-67 0,0 0 58 0,0 0-68 16,0 0 53-16,0 0-56 0,0 0 31 15,0 0-49-15,0 0 34 0,0 0-50 0,0 0 31 16,0 0-55-16,0 0 43 0,0 0-57 0,0 0 44 16,0 0-49-16,0 0 44 0,0 0-47 0,0 0 43 15,0 0-38-15,0 0 43 0,6 8-35 16,-6-8 42-16,0 0-33 0,11 13 30 0,-11-13-35 16,6 13 36-16,-6-13-30 0,10 13 26 15,-10-13-24-15,8 13 24 0,-8-13-24 0,9 12 23 16,-9-12-29-16,10 12 21 0,-10-12 0 0,8 11-5 15,-8-11-1-15,6 8-1 0,-6-8-5 16,0 0-1-16,11 11 3 0,-11-11-4 0,0 0 5 16,8 8 1-16,-8-8 2 0,0 0-1 0,0 0 1 15,8 7 3-15,-8-7-7 0,0 0 4 0,0 0-3 16,0 0-3-16,0 0 7 0,7 7-4 0,-7-7 2 16,0 0 5-16,0 0-7 0,0 0 2 15,0 0-6-15,0 0 4 0,0 0-4 0,0 0 0 16,8 8 1-16,-8-8 0 0,0 0-2 0,0 0 3 15,0 0 5-15,0 0 4 0,0 0 7 16,0 0 8-16,0 0 1 0,0 0 1 0,0 0-1 16,0 0-7-16,0 0-4 0,0 0-5 0,0 0-2 15,0 0-2-15,0 0-9 0,0 0 2 16,0 0-4-16,0 0 2 0,0 0-3 0,0 0-4 16,0 0 4-16,0 0-3 0,0 0-1 0,10 1 0 15,-10-1-2-15,0 0 0 0,15-5 0 0,-15 5 0 16,0 0 0-16,16-4 0 0,-16 4-4 15,17-1 2-15,-17 1 0 0,20-2 2 0,-20 2-3 16,21-1 8-16,-21 1-9 0,25 1 6 0,-25-1-3 16,23 2-2-16,-23-2-1 0,20 0 5 15,-20 0-4-15,25 1 6 0,-25-1-1 0,21 1-1 16,-21-1-3-16,14 1 5 0,-14-1-4 0,0 0 2 16,19 1 0-16,-19-1-1 0,0 0 0 0,14 1-1 15,-14-1 0-15,0 0 2 0,0 0-1 16,0 0 2-16,17 0-1 0,-17 0 2 0,0 0-4 15,0 0 7-15,0 0-6 0,0 0 3 0,0 0-3 16,14 1 0-16,-14-1 3 0,0 0 0 0,0 0-3 16,0 0 2-16,0 0-2 0,0 0 3 15,0 0 0-15,0 0-3 0,0 0 1 0,0 0 1 16,0 0-4-16,0 0 6 0,0 0-11 0,13 1 10 16,-13-1-4-16,0 0 7 0,0 0-8 15,0 0 7-15,0 0-5 0,0 0 6 0,0 0-7 16,0 0 7-16,0 0-7 0,0 0 8 0,0 0-5 15,0 0 3-15,0 0-3 0,0 0 4 0,0 0-8 16,0 0 9-16,0 0-7 0,0 0 6 16,10-6-9-16,-10 6 9 0,0 0-8 0,8-7 5 15,-8 7-9-15,0 0 10 0,11-11-4 0,-11 11 2 16,10-10-8-16,-10 10 6 0,12-9-4 0,-12 9 5 16,13-10-6-16,-13 10 6 0,12-9-6 15,-12 9 10-15,10-9-8 0,-10 9 6 0,11-6-2 16,-11 6-1-16,8-7-3 0,-8 7 7 0,8-6-10 15,-8 6 7-15,9-7-5 0,-9 7 6 0,10-6-4 16,-10 6 4-16,0 0-4 0,10-8 3 0,-10 8-1 16,0 0 6-16,11-7-9 0,-11 7 8 15,0 0-7-15,0 0 7 0,8-6-6 0,-8 6 1 16,0 0-15-16,0 0-25 0,8-8-35 0,-8 8-52 16,0 0-36-16,0 0-95 0,0 0-1 0,0 0-91 15,0 0-455-15,0 0-411 0</inkml:trace>
  <inkml:trace contextRef="#ctx0" brushRef="#br1" timeOffset="115669.55">22484 9298 36 0,'0'0'527'0,"0"0"-209"15,0 0 3-15,0 0-107 0,0 0 30 0,0 0-75 16,0 0 32-16,0 0-65 0,0 0 7 15,0 0-61-15,0 0 13 0,0 0-51 0,0 0 30 16,0 0-19-16,0 0 17 0,0 0-13 0,-8 11 16 16,8-11-15-16,-4 10 7 0,4-10-13 15,-7 11 2-15,7-11-14 0,-4 9 9 0,4-9-9 16,-6 10 3-16,6-10-8 0,-4 11-3 0,4-11-7 16,-6 9-2-16,6-9-9 0,0 0 2 15,-6 11-6-15,6-11-1 0,0 0-5 0,0 0 3 16,-5 10-5-16,5-10 6 0,0 0-7 0,0 0 6 15,0 0-3-15,0 0 6 0,0 0-5 0,-4 11 1 16,4-11 1-16,0 0 6 0,0 0-3 0,0 0 5 16,0 0-9-16,0 0 3 0,0 0-7 15,0 0 4-15,0 0-4 0,11-7 2 0,-11 7-5 16,6-8 3-16,-6 8-1 0,8-11-5 0,-8 11 3 16,8-12 1-16,-8 12-2 0,11-14 2 15,-11 14 2-15,8-15-4 0,-8 15 3 0,10-18-2 16,-10 18 1-16,9-17-4 0,-9 17 4 0,6-16-1 15,-6 16 1-15,6-13 2 0,-6 13-1 16,0 0 0-16,4-14 0 0,-4 14-3 0,0 0 1 16,4-11 6-16,-4 11-3 0,0 0-1 0,0 0-2 15,6-9-3-15,-6 9 4 0,0 0-4 0,0 0 3 16,0 0 0-16,0 0-5 0,5-11 0 16,-5 11 0-16,0 0 2 0,0 0 1 0,0 0-2 15,0 0 1-15,0 0 2 0,0 0 3 0,0 0-3 16,0 0 0-16,0 0 8 0,4-9-5 15,-4 9 1-15,0 0 0 0,0 0 3 0,0 0 1 16,0 0-1-16,0 0-1 0,0 0-1 0,0 0-1 16,0 0 0-16,0 0 1 0,0 0-1 0,0 0-3 15,8-7 2-15,-8 7 1 0,0 0-2 16,0 0 1-16,0 0-5 0,12-3 4 0,-12 3 3 16,0 0-2-16,13-2 1 0,-13 2-4 0,12-2 3 15,-12 2 2-15,15-1-1 0,-15 1-2 0,18-3-5 16,-18 3 4-16,19-1 0 0,-19 1-1 15,19-1 0-15,-19 1 2 0,14 0-2 0,-14 0 0 16,14-2 3-16,-14 2-6 0,15-1 3 16,-15 1 0-16,0 0 3 0,14-1-3 0,-14 1-1 15,0 0 4-15,0 0 0 0,17-1 1 0,-17 1-6 16,0 0 4-16,0 0 0 0,0 0 4 0,0 0-3 16,14 0-2-16,-14 0 4 0,0 0-5 0,0 0 1 15,0 0 1-15,0 0-3 0,0 0 2 16,0 0 1-16,0 0 2 0,0 0-7 0,13-1 3 15,-13 1 1-15,0 0-4 0,0 0 3 0,0 0 3 16,0 0-3-16,0 0 0 0,0 0 2 16,0 0 1-16,0 0-1 0,0 0-4 0,0 0 2 15,0 0-3-15,0 0 5 0,0 0 1 0,0 0 0 16,0 0-2-16,0 0-3 0,0 0 1 0,0 0 0 16,0 0 1-16,0 0 0 0,0 0-3 15,0 0 1-15,0 0-1 0,0 0 0 0,0 0 0 16,16 0 3-16,-16 0 0 0,0 0-2 0,0 0 0 15,0 0 1-15,0 0 6 0,0 0-5 16,0 0-2-16,0 0 1 0,13 3 1 0,-13-3 0 16,0 0 2-16,0 0-1 0,0 0-4 0,0 0 6 15,10 3-5-15,-10-3 2 0,0 0-2 16,0 0 0-16,0 0 1 0,0 0 0 0,0 0 0 16,0 0 1-16,0 0-2 0,10 4 2 0,-10-4-4 15,0 0 2-15,0 0 1 0,0 0 1 16,0 0 0-16,0 0-1 0,0 0-3 0,0 0 5 15,11 8 2-15,-11-8-3 0,0 0 2 0,8 8-2 16,-8-8 2-16,0 0 1 0,8 9-2 0,-8-9-3 16,11 12 3-16,-11-12-5 0,10 12 16 15,-10-12-14-15,10 13-1 0,-10-13 2 0,11 13 2 0,-11-13-4 16,10 14 4-16,-10-14-1 0,10 13 2 16,-10-13 1-16,13 13 3 0,-13-13-4 0,10 9 1 15,-10-9-6-15,12 10 9 0,-12-10-8 0,9 7 5 16,-9-7-5-16,0 0 4 0,12 8-2 0,-12-8 0 15,0 0 1-15,8 6 0 0,-8-6-2 16,0 0 4-16,0 0-1 0,0 0 4 0,9 8-6 16,-9-8 3-16,0 0-1 0,0 0 4 0,0 0-9 15,0 0 6-15,0 0-4 0,8 6 5 16,-8-6-5-16,0 0 2 0,0 0-2 0,0 0 6 0,0 0-5 16,0 0 3-16,0 0-5 0,0 0 5 0,0 0-3 15,0 0 3-15,0 0-7 0,0 0 10 16,0 0-7-16,0 0 5 0,6 9-5 0,-6-9 3 15,0 0 0-15,0 0 2 0,0 0-5 0,0 0 18 16,0 0-21-16,0 0 12 0,0 0-8 0,0 0 12 16,0 0-9-16,0 0 12 0,0 0-14 0,0 0 14 15,0 0-11-15,0 0 14 0,0 0-18 16,0 0 15-16,0 0-13 0,0 0 9 0,0 0-11 16,0 0 11-16,0 0-8 0,0 0 6 0,0 0-9 15,0 0 12-15,0 0-3 0,0 0-1 0,0 0-13 16,0 0 9-16,0 0-11 0,0 0 13 0,0 0-11 15,0 0 11-15,0 0-11 0,0 0 12 16,0 0-13-16,0 0 12 0,0 0-12 0,0 0 12 16,0 0-11-16,0 0 11 0,0 0-11 0,0 0 15 15,0 0-16-15,0 0 18 0,0 0-13 0,0 0 13 16,0 0-11-16,0 0 10 0,0 0-11 0,0 0 11 16,0 0-16-16,0 0 19 0,0 0-20 15,0 0 11-15,0 0-15 0,0 0 16 0,0 0-15 16,0 0 16-16,0 0-14 0,0 0 13 0,-6 8-12 15,6-8 14-15,0 0-11 0,0 0 10 0,0 0-12 16,-6 6 13-16,6-6-15 0,0 0 13 0,0 0-14 16,0 0 14-16,-11 7-17 0,11-7 17 15,0 0-13-15,0 0 12 0,0 0-11 0,-6 8 13 16,6-8-13-16,0 0 11 0,0 0-9 0,0 0 9 16,0 0-11-16,-8 8 14 0,8-8-15 0,0 0 15 15,0 0-12-15,0 0 8 0,0 0-10 0,0 0 16 16,0 0-16-16,0 0 15 0,0 0-17 15,0 0 17-15,0 0-16 0,-8 7 17 0,8-7-14 16,0 0 11-16,0 0-18 0,0 0 19 0,0 0-15 16,0 0 17-16,0 0-18 0,0 0 15 0,0 0-18 15,0 0 21-15,0 0-19 0,0 0 14 16,0 0-12-16,0 0 14 0,0 0-14 0,0 0 14 16,0 0-17-16,0 0 12 0,0 0-10 0,0 0 13 15,0 0-16-15,0 0 16 0,0 0-17 0,0 0 18 16,0 0-15-16,0 0 15 0,0 0-13 0,0 0 16 15,-7 9-16-15,7-9 16 0,0 0-15 0,0 0 14 16,0 0-13-16,0 0 10 0,0 0-13 16,0 0 13-16,0 0-15 0,0 0 15 0,0 0-7 15,0 0 10-15,0 0-13 0,-4 14 14 0,4-14-19 16,0 0 21-16,0 0-17 0,-2 11 9 0,2-11-7 16,0 0 11-16,0 0-13 0,0 0 14 0,-2 13-14 15,2-13 13-15,0 0-4 0,0 0 8 16,0 0-18-16,0 0 18 0,0 0-17 0,-2 12 20 15,2-12-15-15,0 0 14 0,0 0-18 0,0 0 21 16,0 0-19-16,0 0 25 0,0 0-26 0,0 0 24 16,0 0-25-16,0 0 21 0,0 0-21 0,0 0 18 15,0 0-21-15,0 0 18 0,0 0-16 0,0 0 16 16,0 0-23-16,0 0 23 0,0 0-17 16,0 0 14-16,0 0-12 0,0 0 12 0,0 0-16 15,0 0 19-15,0 0-20 0,0 0 23 0,0 0-28 16,0 0 24-16,-14 0-18 0,14 0 16 0,0 0-15 15,0 0 19-15,0 0-21 0,0 0 16 16,-13-4-15-16,13 4 21 0,0 0-22 0,0 0 17 16,-12-5-18-16,12 5 19 0,0 0-15 15,-13-3 17-15,13 3-19 0,-12-2 18 0,12 2-19 0,-17-2 23 16,17 2-28-16,-20-1 23 0,20 1-19 16,-23-1 20-16,23 1-19 0,-27 0 24 0,27 0-23 15,-25 1 20-15,25-1-18 0,-26 1 16 0,26-1-19 16,-25 1 18-16,25-1-16 0,-23 2 19 15,23-2-22-15,-19 1 23 0,19-1-21 0,-12 2 22 16,12-2-21-16,0 0 21 0,-19 0-20 0,19 0 25 16,0 0-27-16,0 0 28 0,-14 1-28 15,14-1 25-15,0 0-19 0,0 0 23 0,0 0-21 16,-15 0 26-16,15 0-28 0,0 0 28 0,0 0-25 16,0 0 24-16,0 0-28 0,0 0 23 0,-12 1-28 15,12-1 31-15,0 0-31 0,0 0 27 16,0 0-29-16,0 0 25 0,0 0-22 0,0 0 27 15,0 0-31-15,0 0 29 0,0 0-30 0,0 0 31 16,0 0-35-16,0 0 34 0,0 0-34 0,0 0 31 16,0 0-29-16,0 0 29 0,0 0-29 15,0 0 28-15,0 0-26 0,0 0 26 0,0 0-28 16,-14 0 27-16,14 0-23 0,0 0 28 16,0 0-34-16,0 0 31 0,0 0-28 0,0 0 22 15,0 0-17-15,0 0 24 0,0 0-29 0,0 0 29 16,0 0-29-16,0 0 33 0,0 0-35 15,0 0 26-15,0 0-24 0,0 0 25 0,0 0-25 0,0 0 31 16,0 0-31-16,0 0 28 0,0 0-29 16,0 0 37-16,0 0-35 0,0 0 23 0,0 0-23 15,0 0 34-15,0 0-39 0,0 0 32 0,0 0-29 16,0 0 28-16,0 0-25 0,0 0 30 16,0 0-30-16,0 0 24 0,0 0-23 0,0 0 30 15,0 0-35-15,0 0 34 0,0 0-32 0,0 0 31 16,0 0-27-16,0 0 29 0,0 0-31 15,0 0 27-15,0 0-23 0,0 0 27 0,0 0-34 16,0 0 30-16,0 0-28 0,0 0 33 0,0 0-35 16,0 0 29-16,0 0-29 0,0 0 33 0,0 0-39 15,0 0 38-15,0 0-33 0,0 0 29 16,0 0-25-16,0 0 27 0,0 0-33 0,0 0 31 16,0 0-28-16,0 0 29 0,0 0-32 15,0 0 36-15,0 0-31 0,0 0 30 0,0 0-29 16,0 0 30-16,0 0-36 0,0 0 33 0,0 0-29 15,0 0 32-15,0 0-35 0,0 0 32 0,0 0-30 16,0 0 31-16,0 0-24 0,0 0 22 16,0 0-30-16,0 0 34 0,0 0-32 0,0 0 34 15,0 0-31-15,0 0 39 0,0 0-28 0,0 0 36 16,0 0-49-16,0 0 43 0,-9-6-40 0,9 6 34 16,0 0-32-16,0 0 35 0,0 0-45 15,-8-7 43-15,8 7-41 0,0 0 37 0,-6-8-41 16,6 8 40-16,0 0-37 0,-8-9 34 0,8 9-32 15,0 0 37-15,-13-11-44 0,13 11 42 0,-6-6-40 16,6 6 43-16,0 0-42 0,-10-10 38 16,10 10-33-16,0 0 40 0,0 0-47 0,-9-9 36 15,9 9-32-15,0 0 40 0,0 0-41 16,-8-6 41-16,8 6-47 0,0 0 41 0,0 0-34 16,-8-7 38-16,8 7-41 0,0 0 36 0,0 0-35 15,0 0 39-15,-8-8-42 0,8 8 47 16,0 0-48-16,0 0 57 0,0 0-59 0,0 0 45 15,0 0-44-15,-7-6 38 0,7 6-32 0,0 0 43 16,0 0-43-16,0 0 39 0,0 0-43 0,0 0 42 16,0 0-38-16,-6-9 36 0,6 9-38 0,0 0 42 15,0 0-39-15,0 0 3 0,0 0 5 16,-6-9-5-16,6 9 6 0,0 0-3 0,0 0-1 16,0 0-24-16,0 0-12 0,0 0-66 0,-8-11-62 15,8 11-52-15,0 0-140 0,0 0-23 0,0 0-156 16,0 0-264-16,0 0-420 0</inkml:trace>
  <inkml:trace contextRef="#ctx0" brushRef="#br0" timeOffset="122716.92">21893 8156 76 0,'0'-14'561'0,"0"14"-131"16,0 0-100-16,0 0-28 0,0 0-55 0,0 0-4 16,-2-12-49-16,2 12 4 0,0 0-35 0,0 0 13 15,0 0-41-15,-8 13 10 0,8-13-36 16,-5 19 22-16,5-19-12 0,-4 27-6 0,0-13 2 15,4 1-12-15,-2 0 8 0,0 0-7 0,-2 1-1 16,2-1-1-16,0-2-4 0,0 1-13 16,-2-1 0-16,-1 1-4 0,5-14-13 0,-4 20-2 15,4-20-11-15,0 17-5 0,0-17 1 16,-2 13-16-16,2-13 1 0,0 0 7 0,-4 13 15 16,4-13 13-16,0 0-12 0,0 0-12 0,0 0-15 0,0 0-2 15,6-10-9-15,-6 10-3 0,4-22-6 16,3 7 4-16,-3-1-6 0,2-2 0 0,-2-1-4 15,2 0-3-15,0-2 8 0,1 2 6 16,-1 0 13-16,-2 2 32 0,2-1 1 0,-4 4 36 16,2-2 18-16,1 3 15 0,-3 1-5 0,-2 12-4 15,4-20-22-15,-4 20-20 0,4-16-25 16,-4 16-13-16,0 0-25 0,4-15-6 0,-4 15-10 16,0 0 11-16,0 0-12 0,0 0 10 0,12 8-10 15,-12-8-2-15,11 12 0 0,-3-2 2 0,0 0 1 16,-2 0 2-16,5 2-8 0,-3 0-29 0,0-2 41 15,1 3-38-15,-1-1 48 0,-2 0-40 16,-2-1 40-16,2 0-30 0,1 2 69 0,-5-3-12 16,-2-10 64-16,2 24-14 0,-2-24 27 0,-2 21-8 15,2-21 4-15,-9 20 5 0,3-11-15 16,2 1-8-16,-2-2-6 0,-2 0-10 0,-1-1-26 16,1-1 14-16,0 1-29 0,-3-1 5 0,1 0-18 15,-2-1 10-15,3-1-30 0,-3 0 16 16,2 0-12-16,-1-1 0 0,11-3-30 0,-20 5-79 15,20-5-72-15,-19 2-131 0,19-2-76 0,-12 2-136 16,12-2-95-16,0 0 52 0,-15-3 57 16,15 3-14-16,0 0-48 0,0 0-84 0,0-20-368 15,0 20-664-15</inkml:trace>
  <inkml:trace contextRef="#ctx0" brushRef="#br0" timeOffset="123401.7">22228 8113 324 0,'6'-16'689'0,"-6"16"-154"15,8-10-88-15,-8 10-73 0,0 0-37 0,6-10-12 16,-6 10-50-16,0 0-18 0,0 0-64 0,0 0-20 16,0 0-34-16,0 0 1 0,0 0-1 15,0 0-23-15,7 11-4 0,-7-11-2 0,0 18-4 16,0-18-17-16,0 22-11 0,0-22-11 0,0 24-10 15,0-24-12-15,0 22-9 0,0-22-2 16,0 23-9-16,0-23-2 0,0 16-5 0,0-16 0 16,0 0-4-16,0 19 1 0,0-19 4 0,0 0 33 15,0 0 28-15,0 14 19 0,0-14-8 16,0 0 1-16,0 0-12 0,0 0-14 0,6-10-15 16,-6 10 9-16,4-18-33 0,0 5 13 0,-2-1-21 15,2-1 10-15,-2-2-20 0,2-1 16 0,-1 0-12 16,1-1 32-16,0 0 5 0,-2 1 0 0,0-1 29 15,2 3 10-15,-2 2-11 0,0 0-6 16,0 0-13-16,-2 14-5 0,4-23-14 0,-4 23-7 16,0-18-16-16,0 18-6 0,5-14-15 15,-5 14 8-15,0 0-11 0,10-10 10 0,-10 10-6 16,0 0 10-16,21 4-6 0,-11 1 3 0,-2 2 0 16,5 1-2-16,-3 1-1 0,0-1 3 15,1 2-2-15,-1 0 1 0,-2 0 1 0,0 1 4 16,-1 1 7-16,3 0 22 0,-6-1 14 0,0 1 43 15,0 1 18-15,-2-1 9 0,-2-12 11 0,0 26-12 16,0-26-9-16,-4 25 15 0,0-14-24 0,2 1 9 16,-4-1-23-16,2 0 11 0,-2 0-99 15,-1 0 0-15,1-3 0 0,-2 2 0 0,2-3 0 16,-3 1 0-16,1-2 0 0,8-6 0 0,-14 11 0 16,14-11 0-16,-19 7 0 0,19-7 0 15,-18 4 0-15,18-4-381 0,-15 3-115 0,15-3-134 16,-14-5-89-16,14 5 75 0,-9-4 79 0,9 4-42 15,0 0-107-15,-6-11-367 0,6 11-733 0</inkml:trace>
  <inkml:trace contextRef="#ctx0" brushRef="#br0" timeOffset="123886.69">22521 8028 402 0,'6'-10'559'0,"1"0"-106"0,-1 1-53 16,-2 1-29-16,-4 8-29 0,10-14-10 15,-10 14-6-15,9-11-26 0,-9 11-37 0,0 0-36 16,8-10-41-16,-8 10-25 0,0 0 5 0,0 0 2 16,0 0-3-16,10 8-17 0,-10-8-12 0,2 15-10 15,-2-15-14-15,2 20-36 0,-2-20 10 16,0 24-29-16,0-24 2 0,0 24-9 0,0-24 34 16,-2 24-32-16,2-24 11 0,-2 22-29 0,2-22 10 15,-2 18-27-15,2-18 13 0,-2 13-24 0,2-13 9 16,0 0-2-16,0 16 22 0,0-16-17 15,0 0 35-15,0 0 21 0,0 0 2 0,0 0-27 16,0 0-1-16,0 0-26 0,0 0 14 0,0 0-24 16,0 0 11-16,-2-17-14 0,2 17 7 15,0-24-16-15,2 10 9 0,-2-2-8 0,0-2 9 16,2 0-17-16,0 1 17 0,0 0-18 16,0 0 14-16,-2 1-11 0,2-1 11 0,0 3-12 15,1 1 13-15,-3 0-14 0,0 13 14 0,4-22-7 16,-4 22 8-16,2-16-19 0,-2 16 11 15,0-12-20-15,0 12 3 0,0 0-7 0,6-10 24 0,-6 10-11 16,0 0 17-16,0 0-9 0,14 8 10 16,-14-8-2-16,15 13-12 0,-9-4 13 0,2 1-10 15,-1-1 10-15,1 2-13 0,-2 1 1 0,0-2 2 16,3 3 14-16,-5-1-14 0,2 0 21 16,-4 1 1-16,2 0 38 0,-2 1 20 0,2-2 26 15,-4 0 21-15,0-12 12 0,0 23 16 0,0-23 13 16,-4 22 2-16,4-22 4 0,-6 22-20 15,6-22-16-15,-8 18-24 0,8-18 1 0,-13 17-56 0,13-17-55 16,-10 14 0-16,10-14 0 0,-12 11 0 16,12-11 0-16,-13 11 0 0,13-11 0 0,-14 8-36 15,14-8-300-15,-15 9-134 0,15-9-186 0,-8 6-139 16,8-6 142-16,-10 6 14 0,10-6-132 16,0 0-447-16,-9 8-859 0</inkml:trace>
  <inkml:trace contextRef="#ctx0" brushRef="#br0" timeOffset="124684.99">22178 8426 486 0,'0'0'474'16,"0"0"-104"-16,0 0-36 0,0 0-38 0,2-12-14 15,-2 12-44-15,0 0-7 0,0 0-60 0,0 0 1 16,0 0-24-16,0 0 22 0,0 0-21 15,0 0 9-15,-4 17-9 0,4-17-12 0,-4 18-15 0,4-18-9 16,-6 21-11-16,6-21-6 0,-2 23-11 16,-5-12-5-16,7-11-10 0,-4 22-7 0,4-22-12 15,-2 20-1-15,2-20-12 0,-2 16 1 0,2-16-14 16,0 0 8-16,-2 17-13 0,2-17 18 16,0 0 2-16,0 0 22 0,0 14-14 0,0-14 10 15,0 0-26-15,0 0 11 0,0 0-22 16,10-11 13-16,-10 11-24 0,9-18-2 0,-5 9-1 15,-2-5 0-15,2-1-4 0,0-1 0 0,0-1 2 16,-4 1 13-16,7-1 20 0,-3 1-4 16,-2 0 0-16,2 1 0 0,0 2-7 0,-2-1-8 15,2 3-2-15,-4 11-7 0,4-20-1 0,-4 20-4 0,7-16-3 16,-7 16-5-16,4-9 1 16,-4 9 6-16,0 0 8 0,14-3 3 0,-14 3 4 0,15 6 5 15,-9-2-4-15,6 4 3 0,-1 0-7 16,-1 2 23-16,0 0-28 0,1 1 21 0,1 1-28 15,-2 1 29-15,1-1-32 0,-1 1 25 0,-4 0-20 16,5 0 53-16,-3 0 17 0,-4-2 47 16,0 2 23-16,-4 0 22 0,0-13 15 0,0 23 8 15,0-23 1-15,-6 22-13 0,2-13-14 0,-5 1-43 16,1-2 12-16,0 1-40 0,0-2-17 0,-3 1-18 16,1-3-16-16,-2 1 5 0,3-2-23 15,-1 0-28-15,10-4-68 0,-21 8-107 0,21-8-91 16,-14 5-163-16,14-5-170 0,-13 4-87 0,13-4 118 15,0 0-9-15,-10 4-57 0,10-4-619 0,0 0-898 16</inkml:trace>
  <inkml:trace contextRef="#ctx0" brushRef="#br0" timeOffset="125272.98">23772 8183 456 0,'4'-10'362'0,"-4"10"-22"0,6-17-10 0,-6 17 20 16,0-13-26-16,0 13-25 0,-2-11-11 0,2 11-19 15,-10-9-40-15,10 9 11 0,-19-2-46 16,19 2 44-16,-20 9-64 0,5-3 40 0,3 2-48 16,-1 3 4-16,1 3-10 0,-3 1-13 0,3 2-10 15,2 2-18-15,1 0 3 0,3 0-10 16,2 0 0-16,2-1-4 0,2 0 39 0,4 0 13 16,2-2-4-16,5-2-5 0,1 0-15 0,3-4-20 15,1 0-4-15,1-4 5 0,1-2-5 0,-1-2 0 16,1-2 5-16,-1-5 3 0,-1-1-12 15,-1-4 2-15,-1-1 25 0,-1-5-45 0,-5-4-35 16,0 0 4-16,-6 1-26 0,0-2 33 16,-4-1-60-16,0 2-2 0,-6-2-9 0,0 3-46 15,-1 0-77-15,-1 4-84 0,0 3-79 0,-1 0-169 16,1 4-131-16,-2 1-32 0,-1 4 94 0,13 3-34 16,-22 1 47-16,11 2-83 0,-1 5-442 15,4 0-692-15</inkml:trace>
  <inkml:trace contextRef="#ctx0" brushRef="#br0" timeOffset="125604.99">23859 8578 826 0,'0'0'654'15,"-11"3"-149"-15,11-3-117 0,-12-3-47 16,12 3-12-16,-15-1 72 0,15 1-55 0,-20 4 0 15,7 0-69-15,1 2-20 0,2 4-53 0,-3-1-16 16,1 5-41-16,-1 3-1 0,3 2-17 0,2 3 20 16,2-3 30-16,-1 0 49 0,5 1-29 15,2-1 15-15,5 2 34 0,1-2-29 0,4 0-38 16,5-2 3-16,-1-1 22 0,5-3-58 0,-1-1 3 16,1-7 19-16,-3-1-44 0,3-1-21 0,0-3-105 15,-3-2 0-15,-1-3 0 0,-3-3 0 16,-2-1 0-16,1-5 0 0,-5-3 0 0,-2-1 0 15,-2-1 0-15,-4-3 0 0,-2 2 0 0,-2-2 0 16,-3 0-153-16,-3 4-169 0,2 0-120 16,-3 4-97-16,1 1-184 0,-1 5 47 0,-3 0 44 15,-1 4 33-15,1 4-115 0,-1 0-353 0,3 2-717 16</inkml:trace>
  <inkml:trace contextRef="#ctx0" brushRef="#br0" timeOffset="125991.91">23228 8562 641 0,'-6'-11'543'0,"0"3"-97"0,0 1-33 0,-3-1-38 16,9 8-23-16,-16-10-9 0,16 10 9 16,-21-2-22-16,21 2-32 0,-23 6-41 0,15 0-32 15,-2 4-19-15,2 1-25 0,-1 2 2 16,5 2-7-16,-2 1-1 0,6 1-7 0,0 0 68 0,2-2 16 16,4 1-2-16,2-1 1 0,3-2-18 0,3-1-38 15,5-2-24-15,-1-2 19 0,3-3-67 16,0-3-32-16,-1-1-7 0,1-2-18 0,-2-2-6 15,-1-2-13-15,1-4-7 0,-2-1-19 0,-1-2-1 16,-4-3-84-16,-1 0-74 0,-3-3-73 16,-2 0-96-16,-4 1-148 0,-4-3-163 0,0 1-31 15,-4 3 84-15,-2 1 7 0,-7 0-162 0,1 4-455 16,-1 1-819-16</inkml:trace>
  <inkml:trace contextRef="#ctx0" brushRef="#br0" timeOffset="127276.01">21663 5240 413 0,'0'0'467'0,"5"-13"-90"0,-5 13-71 16,0 0-47-16,0 0-42 0,0 0-35 0,0 0 17 15,0 0 4-15,0 0 4 0,0 0-7 16,-5 22-8-16,5-10-11 0,-4 2-17 0,2 1-4 15,-2 0-15-15,0 1-13 0,0-1-2 0,0 1-27 16,-3 1-13-16,3-4-19 0,2 0-9 0,-2 0-19 16,0-1 5-16,4-12-16 0,-6 21-15 0,6-21 6 15,-4 14 3-15,4-14 4 0,0 0 0 16,0 0-1-16,0 0-6 0,0 0 0 0,0 0-11 16,0 0 6-16,18-12-11 0,-12 0 5 0,1-3-9 15,1-1 3-15,0-6-4 0,3 0-3 16,-3-2 4-16,0-1 1 0,-2-1-3 0,7 1-3 15,-5 0 17-15,-2 1 26 0,2 3 24 0,-1 2 29 16,-3 3-12-16,0 1 16 0,0 3-43 16,0 0 1-16,-4 12-33 0,6-18 9 0,-6 18-28 15,0 0 3-15,0 0 1 0,11 4 13 0,-11-4-19 16,6 22 17-16,0-9-21 0,0 4 14 0,1 0-11 16,-3 2 22-16,6 3-10 0,-2-1-8 0,1 1-1 15,1-2 9-15,-4-3 0 0,0 0-2 16,3-2 4-16,-5 0 40 0,2-2 91 0,-4-2 59 15,-2-11 24-15,0 25 4 0,-2-14-19 0,-6-1-4 16,-3 0-20-16,1-2-20 0,-7 1-31 16,3-2-23-16,-3 0-26 0,-1-1-12 0,-1 0-15 15,1 0-11-15,-1-1-10 0,-2-1-11 16,7 3-31-16,-3-4-96 0,5 1-103 0,-3-2-165 16,5 1-166-16,10-3-144 0,-16 5 48 0,16-5 88 15,0 0-22-15,0 0-116 0,0 0-455 0,0 0-777 16</inkml:trace>
  <inkml:trace contextRef="#ctx0" brushRef="#br0" timeOffset="127840.95">22075 5127 386 0,'6'-11'676'16,"-2"2"-118"-16,-4 9-90 0,8-16-49 0,-8 16-60 15,9-13-32-15,-9 13-48 0,0 0-52 0,6-12-52 16,-6 12-42-16,0 0-24 0,0 0-14 0,6 9-11 16,-6-9 2-16,2 20 9 0,-2-5 11 0,-2 0-3 15,2 3-2-15,-2-1-23 0,0 0 2 16,0 2-32-16,-2-1 8 0,4 1-26 0,0-1 9 16,-2-4-18-16,2 2 9 0,0-3-21 15,0-13 17-15,-2 24-15 0,2-24 11 0,0 18-5 16,0-18 39-16,0 0-23 0,0 0 14 0,0 0-26 15,0 0 14-15,0 0-25 0,0 0 10 0,10-17-18 16,-8 4 12-16,0-3-13 0,0-1 16 16,0-3-20-16,0-2-2 0,0-1 2 0,0-6 13 15,0 1-19-15,1 1 19 0,-1 0-20 0,2 0 20 16,0 6-5-16,0 1 1 0,-2 0-4 0,2 3-3 16,-2-1-3-16,0 5-7 0,2-1-1 15,1 2-2-15,-5 12-6 0,10-16 13 0,-10 16 0 16,8-4-2-16,-8 4 5 0,17 8-5 0,-7 2-5 15,-2 1 20-15,3 2-15 0,-3 2 14 16,4 3-4-16,-1 1 14 0,-1 1-1 0,-2-3-5 16,1 0-2-16,-5 0-5 0,4-1 18 0,-2 0 34 15,-2-1 8-15,-2-1 14 0,0 0 25 16,-2-1 24-16,0-13 1 0,0 25-11 0,0-25 3 16,0 22-5-16,0-22-11 0,-4 21-2 0,4-21-7 15,-8 18-10-15,8-18-19 0,-14 15-10 16,9-7-9-16,5-8-3 0,-14 11-7 0,14-11-6 0,-15 8-8 15,15-8-80-15,-10 8-82 0,10-8-152 16,-12 3-133-16,12-3-70 0,-13 9 64 0,13-9-33 16,-14 12-18-16,6-4-97 0,-1 0-580 15,3 3-803-15</inkml:trace>
  <inkml:trace contextRef="#ctx0" brushRef="#br0" timeOffset="128508.17">21965 5748 519 0,'0'0'572'0,"0"0"-142"16,0 0-42-16,0 0-70 0,0 0-24 0,0 0-52 15,0 0-1-15,0 0-37 0,0 0 10 0,0 0-37 16,-14 7 0-16,14-7-20 0,-9 14-22 16,9-14-12-16,-8 17-3 0,8-17-18 0,-6 19-7 15,6-19-17-15,-8 19-19 0,8-19-6 0,-4 18-13 16,4-18-5-16,-5 12-5 0,5-12-2 15,0 0 0-15,-2 12-2 0,2-12-7 0,0 0 6 16,0 0-8-16,0 0 0 0,0 0-3 0,11-11-2 16,-11 11-2-16,8-19-3 0,-2 6-3 0,0-2 4 15,1 0 13-15,-3-3-12 0,4 0 23 16,-2 0-5-16,0-1 29 0,1 0-25 0,1 1 22 16,-2 1-14-16,0 1 18 0,0 1-20 0,1 1 8 15,-3 2-26-15,2 1 14 0,0-2-27 0,-6 13 17 16,9-18-31-16,-9 18 16 0,12-13-17 15,-12 13 17-15,12-5-19 0,-12 5 15 0,13 1-15 16,-13-1 14-16,14 9-4 0,-8-2 16 16,3 0-22-16,-3 3 22 0,-2 1-17 0,2 2 29 15,-2-2-1-15,0 2 35 0,-1 1 3 0,-1 0 46 16,-2 1 19-16,4 1 18 0,-4-4 5 0,0 2 4 16,0 2-18-16,0-1 27 0,0-15-18 15,0 27 16-15,-4-14-11 0,4 1-7 0,0-3 0 16,-5 1-23-16,5-12-4 0,-6 22-25 0,0-12-1 15,2 1-23-15,-4-3 0 0,-1 1-38 0,1-3 22 16,0 0-20-16,-2 1 0 0,-3-2-17 16,5-1-27-16,-5 0-86 0,3-1-140 0,-2-1-98 15,-1 0-141-15,13-2-132 0,-25 4-105 0,25-4 139 16,-22 5-40-16,22-5-91 0,-19 6-500 16,19-6-846-16</inkml:trace>
  <inkml:trace contextRef="#ctx0" brushRef="#br0" timeOffset="128845.05">21847 6282 237 0,'0'0'457'0,"0"0"-118"0,0 0-88 16,0 0-52-16,0 0-53 0,0 0-66 0,0 0-66 16,0 0-88-16,0 0-57 0,-4-10-67 0,4 10-218 15,0 0 52-15</inkml:trace>
  <inkml:trace contextRef="#ctx0" brushRef="#br0" timeOffset="130161.97">21814 6280 404 0,'0'0'377'0,"0"0"-52"0,0 0-57 0,0 0-25 0,0 0-14 15,0 0-25-15,0 0 0 0,0 0-4 16,0 0-9-16,0 0-12 0,0 0 0 0,0 0-11 16,0 0-6-16,0 0-3 0,0 0-10 0,0 0 11 15,0 0-21-15,0 0 3 0,0 0-40 0,0 0-12 16,0 0-22-16,-2-11-14 0,2 11-14 16,9-12 1-16,1 5-22 0,-2 0 11 0,0-2-16 15,1 1 7-15,1-1-7 0,-2 1-3 0,5-2 7 16,-3 2 7-16,-2-1-1 0,3 1 2 0,-3 1 29 15,-8 7-36-15,14-13 17 0,-14 13-2 16,13-10 11-16,-13 10-2 0,8-9 7 0,-8 9-19 16,0 0 11-16,8-8-24 0,-8 8 16 15,0 0-19-15,0 0 12 0,6-6-16 0,-6 6 15 16,0 0-14-16,0 0 8 0,0 0-20 0,0 0 17 16,11-8-17-16,-11 8 12 0,0 0-19 0,0 0 14 15,0 0-17-15,0 0 15 0,0 0-23 0,0 0 18 16,0 0-11-16,8-6 5 0,-8 6-8 15,0 0 22-15,0 0-16 0,0 0 14 0,15 7-10 16,-15-7 18-16,12 5-19 0,-12-5 12 0,17 6-13 16,-7-2 11-16,-10-4-7 0,23 6 13 15,-11-3-15-15,-2 1 12 0,3-2-11 0,-1 2 17 16,1-3-24-16,-1 1 16 0,-12-2-12 16,23 3 17-16,-23-3-17 0,20 3 15 0,-20-3-11 15,15 2 18-15,-15-2-22 0,0 0 17 0,16 1-11 16,-16-1 16-16,0 0-2 0,0 0-16 0,17 2 22 15,-17-2-6-15,0 0 1 0,0 0 3 16,0 0-2-16,12 1-2 0,-12-1-3 0,0 0-1 16,0 0-10-16,0 0 13 0,0 0-4 0,0 0-3 15,13 2-1-15,-13-2-6 0,0 0 6 0,0 0 4 16,0 0 0-16,0 0 1 0,0 0-4 0,0 0 10 16,0 0-1-16,0 0-6 0,0 0-9 15,0 0 8-15,0 0 0 0,0 0-4 0,8 5-4 16,-8-5-3-16,0 0 0 0,0 0-1 15,0 0 2-15,0 0-6 0,0 0 4 0,0 0 0 16,0 0 0-16,0 0 4 0,0 0-1 0,6 13-4 16,-6-13 6-16,0 0 1 0,0 0-4 0,4 11 4 15,-4-11-11-15,0 0 15 0,6 14-11 16,-6-14 7-16,0 0 0 0,7 14-12 0,-7-14 15 16,4 8-1-16,-4-8-2 0,6 10 4 0,-6-10-12 15,0 0 10-15,8 12-3 0,-8-12 0 0,0 0-8 16,4 9 10-16,-4-9 1 0,0 0-3 15,0 0 4-15,5 10 5 0,-5-10-9 0,0 0-1 16,0 0 2-16,0 0-3 0,8 9 0 0,-8-9 7 16,0 0 1-16,0 0-3 0,0 0-5 15,0 0-1-15,0 0 8 0,0 0 2 0,0 0-11 16,4 10 13-16,-4-10-13 0,0 0 18 0,0 0-3 16,0 0 0-16,0 0 6 0,0 0-12 15,0 0 18-15,0 0-3 0,0 0-3 0,0 0-3 0,0 0-10 16,0 0 14-16,0 0 3 0,-6 10 0 15,6-10 2-15,0 0-3 0,-11 5 4 0,11-5 7 16,0 0-16-16,-14 6 22 0,14-6-19 0,-12 5 16 16,12-5-22-16,-15 6 12 0,15-6-20 15,-16 6 19-15,16-6-24 0,-19 9 18 0,19-9-18 16,-19 7-3-16,9-3 3 0,0 1 17 16,-1-1-22-16,11-4 2 0,-20 7 8 0,20-7 9 15,-21 7-22-15,21-7 28 0,-17 5-25 0,17-5-1 16,-12 4-5-16,12-4-3 0,0 0-68 15,-12 6-11-15,12-6-72 0,0 0 32 0,0 0-30 16,-15 3-11-16,15-3 22 0,0 0-4 0,0 0 30 16,0 0 2-16,-10 4 45 0,10-4-10 0,0 0 41 15,0 0-9-15,0 0 30 0,0 0-12 0,0 0 26 16,0 0-18-16,0 0 31 0,-13 3-16 16,13-3 33-16,0 0-13 0,0 0 15 0,0 0-3 15,0 0 14-15,0 0-11 0,0 0 16 0,0 0-9 16,0 0 16-16,0 0-4 0,0 0 9 15,0 0 16-15,0 0-2 0,0 0 16 0,0 0-12 16,0 0 19-16,0 0-21 0,0 0 5 0,0 0-23 16,0 0 17-16,0 0-19 0,0 0 15 0,-10 2-25 15,10-2 8-15,0 0-23 0,0 0 21 16,0 0-26-16,0 0 28 0,-10-7-24 0,10 7 24 16,0 0-6-16,-11-9 12 0,11 9-23 0,-10-8 9 15,10 8-19-15,-10-10 1 0,10 10-4 0,-13-8 21 16,13 8-29-16,-16-9 21 0,16 9-23 15,-17-8 20-15,17 8-30 0,-20-7 28 0,9 4-30 16,-1 0 7-16,-1 1-2 0,3 0 22 16,-4 0-22-16,1 1 14 0,1-2-20 0,12 3 26 15,-23-2-28-15,23 2 25 0,-18-1-31 0,18 1 33 16,-17-1-35-16,17 1 28 0,0 0-39 0,-17 0-34 16,17 0-73-16,0 0-76 0,-12 2-27 15,12-2-62-15,0 0-35 0,0 0-48 0,-8 10-53 16,8-10-68-16,0 0-443 0,4 13-610 0</inkml:trace>
  <inkml:trace contextRef="#ctx0" brushRef="#br0" timeOffset="131092.26">21821 6555 164 0,'0'0'510'0,"0"-12"-89"0,0 12-85 0,0 0-18 16,0 0-56-16,0 0-17 0,0 0-47 0,0 0-8 16,-7-9-49-16,7 9-9 0,0 0-35 15,0 0 30-15,0 0-25 0,0 0 21 0,-4 8-30 16,4-8 13-16,0 0-32 0,-4 15 14 0,4-15-12 15,0 0 2-15,-4 16-10 0,4-16-2 0,-2 12-4 16,2-12-10-16,0 0-3 0,-6 16-2 16,6-16-4-16,0 0-9 0,0 11-8 0,0-11-4 15,0 0 4-15,0 0-5 0,0 0-1 0,-4 13-4 16,4-13 0-16,0 0 8 0,0 0-1 0,0 0-1 16,0 0-6-16,0 0 0 0,0 0 0 15,0 0-8-15,0 0 0 0,10-12-5 0,-10 12 3 16,6-12-4-16,-6 12 4 0,6-15 1 0,-6 15-3 15,4-14-12-15,-4 14 10 0,9-16-11 16,-9 16 9-16,6-13-10 0,-6 13 16 0,4-9-12 16,-4 9 9-16,0 0 3 0,6-12 11 0,-6 12 3 15,0 0 4-15,0 0-8 0,2-11 0 0,-2 11-11 16,0 0 6-16,0 0-12 0,0 0 6 16,9-9-12-16,-9 9 10 0,0 0-7 0,0 0 9 15,0 0-1-15,0 0-6 0,16 1 6 0,-16-1-3 16,10 5 3-16,-10-5 0 0,13 9-4 15,-13-9 2-15,16 10-2 0,-16-10 2 0,17 10 1 16,-9-5-10-16,0 2 7 0,-1-2-2 0,-7-5 4 16,16 12-2-16,-16-12-4 0,10 12 10 15,-10-12-6-15,15 12 8 0,-15-12-8 0,10 12 3 16,-10-12-3-16,9 10 3 0,-9-10 6 0,0 0 2 16,8 9 18-16,-8-9 14 0,0 0 9 0,0 0 19 15,6 10 12-15,-6-10 17 0,0 0 14 16,0 0-15-16,0 0 5 0,0 0-29 0,0 0 13 15,-4 14-13-15,4-14 56 0,0 0-42 0,-13 6 26 16,13-6-50-16,-14 4 29 0,14-4-46 0,-17 6 23 16,17-6-45-16,-18 5 33 0,18-5-50 15,-19 6 32-15,19-6-26 0,-20 6 17 0,20-6-38 16,-19 5 34-16,19-5-37 0,-17 4 37 0,17-4-37 16,-14 4 41-16,14-4-41 0,0 0 38 15,-19 3-41-15,19-3 38 0,0 0-46 0,0 0 19 16,-12-2-92-16,12 2-24 0,0 0-84 0,0 0-91 15,0 0-19-15,-14-1 26 0,14 1-26 16,0 0-14-16,0 0-10 0,0 0-7 0,0 0-26 16,0 0 6-16,-11-4-49 0,11 4-50 0,0 0-280 15,0 0-324-15</inkml:trace>
  <inkml:trace contextRef="#ctx0" brushRef="#br0" timeOffset="132969.29">22505 6401 455 0,'0'0'477'0,"0"0"-112"0,0 0-80 16,0 0-70-16,0 0 34 0,0 0-23 0,0 0-16 15,0 0-25-15,-6 12-15 0,6-12-20 0,-5 13-22 16,5-13-12-16,-6 17-3 0,6-17-7 16,-6 18 3-16,6-18-5 0,-8 18-12 0,8-18 14 15,-9 18-31-15,9-18 4 0,-6 14-34 0,6-14 8 16,-4 12-23-16,4-12 9 0,0 0-21 16,-6 12 8-16,6-12-15 0,0 0 19 0,0 0-14 15,-4 11 17-15,4-11-9 0,0 0 13 16,0 0-18-16,0 0 5 0,0 0-14 0,0 0 6 0,0 0-13 15,0 0 13-15,0 0-19 0,-4-12 14 16,4 12-13-16,0 0 17 0,4-17-19 0,-4 17 4 16,4-13-6-16,-4 13 1 0,2-13 3 0,-2 13 0 15,4-13 5-15,-4 13-9 0,2-12 6 16,-2 12-2-16,4-12 2 0,-4 12 6 0,2-12 2 16,-2 12 12-16,5-12-2 0,-5 12-2 0,4-12 3 15,-4 12-9-15,8-13-5 0,-8 13-5 16,8-11 2-16,-8 11 4 0,6-7-5 0,-6 7-2 15,0 0-1-15,9-9-3 0,-9 9 1 0,0 0-5 16,0 0 6-16,6-8-1 0,-6 8 2 0,0 0-2 16,0 0 2-16,0 0 3 0,0 0 0 15,8-6 4-15,-8 6-9 0,0 0 8 0,0 0-1 16,0 0-2-16,0 0 6 0,0 0-1 0,0 0 5 16,0 0 17-16,0 0 15 0,0 0 17 0,0 0 11 15,0 0 5-15,0 0 7 0,0 0 0 16,15 1-1-16,-15-1-6 0,0 0-6 0,0 0-9 15,0 0-9-15,0 0-5 0,0 0-3 0,0 0-19 16,0 0 6-16,0 0-5 0,0 0-3 16,12-3-18-16,-12 3 10 0,0 0-3 0,0 0-10 15,17-4 9-15,-17 4-3 0,0 0-2 0,16-1-2 16,-16 1-9-16,15-1 10 0,-15 1 1 0,20-2-5 16,-20 2 0-16,21-2-8 0,-21 2 14 0,25-4-3 15,-11 2-3-15,1 1 0 0,-3-1-9 16,0 0 15-16,3 1-7 0,-15 1 4 0,23-3-3 15,-23 3-2-15,16-2 2 0,-16 2-5 16,13-2 7-16,-13 2-3 0,0 0 0 0,16-1 1 16,-16 1-1-16,0 0 3 0,0 0-3 0,10-1-1 15,-10 1 5-15,0 0-5 0,0 0-1 0,0 0-9 16,0 0 12-16,17-1 0 0,-17 1-4 16,0 0 0-16,0 0-7 0,0 0 14 0,0 0 2 15,0 0-7-15,0 0 2 0,0 0-7 0,8 9 11 16,-8-9 1-16,0 0-4 0,0 0-3 0,0 0-8 15,-4 13 9-15,4-13 1 0,0 0-2 16,0 0 1-16,0 14 3 0,0-14-6 16,0 0 1-16,-2 15 1 0,2-15 3 0,0 0-2 0,2 17 0 15,-2-17 2-15,0 0 0 0,2 18-2 16,-2-18 2-16,4 10 0 0,-4-10 0 0,4 10-1 16,-4-10-11-16,7 10 14 0,-7-10 1 15,4 10-22-15,-4-10 22 0,6 9-20 0,-6-9 22 16,0 0-19-16,6 11 24 0,-6-11-25 0,0 0 23 15,6 10-22-15,-6-10 15 0,0 0-11 0,0 0 25 16,5 8-26-16,-5-8 22 0,0 0-23 0,0 0 22 16,0 0-19-16,0 0 19 0,0 0-20 0,4 13 9 15,-4-13-6-15,0 0 20 0,0 0-21 16,0 0 23-16,0 0-23 0,0 0 18 0,0 0-19 16,0 0 19-16,0 0-22 0,0 0 22 0,0 0-16 15,0 0 17-15,0 0-16 0,4 9 14 16,-4-9-19-16,0 0 22 0,0 0-24 0,0 0 21 15,0 0-21-15,0 0 20 0,0 0-13 0,0 0 12 16,0 0-22-16,0 0 24 0,0 0-22 16,0 0 18-16,0 0-21 0,0 0 25 0,0 0-22 15,0 0 19-15,0 0-19 0,0 0 19 16,0 0-20-16,0 0 11 0,0 0-5 0,-6 10 19 0,6-10-22 16,0 0 22-16,0 0-22 0,-11 4 19 0,11-4-23 15,0 0 23-15,-12 4-21 0,12-4 14 16,-10 5-8-16,10-5 16 0,-11 8-22 0,11-8 20 15,-14 6-19-15,14-6 20 0,-13 9-19 16,13-9 20-16,-12 10-23 0,12-10 22 0,-10 6-21 16,10-6 18-16,-9 6-12 0,9-6 14 0,0 0-19 15,-10 7 16-15,10-7-18 0,0 0 20 0,0 0-18 16,-10 8 18-16,10-8-19 0,0 0 20 16,0 0-22-16,0 0 4 0,-9 6-53 0,9-6-14 15,0 0-42-15,0 0-18 0,0 0 4 16,0 0-19-16,0 0 27 0,-8 6-20 0,8-6 34 15,0 0-13-15,0 0 34 0,0 0-6 0,0 0 40 16,-12 4-12-16,12-4 29 0,0 0-11 0,0 0 32 16,0 0-17-16,-15 3 33 0,15-3-24 0,0 0 26 15,0 0-22-15,-14 0 25 0,14 0-19 16,0 0 25-16,0 0-19 0,-17 2 29 0,17-2-21 16,0 0 23-16,-16 0-22 0,16 0 32 0,0 0-19 15,-21 0 24-15,21 0-29 0,-14 0 24 16,14 0-17-16,-19 0 20 0,19 0-23 0,-21 0 15 15,21 0-17-15,-22 1 25 0,22-1-17 0,-25 1 15 16,25-1-7-16,-23 3 10 0,23-3-8 0,-21 0 14 16,21 0-2-16,-18 3-4 0,18-3-3 15,-15 1 2-15,15-1-8 0,0 0 0 0,-18 1 0 16,18-1-1-16,0 0-3 0,0 0-8 0,-11 1-5 16,11-1 0-16,0 0-10 0,0 0 9 15,0 0 0-15,0 0-6 0,-16 0-1 0,16 0-4 16,0 0-2-16,0 0 2 0,0 0 2 0,0 0-6 15,0 0 9-15,0 0-1 0,0 0 2 16,-13 2-1-16,13-2 5 0,0 0 3 0,0 0 11 16,0 0 6-16,0 0 13 0,0 0 8 0,0 0 9 15,0 0 6-15,0 0-3 0,0 0 6 0,0 0 1 16,0 0 20-16,0 0-21 0,0 0 20 16,0 0-24-16,0 0 10 0,0 0-28 0,-12-4 15 15,12 4-20-15,0 0 12 0,0 0-31 0,-4-11 15 16,4 11-34-16,0 0 24 0,-2-16-27 0,2 16 20 15,0 0-42-15,-2-19-19 0,2 19-94 16,2-14-10-16,-2 14-61 0,0-18-75 0,0 18-57 16,0 0-62-16,2-16-47 0,-2 16-139 0,0 0-447 15,0 0-686-15</inkml:trace>
  <inkml:trace contextRef="#ctx0" brushRef="#br2" timeOffset="147293.79">21934 3483 530 0,'0'0'507'16,"-10"9"-100"-16,10-9-1 0,0 0-48 0,-8 7-31 15,8-7-63-15,0 0-39 0,0 0-45 0,0 0 36 16,0 0-3-16,8-8 29 0,4-2 5 16,3-5 18-16,12-4 16 0,4-6 0 0,6-3-2 15,2-4-26-15,19-15-18 0,4-1 65 0,0-3-31 16,4-1-28-16,2-5-36 0,3 0 1 0,5-5 22 16,48-35-32-16,-29 24-32 0,31-18 0 15,-24 21-3-15,26-17-48 0,-29 18-6 0,29-18-52 16,-29 20 11-16,-16 11-66 0,2-1 0 0,0 1 0 15,-3 0 0-15,-3 3 0 0,-7 3 0 0,-6 4 0 16,-8 3 0-16,-14 10 0 0,-11 8 0 16,-6 6 0-16,-5-1 0 0,-3 5 0 0,-5 3 0 15,1 0 0-15,-5 2 0 0,1 2 0 0,-3 0 0 16,0 1 0-16,-8 7 0 0,12-12 0 0,-12 12 0 16,9-7-202-16,-9 7-336 0,0 0-83 0,0 0-186 15,0 0 124-15,0 0 68 0,-2 13-41 0,-7-3-53 16,3 0-347-16,-4 3-708 0</inkml:trace>
  <inkml:trace contextRef="#ctx0" brushRef="#br2" timeOffset="152470.75">22465 4562 501 0,'-10'-14'329'0,"10"14"18"15,-10-11-100-15,10 11 46 0,-13-9-39 0,13 9 5 16,-10-9-27-16,10 9-10 0,0 0-31 0,-10-9-26 16,10 9-28-16,0 0-25 0,0 0-18 0,-9-9-18 15,9 9-8-15,0 0-6 0,0 0 15 0,0 0 0 16,0 0 40-16,0 0-12 0,0 0 16 15,0 0 16-15,0 0 20 0,-6 11 9 0,6-11-4 16,4 16-21-16,1-4-4 0,-3-1-21 0,4 2-10 16,-2 1-30-16,4 1-9 0,-2 1-1 15,3 0-8-15,-1 2 3 0,2 2-4 0,-1 2 17 16,3-1 38-16,0 1 14 0,-1 4-8 16,1-4-7-16,-2 3-3 0,1 0-4 0,1 3-9 15,-2 1-8-15,1 1 0 0,1-2-2 0,-1 2 6 16,-1 1 2-16,0-1-15 0,3 0 9 15,-3 2-6-15,2-1 10 0,3 1-7 0,-3 0 7 16,5 0-24-16,-3-1 30 0,3 1-54 0,-3-3 6 16,3 2-19-16,-1-1 37 0,1 0-15 0,-3 0 19 15,1-2 4-15,-1-1-2 0,1 1 11 0,-3-1 0 16,-2-3-81-16,1-1-3 0,1 0 0 16,-1-1 0-16,-3 1 0 0,6-1 0 0,-1 1 0 15,-1-1 0-15,-2-1 0 0,5 1 0 0,-1-1 0 16,1 0 0-16,-5 0 0 0,9 3 0 0,-3-1 0 15,1 2 0-15,-1-2 0 0,1 1 0 0,-1 0 0 16,1 1 0-16,-5-1 0 0,7 1 0 16,-5-4 0-16,1 4 0 0,-1-3 0 0,1 2 0 15,-1-3 0-15,1 0 0 0,1-1 0 0,-3 1 0 16,3-1 0-16,-1-1 0 0,-1 1 0 0,1 0 0 16,-1-1 0-16,1-1 0 0,-1 0 0 0,-1 0 0 15,1-1 0-15,-4 0 0 0,3 0 0 0,-3-2 0 16,2 0 0-16,-1 0 0 0,-3 1 0 15,2-3 0-15,1 2 0 0,-1 0 0 0,0 0 0 0,1-1 0 16,-3 1 0-16,4 0 0 0,-3 0 0 16,1 0 0-16,0 1 0 0,3-2 0 0,-5 0 0 15,4 0 0-15,-3-1 0 0,1-1 0 0,0 2 0 16,1-4 0-16,-3 0 0 0,2 1 0 0,-1-1 0 16,-3-1 0-16,2 0 0 0,-2-2 0 0,0 2 0 15,-6-9 0-15,13 11 0 0,-13-11 0 16,6 11 0-16,-6-11 0 0,0 0 0 0,8 10 0 15,-8-10 0-15,0 0 0 0,0 0 0 0,0 0 0 16,0 0-601-16,0 0-280 0,0 0-84 16,-2-17 243-16,2 17-95 0,-8-12-518 0,8 12-995 15</inkml:trace>
  <inkml:trace contextRef="#ctx0" brushRef="#br2" timeOffset="153844.34">21143 9052 725 0,'0'0'559'0,"-13"0"-123"15,13 0-66-15,0 0-58 0,-14 2-29 0,14-2-30 16,0 0-15-16,0 0-32 0,-13 2 4 0,13-2 11 16,0 0 10-16,0 0-8 0,13 8-15 15,3-5 5-15,7 0 20 0,10-1-12 0,12-1 28 16,15 0-29-16,11-2 85 0,34 0-12 0,9-1-6 15,10 0 13-15,8 1-20 0,7 2-14 0,86 2-45 16,-14 1-8-16,0 3-47 0,-50 1-31 16,-29-1-21-16,75 8-114 0,-54-1 0 0,-29-1 0 15,0 0 0-15,-4-1 0 0,-9 2 0 0,-3-2 0 16,-13 0 0-16,-8-2 0 0,-21-1 0 0,-14-3 0 16,-15 0 0-16,-6-2 0 0,-4 1 0 0,-7-4 0 15,-3 2 0-15,-17-3 0 0,19 5 0 16,-19-5 0-16,0 0 0 0,0 0 0 0,-9 5 0 15,9-5 0-15,-27 1 0 0,13-1 0 0,-3 1 0 16,1-1-439-16,-3 0-417 0,3 1-218 0,-3-1 195 16,3 2-683-16,-3-1-1279 0</inkml:trace>
  <inkml:trace contextRef="#ctx0" brushRef="#br2" timeOffset="163813.89">1710 3900 780 0,'0'0'591'15,"0"0"-105"-15,0 0-82 0,0 0-76 0,0 0-51 16,0 0-39-16,0 0-30 0,0 0-21 15,0 0 40-15,0 0-54 0,-9 16 29 0,9-16-73 16,-6 21 33-16,2-8-67 0,0 0 34 16,0 3-59-16,0 0-10 0,-1 0 3 0,1 1-7 0,2-2-3 15,-2-1 1-15,0 0-11 0,2-3-10 0,2-11-2 16,-4 21 5-16,4-21 9 0,-2 12 23 16,2-12 33-16,0 0-20 0,0 0-4 0,0 0-15 15,6-8-12-15,-2-5 0 0,0-3-34 16,2-3 31-16,1-7-20 0,-1-2 4 0,2-7-21 15,2 1 16-15,-1 0-4 0,-3 2 48 0,2 7 7 16,-2 1 29-16,0 5-25 0,-1 2 9 16,-1 2-34-16,-2 1 2 0,0 2-31 0,-2 12 3 15,4-20-27-15,-4 20 13 0,0 0-15 0,4-9 17 16,-4 9-21-16,0 0 11 0,0 0-11 0,10 4 13 16,-10-4-30-16,11 7 30 0,-11-7-16 15,14 5 18-15,-14-5-22 0,17 3 24 0,-17-3-18 16,20-2 19-16,-9-3-9 0,-1 0 11 0,3-3-12 15,-3-3 16-15,2 0-16 0,-1-4 53 0,-1 1 13 16,-2-2 21-16,3-2 25 0,-5 5 11 16,2-3 35-16,-2 2-6 0,-2 2-1 0,0 1-33 15,-4 11-18-15,9-18-48 0,-9 18-15 0,0 0 17 16,0 0-31-16,0 0-12 0,8 7-2 16,-8-7 1-16,2 25-2 0,-2-9-25 0,0 3-121 15,2 0-143-15,0 2-120 0,0-2-219 16,0 1-104-16,3 1 128 0,-1-1-5 0,0-1 45 0,2-2-56 15,2 1-482-15,-2-4-738 0</inkml:trace>
  <inkml:trace contextRef="#ctx0" brushRef="#br2" timeOffset="163953.88">2146 3848 70 0,'0'0'651'0,"8"-8"-129"0,-8 8-41 0,0 0-34 16,0 0-47-16,6-7-57 0,-6 7-4 0,0 0-89 15,0 0 3-15,0 0-92 0,0 0 8 16,0 0-72-16,0 0 27 0,-2 13-69 0,2-13 30 15,-6 18-85-15,6-18-74 0,-6 19-90 0,4-7-99 16,-3 1-50-16,1-1-81 0,2 0-67 0,-2 1-409 16,0 1-498-16</inkml:trace>
  <inkml:trace contextRef="#ctx0" brushRef="#br2" timeOffset="164745.89">1753 4875 135 0,'0'0'498'0,"0"0"-184"15,0 0 23-15,0 0-83 0,0 0 21 16,-10 6-39-16,10-6-1 0,0 0-11 0,0 0 1 15,0 0 2-15,0 0-7 0,0 0 41 0,0 0-29 16,0 0 16-16,0 0-3 0,0 0-8 0,0 0-28 16,-9 4-26-16,9-4-37 0,0 0-27 15,0 0 7-15,-6 15 8 0,6-15 1 0,-4 21-20 16,2-5 13-16,0-1 18 0,0 2-10 0,0 0-31 16,0 0-2-16,0 1-29 0,0-2-6 15,2 0-15-15,0-1-6 0,-3-1-2 0,3-14-8 16,0 21-4-16,0-21 8 0,0 15-2 0,0-15 9 15,0 0 36-15,3 13 10 0,-3-13-16 0,0 0-25 16,0 0-1-16,8-15-20 0,-4 2 1 16,0 0-2-16,0-4-3 0,-2-3-10 0,2 1-7 15,1 0 1-15,1-1-3 0,-4 3-9 0,2 0 0 16,0 2 5-16,-2 1 6 0,-2 14-4 16,4-21 3-16,-4 21-8 0,2-18-3 0,-2 18-14 15,0 0 10-15,4-12-6 0,-4 12 9 0,0 0-3 16,0 0 5-16,0 0 10 0,13 3-9 0,-13-3-8 15,10 5 8-15,-10-5 1 0,19 4 11 0,-19-4-10 16,23 2 13-16,-9-4 14 0,0 0-8 16,-1-2-9-16,1 0 7 0,1-3 1 0,-1 0 28 15,-1-2 31-15,-1-1 28 0,-2-1-1 0,1-2 38 16,-3 1-21-16,0-2 15 0,1 1-49 16,-3 1-90-16,0 2 0 0,0 0 0 0,-6 10 0 15,8-16 0-15,-8 16 0 0,5-12 0 0,-5 12 0 16,0 0 0-16,0 0 0 0,0 0 0 15,0 0 0-15,8 11 0 0,-8-11 0 0,0 24 0 16,-2-10 0-16,0 1 0 0,0 0 0 0,0 2-102 16,0 0-389-16,-1 1-101 0,1-1-84 15,0 3-46-15,0-1 178 0,0 0 3 0,0 0-53 0,2 0-115 16,-2 0-300-16,2 0-662 0</inkml:trace>
  <inkml:trace contextRef="#ctx0" brushRef="#br2" timeOffset="165395.89">2129 5089 40 0,'0'0'584'0,"2"-13"-108"0,-2 13-82 16,0 0-6-16,0 0-59 0,2-14-20 0,-2 14-45 16,0 0-8-16,0 0-64 0,0 0-17 15,0 0-40-15,0 0 43 0,0 0 1 0,-2 16 4 16,2-16 1-16,-4 23-12 0,4-23 7 15,-2 24-5-15,2-24 2 0,0 24-20 0,0-24-7 0,4 21 3 16,-4-21-8-16,6 17-17 0,-6-17 48 16,11 11-37-16,-11-11-10 0,12 6-36 0,-12-6-4 15,19-4-32-15,-9 1-35 0,0-1-105 0,3-2-79 16,-3 0-149-16,0 0-25 0,-1-1-15 16,-9 7-13-16,18-8-51 0,-18 8-41 0,13-4-44 15,-13 4-13-15,0 0-389 0,0 0-546 0</inkml:trace>
  <inkml:trace contextRef="#ctx0" brushRef="#br2" timeOffset="165979.89">1860 6160 70 0,'0'0'761'0,"-6"7"-206"16,6-7-122-16,0 0-69 0,0 0-74 0,-6 10-45 15,6-10-34-15,0 0-25 0,0 0 9 0,-4 10-6 16,4-10 56-16,0 0-49 0,-4 13 19 0,4-13-3 16,0 17-12-16,0-17-20 0,-2 24 6 0,2-10-9 15,-2-1-23-15,0 1 2 0,-1 1-13 16,1 1-13-16,0-2-3 0,0 0-16 0,0-1-2 15,2-13-35-15,-2 23-11 0,2-23-8 0,-2 19 6 16,2-19-11-16,0 0 5 0,0 13-11 0,0-13 3 16,0 0-20-16,0 0 6 0,8-13-15 0,-1-3 3 15,-1-1-8-15,0-5 3 0,2-2-10 16,-2-2 12-16,3-1 10 0,-1 1 15 0,0 1 3 16,-2-1 9-16,1 4 9 0,-1 5 15 0,-2 0 12 15,-2 2-9-15,2 3-1 0,-4 12-28 0,4-21-13 16,-4 21 7-16,4-15-20 0,-4 15-10 15,0 0-4-15,5-11-6 0,-5 11 9 0,0 0-12 16,0 0 8-16,0 0-1 0,12-3-10 0,-12 3 4 16,0 0 10-16,14-1-15 0,-14 1 22 0,13-2-13 15,-13 2 16-15,18-2-4 0,-18 2 8 0,15-8-5 16,-15 8 81-16,14-7 16 0,-14 7 24 0,13-12 3 16,-13 12-84-16,8-15-64 0,-8 15 0 0,8-17 0 15,-8 17 0-15,4-11 0 0,-4 11 0 16,0 0 0-16,3-13 0 0,-3 13 0 0,0 0 0 15,0 0 0-15,0 0 0 0,0 0 0 0,0 0 0 16,0 0 0-16,0 0 0 0,4 19 0 0,-4-19 0 16,0 25-550-16,2-13-337 0,0 1-66 0,2 1 247 15,0-1 17-15,2 1-72 0,0-4-392 16,3 2-799-16</inkml:trace>
  <inkml:trace contextRef="#ctx0" brushRef="#br2" timeOffset="166212.89">2247 6159 1146 0,'0'0'721'0,"0"0"-108"15,12 1-75-15,-12-1-33 0,0 0-86 0,0 0-51 16,0 0-66-16,15 0-22 0,-15 0-58 0,0 0-26 16,0 0-45-16,0 0 1 0,16 3 12 0,-16-3 29 15,11 6-5-15,-11-6 62 0,12 12 36 0,-12-12 56 16,6 19 46-16,-6-19 34 0,2 25-77 0,-4-11-345 16,0 2 0-16,-2-3 0 0,0 2 0 15,0-1 0-15,0 2 0 0,0-3 0 0,-1 0 0 16,1 0 0-16,0-2 0 0,2 1 0 0,2-12 0 15,-4 21 0-15,4-21-175 0,-4 16-624 0,4-16-79 16,-2 14 73-16,2-14 179 0,-6 10-86 16,6-10-620-16,0 0-992 0</inkml:trace>
  <inkml:trace contextRef="#ctx0" brushRef="#br2" timeOffset="166929.95">2443 4003 143 0,'0'0'785'0,"0"0"-181"0,0 0-67 15,0 0-112-15,0 0-33 0,0 0-95 16,0 0-47-16,0 0-26 0,0 0-2 0,17-2 0 15,-17 2-25-15,18-4-39 0,-5 1-33 0,1 0-16 16,3-1-47-16,-1 0-95 0,3 0-79 0,2 0-59 16,-1-2-63-16,3 0-81 0,-2 1 20 0,-1-1-65 15,-1 0 31-15,-2 0 19 0,-1 0 35 16,-3 0 42-16,-1-1 42 0,-2 1 66 0,-10 6 56 16,13-13 51-16,-13 13 54 0,6-10 35 15,-6 10 90-15,0 0-17 0,-2-15 62 0,2 15 7 16,0 0 14-16,-8-12 8 0,8 12-18 0,0 0 0 15,-9-10-58-15,9 10-11 0,0 0-58 16,0 0 0-16,0 0-42 0,0 0 14 0,0 0-36 16,0 0 21-16,11-5-25 0,-11 5 22 0,18 7-19 15,-7-2 41-15,-3 0-17 0,-8-5 62 0,16 10-40 16,-16-10 28-16,13 10 8 0,-13-10 35 0,6 14-50 16,-6-14-13-16,-4 17-9 0,0-6-16 15,0 0-24-15,-5-1-123 0,3 3-110 0,-2 1-97 16,2 1-86-16,-3 0-88 0,3 2-157 0,0 1-321 15,2 1-609-15</inkml:trace>
  <inkml:trace contextRef="#ctx0" brushRef="#br2" timeOffset="167141.12">2644 4789 159 0,'0'0'876'0,"-13"9"-218"16,13-9-110-16,-10 6-94 0,10-6-67 0,0 0-45 16,0 0-27-16,0 0-41 0,0 0-50 15,19-4-50-15,-7-1-33 0,3 1-32 0,-1 1-70 16,3 0-124-16,1-2-79 0,-1 1-89 0,1 1-53 16,-1-1-103-16,-1-2-7 0,1 0-77 0,-3-1-316 15,-1-2-416-15</inkml:trace>
  <inkml:trace contextRef="#ctx0" brushRef="#br2" timeOffset="167347.87">2867 4626 168 0,'0'0'663'0,"-12"-9"-161"16,12 9-78-16,0 0-87 0,-11-7-81 0,11 7-58 15,0 0-33-15,0 0-32 0,0 0 25 0,0 0 8 16,0 0-9-16,19 6 3 0,-7 0-39 16,3-1 14-16,-3 4-32 0,5-2 32 0,-1 2 38 15,-1 1 16-15,-3 0 30 0,-1 1-3 0,-3 1 20 16,-2 1-27-16,-4 1-25 0,-4 0-42 15,-4 2-17-15,-2-1 3 0,-3 0-13 0,-1 1-150 16,-3-2-143-16,1 0-87 0,-1-3-119 0,1-1-98 16,1-5-112-16,1-2-671 0,12-3-909 0</inkml:trace>
  <inkml:trace contextRef="#ctx0" brushRef="#br2" timeOffset="167765.66">3398 3709 183 0,'0'0'721'0,"0"0"-209"0,0 0-108 16,0 0-81-16,0 0-51 0,0 0-29 0,-4 21-21 16,4-8-6-16,2 3-22 0,-2 3 12 0,2 0-44 15,0 2-19-15,0 0-22 0,3 1-24 16,-3 0-9-16,-2 0 14 0,2 0-6 0,0-1 12 15,-2-2 6-15,0-1-9 0,0-2 45 0,0-2 9 16,0-14 33-16,0 26 24 0,0-26 4 16,-2 16-3-16,2-16 8 0,0 0-49 0,0 0-38 15,-17-3-23-15,13-7-22 0,-2-2-24 0,0-4-14 16,-1-4-13-16,3-6-6 0,0-4-17 0,2-4-11 16,0-1-3-16,4-5-8 0,0-1 4 15,4 2-9-15,3 0 2 0,-1 3-9 0,4 2 3 16,-1 3-6-16,3 2 2 0,-1 7-6 0,-1 3 4 15,2 4-7-15,-1 2 8 0,-3 5-1 0,1 1 3 16,1 4 14-16,-12 3 17 0,14 2 7 16,-14-2 31-16,9 13 5 0,-9-13 2 0,-2 22-4 15,-5-7-12-15,1 0-13 0,-2 1 4 0,-4 3-50 16,1 0-145-16,1 0-182 0,-3-2-214 16,5-1-1-16,-2 0 1 0,2-1-89 0,3-2-668 15,-1 1-969-15</inkml:trace>
  <inkml:trace contextRef="#ctx0" brushRef="#br2" timeOffset="167948.65">3653 3875 448 0,'0'0'887'0,"10"4"-219"16,-10-4-99-16,0 0-67 0,8 6-82 0,-8-6-67 16,0 0-75-16,6 9-8 0,-6-9-20 0,2 16-43 15,-2-16-36-15,0 23-31 0,0-23-41 0,0 28-53 16,0-12-141-16,-2 1-124 0,0 0-88 15,0 2-101-15,0 1-87 0,-2 2-114 16,-4 3-385-16,4 1-647 0</inkml:trace>
  <inkml:trace contextRef="#ctx0" brushRef="#br2" timeOffset="168483.08">3454 4672 590 0,'0'0'651'0,"0"0"-134"0,10-4-87 15,-10 4-81-15,0 0-59 0,0 0-4 16,0 0 21-16,9 9 33 0,-9-9 11 0,2 19-39 16,-2-19-23-16,0 27-55 0,0-12-19 0,0 1-37 15,-2 3-25-15,0-3-17 0,0 3 20 0,-3 0-5 16,1 0-20-16,2-2-18 0,-2 1-10 15,0-3-47-15,2 0 29 0,-2-3-24 0,2-1 75 16,2-11 28-16,-4 18 22 0,4-18-14 0,0 0-35 16,0 0-30-16,0 0-9 0,0 0-30 15,-13-14-11-15,13 14-16 0,0-30 6 0,2 11-22 16,0-3-10-16,0-4-15 0,5 1-6 0,-1-1 2 16,0 2 4-16,2 0-2 0,1 2 2 0,-3 5 24 15,0 0-32-15,2 1-7 0,-2 1 10 16,1 3-14-16,-1 0 5 0,0 4 0 0,-6 8 10 15,8-14-14-15,-8 14 20 0,0 0 27 0,0 0-35 16,0 0-41-16,0 0-125 0,9 12-131 0,-9-12-183 16,-2 20-156-16,2-20 33 0,2 24 77 15,0-10-18-15,0-1-77 0,2 0-548 0,2 2-819 16</inkml:trace>
  <inkml:trace contextRef="#ctx0" brushRef="#br2" timeOffset="168685.33">3671 4841 560 0,'0'0'713'0,"11"11"-58"0,-11-11-82 0,0 0-32 0,8 11-51 15,-8-11-33-15,0 0-85 0,0 0-31 0,8 10-57 16,-8-10-43-16,0 0-46 0,0 0-29 16,6 14 39-16,-6-14 42 0,9 19 0 0,-7-7-19 15,2 3 31-15,0 1-11 0,2 1-10 0,-2 1 13 16,0 0-29-16,3-1-11 0,-3 1-46 16,2 0-83-16,-2-2-82 0,2-1 0 0,0-1 0 15,1-1 0-15,1-3 0 0,0-2 0 0,0 1 0 16,5-6-55-16,-13-3-443 0,23 3-201 15,-23-3-153-15,22-3 51 0,-9 0 32 0,-5-4-662 16,-8 7-1115-16</inkml:trace>
  <inkml:trace contextRef="#ctx0" brushRef="#br2" timeOffset="168989.03">2770 6179 33 0,'0'0'871'0,"-10"13"-233"0,10-13-114 0,0 0-71 15,0 0-18-15,0 0-42 0,6 10-39 0,-6-10-100 16,0 0-43-16,20-2-53 0,-20 2-27 16,23-4-49-16,-10 0-115 0,-1 0-72 0,5 0-112 15,-3 0-55-15,3-1-70 0,-3-1-97 16,1 0-16-16,-3 0-383 0,0-2-458 0</inkml:trace>
  <inkml:trace contextRef="#ctx0" brushRef="#br2" timeOffset="169156.03">2979 6093 622 0,'0'0'505'0,"-9"-9"-29"16,9 9-46-16,-12-6-31 0,12 6-55 0,-10-5-31 15,10 5-81-15,0 0-29 0,-13-3-59 16,13 3-5-16,0 0-19 0,0 0 6 0,-2 14-18 16,2-14-5-16,11 19-26 0,-5-6-14 0,2 0-15 15,0 2-1-15,1 1-17 0,-1 0 3 16,4 4-11-16,-6-3 2 0,1 0-8 0,-3 2-48 16,-2-2-81-16,0 0-41 0,0-1-93 0,0 0-56 15,-2-1-88-15,0-15-131 0,2 20-373 16,-2-20-532-16</inkml:trace>
  <inkml:trace contextRef="#ctx0" brushRef="#br2" timeOffset="169619.03">3615 5965 1540 0,'0'0'913'0,"-14"7"-210"0,14-7-116 0,-10 12-83 15,10-12-67-15,-9 16-51 0,9-16-29 0,-8 20 25 16,4-9 94-16,2 0-55 0,-2 3-56 0,2-1-71 15,2 3-43-15,-2 1-65 0,2-1-14 16,0 1-49-16,0-1-29 0,0 0-94 0,0-2 0 16,0-14 0-16,0 23 0 0,0-23 0 0,0 20 0 15,0-20 0-15,0 0 0 0,-2 15 0 0,2-15 0 16,0 0 0-16,0 0 0 0,0 0 0 0,-9-15 0 16,3 4 0-16,4-4 0 0,-2-2 0 15,2-3 0-15,0-3 0 0,2 0 0 0,2-5 0 16,2 1 0-16,0-2 0 0,4 2 0 0,1 0 0 15,1 2 0-15,0 2 0 0,3 2 0 16,-5 5 0-16,0 0 0 0,-2 2 0 0,-1 3 0 16,1 1 0-16,-6 10 0 0,6-14 0 0,-6 14 0 15,0 0 0-15,0 0 0 0,0 0 0 16,0 0 0-16,0 0 0 0,6 15 0 0,-6-15 0 16,13 18 0-16,-5-7 0 0,4-3 0 0,1 5 0 15,3-2 0-15,3 1 0 0,-5-2 0 16,1-1 0-16,-3 0 0 0,-2 1 0 0,-3 2 0 15,-5-1 0-15,-4 3 0 0,-7 1 0 0,-5 2 0 16,-7-1 0-16,-2 3 0 0,-3 0 0 0,1 0 0 16,4-8 0-16,0 4 0 0,3-5 0 0,5 0 0 15,-1-3 0-15,4 0 0 0,10-7-5 16,-11 13-1346-16,11-13-50 0,0 0-313 0,2 15-1466 16</inkml:trace>
  <inkml:trace contextRef="#ctx0" brushRef="#br2" timeOffset="169920.03">2805 7028 2088 0,'0'0'1113'0,"15"-8"-242"0,7 3-204 16,9-4-125-16,9-1-57 0,9-3 58 0,30-9-49 15,16-4-64-15,12-4-12 0,69-18-38 0,0 0-220 16,-5 0-160-16,1 4 0 0,-40 8 0 16,-22 6 0-16,63-18 0 0,-44 14 0 0,-28 7 0 15,0 1 0-15,-6 1 0 0,-8 3 0 16,-11 3 0-16,-22 4 0 0,-14 5 0 0,-12 3 0 0,-7 1 0 16,-6 3 0-16,-15 3 0 0,0 0-225 15,0 0-533-15,-15 10-136 0,-8 1 5 0,-16 6 85 16,-8 6-659-16,-26 12-1155 0</inkml:trace>
  <inkml:trace contextRef="#ctx0" brushRef="#br2" timeOffset="170906.04">3696 5981 27 0,'0'0'340'0,"-4"-15"-40"0,4 15-29 15,-2-13-29-15,2 13-9 0,-2-17 6 16,2 17-10-16,-2-19 24 0,2 19-12 0,-2-18 19 15,2 18-15-15,-5-19 10 0,5 19-36 0,-4-14 5 16,4 14-28-16,-6-11-25 0,6 11-59 16,0 0-14-16,0 0-27 0,0 0-1 0,-14 13 27 15,10 4 19-15,1 5 13 0,1 6-14 0,-4 7 14 16,4 5-20-16,-2 0-12 0,0-1-17 0,0 2 1 16,-2-3-21-16,1-2 17 0,1 0-15 0,-2-7 11 15,2-2-1-15,-2-1 26 0,2-7 23 16,-1 0 34-16,1-3 28 0,2-1 35 0,-2-4-10 15,4-11-30-15,-6 14-32 0,6-14-33 0,0 0-25 16,0 0-17-16,-8-18-26 0,8 4 0 16,2-6-18-16,-2-3 1 0,6-7-10 0,-2-8-11 15,6-10 0-15,3-3-3 0,3-2-23 16,9-18 35-16,-2 13-13 0,0 11-13 0,1 2 7 16,3 3-2-16,0 5 3 0,-2 4-10 0,-2 8-15 15,-1 5 12-15,-3 7 7 0,-4 5 1 16,-1 3 12-16,0 6 7 0,-3 5 20 0,-3 2 20 15,-4 6 4-15,-2 2 19 0,-4 4 2 0,-2 4-10 16,-4 1-14-16,-5 5-11 0,1-1-5 0,-5 1 2 16,-1-1-16-16,-5 3 5 0,5-6-7 0,-5-2-56 15,2-1-51-15,-2-1-86 0,5-9-46 16,-1 1-59-16,3-1-33 0,1-4-78 0,1-3-85 16,1-1 24-16,5 0 47 0,8-5-39 0,-14 7-19 15,14-7-48-15,0 0-42 0,0 0-423 16,-5 10-628-16</inkml:trace>
  <inkml:trace contextRef="#ctx0" brushRef="#br2" timeOffset="171256.03">4006 6179 23 0,'0'0'825'0,"10"-9"-197"0,-10 9-78 0,0 0-52 16,9-8-59-16,-9 8-46 0,0 0-63 0,0 0-62 15,8-8-52-15,-8 8-57 0,0 0-27 0,0 0-32 16,0 0-22-16,14 0-10 0,-14 0-9 16,17 7-19-16,-7-3 0 0,1 1 2 0,-1 1 41 15,2 1 3-15,-1 0 42 0,-1-1 8 0,-2 2 34 16,-1 3 75-16,-5 2 149 0,-2 2 13 0,-7 2-33 16,-3 3-29-16,-9 5-42 0,1-2-50 15,-5 2-29-15,2-2-69 0,-1-1-155 0,1 0 0 16,4-5 0-16,3-1 0 0,2-4 0 0,-1-2 0 15,5 1 0-15,0-3 0 0,-1-1 0 16,9-7-21-16,-8 14-273 0,8-14-50 0,-4 11-73 16,4-11-68-16,0 0-31 0,-4 14 49 15,4-14 165-15,-8 16 13 0,1-6 11 0,-1-1-41 16,0 2-18-16,0 2-47 0,-3-1-135 0,1 2-490 16,-2 1-661-16</inkml:trace>
  <inkml:trace contextRef="#ctx0" brushRef="#br2" timeOffset="172190.81">3708 7390 62 0,'0'0'347'16,"0"0"-106"-16,0 0-12 0,-12-5-28 0,12 5-40 15,0 0 26-15,0 0 2 0,-8 9-8 16,8-9-1-16,-4 11 9 0,4-11-19 0,-7 19 5 15,7-19-3-15,-6 21 18 0,4-9-26 0,-2 1 9 16,0 1-19-16,2-1 0 0,-2 0-39 16,0 0 3-16,-1-1-36 0,5-12 3 0,-6 20-28 15,6-20 8-15,-4 17-6 0,4-17 37 0,0 0 4 16,0 0-1-16,0 0-23 0,0 0-8 16,0 0-15-16,10-15-1 0,-3 0-2 0,-1-2-1 15,4-5 17-15,-2-3-13 0,5-6 6 0,-3-3-18 16,5-8 6-16,-1-2-5 0,1 1 27 0,-1 2 3 15,0 7 24-15,-1 3-9 0,-1 2 6 16,-1 5-28-16,-1 3-5 0,0 5-26 0,-1 2-3 16,1 5-12-16,0 2 27 0,-10 7 11 0,21-1 52 15,-11 8 8-15,1 2 30 0,-3 5 1 16,0 3 2-16,-2 4-19 0,3 3-15 0,-5 2-18 16,0 2-19-16,-2 2-36 0,0-1 16 0,-2 4-32 15,0-2-5-15,-2 1-160 0,0-1-117 16,-2 1-184-16,-2 2-122 0,1-3 57 0,-3 1-42 15,0-6-76-15,-2 0-638 0,-3-5-901 0</inkml:trace>
  <inkml:trace contextRef="#ctx0" brushRef="#br2" timeOffset="172976.69">3744 7539 570 0,'4'-13'478'0,"-2"1"-104"0,4 0-35 0,0-1-71 16,2 0-45-16,3 0-59 0,1 0-19 0,3 0-40 15,1 0-10-15,5-2-34 0,0 3-42 0,1-2-67 16,3 4-35-16,-2-1-28 0,-3 1-28 16,3 2-12-16,-4 0-14 0,-1 2 24 0,-1 1 1 15,-3-2 35-15,-1 3 14 0,-1 0 41 0,-12 4 6 16,17-9 62-16,-17 9 6 0,8-5 67 0,-8 5 13 16,0 0-3-16,0 0 0 0,0 0-8 15,0 0-5-15,0 0-8 0,0 0-2 0,-6-10-12 16,6 10-10-16,0 0-8 0,0 0-3 0,0 0-10 15,0 0 9-15,-11 6-22 0,11-6 15 16,0 0-21-16,0 0 14 0,0 0-20 0,0 0 8 16,11 7 10-16,-11-7-1 0,0 0 1 15,12-1-2-15,-12 1 14 0,11-4 14 0,-11 4 9 16,12-8 1-16,-12 8 4 0,12-9-3 0,-12 9-7 16,13-11-7-16,-13 11-7 0,10-11-8 0,-10 11-9 15,10-6-10-15,-10 6 1 0,11-5-4 16,-11 5-3-16,12-4-1 0,-12 4-7 0,11-2 4 15,-11 2-2-15,14-2-2 0,-14 2 2 0,0 0-4 16,21 1 4-16,-21-1 1 0,0 0 3 0,18 1 12 16,-18-1 2-16,0 0 3 0,21 0-1 15,-21 0-2-15,16-2-3 0,-16 2-3 0,21-5-5 16,-11 1-3-16,1-2 1 0,-1 1-1 0,0-1 2 16,1-1-4-16,-3-1-3 0,0 0 3 0,1-1-3 15,-1 0-5-15,-2 1 8 0,-6 8-2 16,10-18 1-16,-10 18 3 0,7-12 3 0,-7 12-2 15,0 0 0-15,0 0-3 0,0 0-3 0,0 0 4 16,-11-5 1-16,11 5 5 0,-14 12 2 16,8-4-1-16,-1 0-4 0,1 1-3 0,2-1 0 15,4-8 1-15,-8 17-3 0,8-17 1 0,0 13 3 16,0-13 4-16,4 11-4 0,-4-11-2 16,10 4 3-16,-10-4-1 0,17 0-1 0,-17 0-4 15,21-5 1-15,-11-1 5 0,-2 1 17 0,2-2 23 16,-1-2 23-16,1-1 25 0,-2 0 10 15,1 0 6-15,-1-2 38 0,-2 4 4 0,0-1 22 16,-6 9-44-16,11-12-17 0,-11 12-40 0,6-8-6 16,-6 8-9-16,0 0 68 0,10 11 57 0,-10-11 37 15,2 22 5-15,-4-6 9 0,2 1 8 0,-4 2-1 16,0 1-19-16,-2 4-29 0,-3 2 19 16,-1-2-19-16,-4 5-20 0,-1-1-39 0,-1-1-115 15,-1-2-24-15,-2-2 0 0,3-3 0 0,-1-3 0 16,5-2 0-16,-3-4 0 0,3-1 0 15,2-5 0-15,10-5-297 0,-19 2-240 0,19-2-114 16,-14-7-72-16,14 7 74 0,-4-19 83 0,4 19-21 16,6-23-49-16,0 10-11 0,4 0-258 0,3-4-548 15</inkml:trace>
  <inkml:trace contextRef="#ctx0" brushRef="#br2" timeOffset="173428.71">4624 7149 295 0,'13'-11'558'0,"-5"3"-94"0,2 0-45 0,-2 1-41 15,1 0-62-15,-9 7-37 0,12-9-39 0,-12 9-24 16,15-6 15-16,-15 6-3 0,0 0 0 16,12 7 8-16,-12-7-30 0,8 13-5 0,-8-13-24 15,4 17-7-15,-4-17-45 0,2 19-12 0,-2-19-33 16,0 17-1-16,0-17-27 0,0 0 2 0,0 21-18 16,0-21 6-16,0 0-7 0,0 0 22 0,3 13-32 15,-3-13 10-15,0 0-21 0,0 0 9 16,0 0-17-16,6-18 11 0,-6 18-17 0,6-21 15 15,-4 9-16-15,4-1 20 0,-2 1-17 0,0 0 31 16,3 1-17-16,-3 0 17 0,2 2-22 16,-6 9 15-16,8-15-26 0,-8 15 14 0,9-8-16 15,-9 8 13-15,0 0-15 0,0 0 8 0,10 4 0 16,-10-4 21-16,2 12-26 0,-2-12 21 16,2 18-19-16,-2-18 19 0,2 18-23 0,-2-18 20 15,0 16-12-15,0-16-3 0,0 0-1 0,0 20 17 16,0-20-18-16,0 0 30 0,4 11-24 15,-4-11 23-15,0 0-26 0,0 0 20 0,13-8-23 16,-7-2 15-16,0 1-20 0,0-4 18 0,2-1-20 16,-1 0 18-16,1-2-21 0,0 3 23 0,0 0-20 15,1 1 10-15,-3 0-13 0,0 1 19 0,0 3-26 16,-6 8 20-16,13-13-21 0,-13 13 3 16,0 0 4-16,10-3 22 0,-10 3-81 0,0 0-104 15,8 7-72-15,-8-7-73 0,7 12-48 0,-7-12-33 16,12 14-11-16,-12-14-46 0,14 14-25 15,-14-14-45-15,19 7-271 0,-19-7-401 0</inkml:trace>
  <inkml:trace contextRef="#ctx0" brushRef="#br2" timeOffset="173859.7">5108 7028 125 0,'0'0'419'0,"12"-12"-75"0,-12 12-30 0,9-14-40 16,-9 14-26-16,4-13-21 0,-4 13-11 0,0 0-23 16,-2-16-11-16,2 16-16 0,0 0-17 0,-11-10 2 15,11 10-4-15,0 0-2 0,0 0-8 16,-14-1 3-16,14 1 0 0,0 0-27 0,-15 8-5 15,15-8-33-15,0 0-8 0,-8 10-25 0,8-10 13 16,0 0-23-16,0 0 11 0,0 0-21 16,2 13 9-16,-2-13-14 0,0 0 8 0,0 0-15 15,17 0 7-15,-17 0-13 0,14-5 16 0,-14 5-10 16,15-5 25-16,-15 5 16 0,14-7 16 0,-14 7 4 16,10-4-12-16,-10 4-17 0,0 0-7 15,0 0-8-15,13-2-2 0,-13 2-2 0,0 0-1 16,0 0 16-16,0 0-9 0,8 10 8 0,-8-10-11 15,0 0 0-15,0 0-4 0,0 17 3 16,0-17-12-16,0 0 1 0,0 0-5 0,0 14 8 16,0-14-9-16,0 0 8 0,0 0-1 0,0 0 7 15,0 0-12-15,0 0 12 0,0 0-17 0,15 0 10 16,-15 0-11-16,12-14 11 0,-12 14 1 16,12-12 41-16,-12 12 0 0,15-14 17 0,-15 14-15 15,12-12 5-15,-12 12-24 0,11-9 4 0,-11 9-13 16,8-8 11-16,-8 8-27 0,8-5 15 15,-8 5-21-15,0 0 18 0,15-7-26 0,-15 7 0 16,14-4-104-16,-14 4-26 0,19-4-61 0,-19 4-67 16,20-6-22-16,-20 6-62 0,21-4-36 0,-21 4-56 15,21-3-94-15,-21 3-470 0,14-1-650 16</inkml:trace>
  <inkml:trace contextRef="#ctx0" brushRef="#br2" timeOffset="174160.7">4171 7679 129 0,'-86'35'731'15,"-3"2"-151"-15,2 0-55 0,0 1-19 0,6-4-75 16,9-2 12-16,18-9-29 0,13-5-43 0,10-4-52 16,8-3-29-16,11-3 11 0,12-8 25 15,0 0-24-15,23 9 75 0,14-18-51 0,41-10-52 16,22-10-19-16,77-20-25 0,7-3-30 0,4-1-7 15,9-2-24-15,1 2-6 0,-8 2-18 16,-10 4-18-16,-45 13-63 0,-28 7-64 0,-3 2 0 16,-9 1 0-16,-9 3 0 0,-17 5 0 0,-20 5 0 15,-12 3 0-15,-1-1 0 0,-12 4 0 0,-3 1 0 16,-6 2 0-16,-15 2 0 0,0 0-309 0,0 0-202 16,0 0-146-16,-11 9-84 0,-5-2 102 15,-5 2 75-15,-4-1-40 0,0 1-79 0,3 2-416 16,-3-2-745-16</inkml:trace>
  <inkml:trace contextRef="#ctx0" brushRef="#br2" timeOffset="-190161.69">4856 3570 825 0,'2'-12'766'0,"-2"12"-160"16,2-20-113-16,-2 20-81 0,-2-19-76 0,2 19-65 15,-2-21-96-15,2 21-75 0,-2-17-77 16,2 17-70-16,-2-13-115 0,2 13-138 0,0 0-169 16,-5-11-475-16,5 11-601 0</inkml:trace>
  <inkml:trace contextRef="#ctx0" brushRef="#br2" timeOffset="-189661.21">4546 3597 120 0,'4'-18'738'0,"-4"18"-142"0,-2-13-85 0,2 13-26 15,0 0-57-15,-9-12-47 0,9 12-35 0,0 0-40 16,-18 0-42-16,18 0-29 0,-19 10-7 15,11-1-55-15,-2 4-12 0,3 2-46 0,1 2-3 16,0 1-37-16,2 2 6 0,2 0-34 16,4-1 13-16,0 1-25 0,2-1 14 0,2-3-23 15,3-1 16-15,3-2-13 0,0-4 18 0,1-1-1 16,3-4 64-16,-1-4 14 0,-1-2 50 16,-1-3 49-16,-1-1 32 0,-2-2 22 0,-3-4-21 15,-3-1-15-15,-4-2-78 0,-4 0 3 0,-1-1-53 16,-3-1-1-16,-2 2-45 0,-1 2-2 0,-1 1-29 15,2-1-46-15,-1 2-119 0,3 2-211 0,0 0-192 16,2 1-204-16,6 8-76 0,-7-10 203 16,7 10-55-16,0 0-696 0,13-3-1026 0</inkml:trace>
  <inkml:trace contextRef="#ctx0" brushRef="#br2" timeOffset="-189328.19">5021 3337 200 0,'0'0'713'0,"4"-20"-93"0,-4 20-65 0,0 0-28 16,-2-18-13-16,2 18-47 0,0 0-41 0,-4-10-61 16,4 10-37-16,0 0-23 0,-15 15-19 0,7-1-29 15,-2 6 77-15,2 3-33 0,-3 3-3 16,1 4-45-16,2 2-30 0,1-3-37 0,1-1-48 15,2-1-25-15,2-3-4 0,0-3-27 0,4 1-20 16,0-5 1-16,2 1-3 0,2-6-2 16,3-1-8-16,-1-4 36 0,-8-7 1 0,21 5 34 15,-21-5-117-15,18-7-4 0,-18 7 0 0,13-13 0 16,-13 13 0-16,6-21 0 0,-6 21 0 0,-6-19 0 16,-1 10 0-16,-1 0 0 0,-2 3-139 0,-3 0-659 15,-1 5-196-15,-3 2 28 0,3 4-705 16,-3 1-1412-16</inkml:trace>
  <inkml:trace contextRef="#ctx0" brushRef="#br2" timeOffset="-188857.79">4794 3879 1081 0,'0'0'1024'16,"0"0"-181"-16,0 0-96 0,0 0-111 0,0 0-129 15,0 0-86-15,0 0-96 0,0 0 12 0,0 0-49 16,0 0-77-16,0 0-216 0,0 0-261 0,0 0-280 16,0 0-65-16,0 0-234 0,0 0-472 15,0 0-973-15</inkml:trace>
  <inkml:trace contextRef="#ctx0" brushRef="#br2" timeOffset="-188076.79">4558 4551 475 0,'0'0'565'0,"-12"1"-131"0,12-1-35 0,-19 8-68 15,9-1-33-15,-3 3-56 0,3 0-9 0,0 0-36 16,-1 2-4-16,1 0-46 0,4-1-10 15,0 1-33-15,1 0-8 0,5-12-22 0,0 22 14 16,5-11-18-16,1-4 28 0,4 0 5 0,2-2 18 16,1-4 17-16,1-2 38 0,-1-1 33 15,1-1 49-15,-1 1 30 0,-13 2 76 0,16-9 51 16,-16 9-34-16,10-14-95 0,-10 14-64 0,0 0-45 16,0-16-54-16,0 16-82 0,-10-14-106 15,10 14-133-15,-8-9-161 0,8 9-221 0,-8-8-130 16,8 8 141-16,0 0-24 0,0 0-55 0,0 0-545 15,0 0-835-15</inkml:trace>
  <inkml:trace contextRef="#ctx0" brushRef="#br2" timeOffset="-187937.79">4769 4690 520 0,'0'0'742'0,"0"0"-147"0,0 0-116 16,0 0-48-16,0 0-70 0,0 0-73 0,8-4-56 15,-8 4-61-15,0 0-67 0,0 0-82 0,0 0-130 16,0 0-108-16,0 0-135 0,0 0-242 0,0 0-246 15,0 0-459-15</inkml:trace>
  <inkml:trace contextRef="#ctx0" brushRef="#br2" timeOffset="-187356.14">5135 4358 490 0,'0'0'406'0,"-13"-5"-73"0,13 5-36 0,0 0-47 15,-12-4-7-15,12 4-41 0,0 0 9 16,0 0-19-16,-12-3 13 0,12 3-27 0,0 0 8 16,0 0-32-16,0 0 7 0,-13-4-18 0,13 4-15 15,0 0-17-15,0 0-20 0,0 0-20 16,0 0-7-16,6-15-7 0,1 8-8 0,3-1-6 16,2-1-12-16,3-1 8 0,-1 1-17 0,1 1 5 15,1 1-9-15,-1 0-2 0,-3 3-8 16,0 1 12-16,-12 3 7 0,21 2 52 0,-21-2 31 15,19 11 41-15,-13-3 19 0,-2 3 1 0,0 3-10 16,-2 0-7-16,0 3-17 0,-2 0 10 0,0 2-14 16,-2 0-11-16,0 1-37 0,2 2-1 0,-2 0-29 15,-2-1-12-15,2 2-16 0,-2 2-51 16,0 1-119-16,0-1-169 0,-1-2-47 0,-1 1-38 16,2-2-78-16,0-3-61 0,-2-1-95 15,0-2-447-15,-1-1-729 0</inkml:trace>
  <inkml:trace contextRef="#ctx0" brushRef="#br2" timeOffset="-187208.14">5151 4663 421 0,'-4'-10'721'16,"4"10"-126"-16,-8-20-112 0,8 20-67 15,-4-17-99-15,4 17-49 0,0-18-68 0,0 18-23 16,10-19-49-16,0 8-5 0,3 1-44 0,1 0-1 16,3-1-31-16,1 2-26 0,1 0-100 15,0 2-101-15,1 0-124 0,-3-1-161 0,1 3-485 16,-1-1-606-16</inkml:trace>
  <inkml:trace contextRef="#ctx0" brushRef="#br2" timeOffset="-186505.73">4798 5730 661 0,'0'0'604'0,"0"0"-54"0,0 0-59 0,-8-7-46 16,8 7-35-16,0 0-52 0,0 0-39 16,-17 5-46-16,17-5-17 0,-14 13-17 0,7-3-40 15,-1 1-32-15,2 2-35 0,0 1-23 0,2-1-10 16,1 2-30-16,1-3 3 0,2-12-30 16,2 25 9-16,5-15-23 0,-1-1 13 0,2-3-20 15,2-1-1-15,-10-5-6 0,25 2 7 16,-12-5 0-16,-1-3 3 0,0 0-5 0,-1-1 1 15,-3-1 17-15,0-2-29 0,-1 1 20 0,-3-1-37 16,-4 10-34-16,2-22-71 0,-2 22-42 0,0-22-70 16,0 22-39-16,-2-18-45 0,2 18-71 0,2-16-64 15,-2 16-88-15,6-16-525 0,0 9-710 16</inkml:trace>
  <inkml:trace contextRef="#ctx0" brushRef="#br2" timeOffset="-186392.72">5054 5672 684 0,'21'-3'807'0,"-21"3"-107"0,0 0-101 15,14-1-49-15,-14 1-83 0,0 0-107 0,0 0-67 16,0 0-58-16,11-3-60 0,-11 3-48 16,0 0-103-16,0 0-137 0,0 0-130 0,12-2-116 15,-12 2-91-15,0 0-207 0,0 0-345 0,0 0-655 16</inkml:trace>
  <inkml:trace contextRef="#ctx0" brushRef="#br2" timeOffset="-183144.93">5587 5334 162 0,'0'0'528'0,"11"-14"-72"0,-11 14-33 0,4-12-8 15,-4 12-26-15,0 0-35 0,-2-14-13 0,2 14-27 16,-8-6-11-16,8 6-22 0,-17 0-44 16,7 2-34-16,-3 4-22 0,-1 4-24 0,-1 4-20 15,-1 2-21-15,-1 2-19 0,3 1-17 0,-1 1-17 16,3 2-10-16,2-2-14 0,3-3-15 0,1 1 0 16,4-1-10-16,2-17 2 0,2 26-7 15,4-17 0-15,3-1-6 0,1-4-2 0,4-3-8 16,1-1 4-16,-1-2 0 0,1-3 3 15,-3-1 0-15,1 0 12 0,-3-2 0 0,-2 0 52 16,1-1 27-16,-3 1 105 0,-6 8 61 0,10-15 38 16,-10 15-16-16,6-11-37 0,-6 11-48 0,0 0-37 15,6-9-43-15,-6 9-23 0,0 0-7 0,9 13 43 16,-5-1 33-16,-2 4 12 0,2 3-6 16,-2 2-104-16,0 2-62 0,-2 2 0 0,-2 5 0 15,-2-2 0-15,-2 7 0 0,-2 1 0 16,-3-3 0-16,-1 0 0 0,-3-1 0 0,1-2 0 15,-3-4 0-15,3-1 0 0,-1-7 0 0,1-1 0 16,-1-5 0-16,3-3 0 0,0-1 0 0,1-4-337 16,11-4-379-16,-18 0-83 0,18 0 14 15,-11-4 173-15,11 4-56 0,0 0-688 0,0 0-1022 16</inkml:trace>
  <inkml:trace contextRef="#ctx0" brushRef="#br2" timeOffset="-182558.52">6168 5614 804 0,'0'0'731'16,"0"0"-80"-16,0 0-49 0,-10 5-18 0,10-5-13 15,0 0-71-15,-12 7-3 0,12-7-37 0,0 0 35 16,-13 5 14-16,13-5-90 0,0 0-86 16,0 0-63-16,0 0-40 0,0 0 5 0,8 5-4 15,7-7-162-15,3 0-69 0,5-4 0 0,6-1 0 16,6-1 0-16,0-3 0 0,1 0 0 0,-1 2 0 16,-2-2 0-16,-2 2 0 0,-6 1 0 15,-3 1 0-15,-3 0 0 0,-3 2 0 0,-3 0 0 16,-1-1-548-16,-3 1-198 0,-9 5-71 0,8-9 113 15,-8 9 123-15,0 0 3 0,-2-11-62 0,2 11-490 16,-13-10-777-16</inkml:trace>
  <inkml:trace contextRef="#ctx0" brushRef="#br2" timeOffset="-182328.5">6482 5443 419 0,'0'0'695'16,"-4"-9"-154"-16,4 9-99 0,0 0-70 0,0 0 2 15,0 0-13-15,0 0 6 0,19 1 0 0,-19-1-15 16,25 2-35-16,-11 0-7 0,3 0-62 0,-1 3-12 15,1 0-52-15,1 2 61 0,3 2 46 16,-2 2 44-16,-3 0 47 0,-3 2 18 0,-5 2 32 16,-4 3-1-16,-4 1-341 0,-4 3-90 0,-4 2 0 15,-7 5 0-15,-3 1 0 0,-5 2 0 16,0 1 0-16,-4-2 0 0,7-7 0 0,-1 1 0 16,2-4 0-16,7-4 0 0,-1-2 0 0,5-2-938 15,4-1-244-15,4-12 113 0,-2 16-512 16,2-16-1300-16</inkml:trace>
  <inkml:trace contextRef="#ctx0" brushRef="#br2" timeOffset="-180294">7216 5159 606 0,'4'-13'685'0,"-4"13"-98"0,5-19-90 16,-5 19-51-16,-7-11-15 0,7 11-20 0,-18-1-16 16,5 6-4-16,-1 3-31 0,-3 5 17 0,-1 3-28 15,-1 5 59-15,1 3 40 0,1 3-48 16,3 2-51-16,5-2-50 0,3-1-52 0,2 1-67 16,4-4-10-16,4 4-39 0,2-4-107 0,5 1-24 15,3-5 0-15,7 1 0 0,1-2-292 0,5-4-178 16,4-2-159-16,-4-4-104 0,4-3 72 15,-2-3 99-15,0 0-33 0,-4-3-6 0,-2-2-70 16,-3 0-258-16,-3-3-579 0</inkml:trace>
  <inkml:trace contextRef="#ctx0" brushRef="#br2" timeOffset="-180011">7448 5487 1438 0,'0'0'285'15,"4"-18"55"-15,-4 18-13 0,-2-17 5 0,2 17-7 16,-6-17 0-16,6 17 4 0,-9-15-17 0,9 15-49 16,-4-11-49-16,4 11-42 0,0 0-37 0,-2-12-26 15,2 12-21-15,0 0-10 0,13-11 13 16,-13 11 38-16,18-4 25 0,-18 4 78 0,23-1 150 15,-23 1 78-15,21 3 10 0,-21-3 26 16,16 9 38-16,-16-9-363 0,8 18-171 0,-8-18 0 16,0 26 0-16,-2-11 0 0,-2 2 0 0,0-1 0 15,0 1 0-15,0 0 0 0,2 0 0 0,0 0 0 16,4-1 0-16,0 1 0 0,2-1 0 16,0-1 0-16,4-1 0 0,1 0 0 0,-1 0 0 15,0-3 0-15,0 1 0 0,1-2 0 0,-3-1 0 16,-6-9 0-16,4 20 0 0,-4-20 0 0,-8 18 0 15,0-10 0-15,-5 1 0 0,1-2 0 16,-3 1 0-16,1-2 0 0,-3-2 0 0,3 3 0 16,-3-3 0-16,3 0 0 0,-3 2 0 0,3-2 0 15,-3 2 0-15,1 1-1353 0,-3-1-140 0,0 5-194 16,-1 0-1431-16</inkml:trace>
  <inkml:trace contextRef="#ctx0" brushRef="#br2" timeOffset="-129880.78">10001 9112 354 0,'0'0'467'0,"2"-21"-97"0,-2 21-18 0,2-19-56 16,2 7-4-16,-4 12-48 0,6-20 15 0,-2 7-18 15,-2 2 22-15,-2 11-10 0,9-18-33 16,-9 18-36-16,4-13-39 0,-4 13-39 0,0 0-16 16,0 0 68-16,0 0 58 0,6 14 23 0,-8 2-16 15,0 3 10-15,-2 4-39 0,0 2 9 16,-1 4-9-16,-1-1 37 0,-2 3-65 0,2-4 12 16,0 0-33-16,-1 0-27 0,1-3-19 0,4-5-25 15,-2 2-13-15,0-6-5 0,2-2 3 0,0-1-5 16,2-12 12-16,-2 17-33 0,2-17 14 0,0 0-26 15,0 0 17-15,12-16-20 0,-4 0 17 16,-1-5-34-16,1-6 6 0,2-7 2 0,-2-3 24 16,3-7-29-16,-1-2 13 0,0 0 4 0,1 8-30 15,-3 2 45-15,0 8-20 0,-2 3 39 16,-1 4-7-16,-1 2-26 0,0 3-2 0,-2 1-4 16,2 4-21-16,-4 11 12 0,4-16-19 0,-4 16 23 15,0 0-18-15,0 0 17 0,0 0-15 16,11 7 6-16,-11-7 4 0,8 14 7 0,-8-14-14 15,12 15 23-15,-4-9-10 0,1 2 13 0,1-4-5 16,0-1 8-16,-10-3-6 0,27-1 18 16,-10-3-16-16,-1-4 5 0,3-2-9 0,-2-4 5 15,1-3 13-15,1-5 31 0,-3-2 30 0,1-2 3 16,-5 3-76-16,-1 0-25 0,-1 0 0 0,-4 5 0 16,0 1 0-16,0 1 0 0,1 3 0 15,-3-1 0-15,0 4 0 0,-4 10 0 0,4-11 0 16,-4 11 0-16,0 0 0 0,2 17 0 0,-4-1 0 15,0 3 0-15,-2 2 0 0,0 8 0 0,0 1 0 16,-3 4 0-16,1 2 0 0,0 1 0 16,0-1 0-16,2 0 0 0,-3-1-87 0,1 0-693 15,2-5-117-15,0 0-11 0,2-1 182 0,2-6-790 16,-2 2-1221-16</inkml:trace>
  <inkml:trace contextRef="#ctx0" brushRef="#br2" timeOffset="-129715.78">10513 9259 464 0,'17'-7'767'16,"-17"7"-144"-16,0 0-111 0,12-4-83 0,-12 4-80 16,0 0-29-16,0 0 43 0,11 6 4 0,-11-6-25 15,2 15-8-15,-2-15-67 0,0 23-26 16,0-8-67-16,-2 0 6 0,0 1-26 0,-3 1-1 16,3 0-64-16,0 0-151 0,-2 0-202 0,0-1-87 15,2 0-77-15,0 0-87 0,-2-2-142 0,0 0-566 16,2 0-865-16</inkml:trace>
  <inkml:trace contextRef="#ctx0" brushRef="#br2" timeOffset="-122971">19305 4501 530 0,'0'0'514'0,"0"0"-76"0,4-18 7 0,-4 18-59 16,0 0-8-16,-8-11-40 0,8 11 1 15,-19-3-6-15,5 4-8 0,-3 4-20 0,-2 1-13 16,-3 4-16-16,1 2-15 0,-4 4-23 0,0 0-32 16,3 4 12-16,3-3-13 0,7 1-36 0,-3 1-32 15,7-1-20-15,8-1-27 0,0 1-6 16,8-4-7-16,5 2-45 0,5-3-14 0,5-3-147 16,8 2-207-16,2-6-193 0,2 0 23 0,-4-3-60 15,0-2-130-15,0-2-572 0,-4 1-913 16</inkml:trace>
  <inkml:trace contextRef="#ctx0" brushRef="#br2" timeOffset="-122737.45">19416 4695 98 0,'0'0'501'0,"0"0"-129"16,0 0-59-16,0 0-13 0,0 0-29 0,0 0 12 16,9-6-23-16,-9 6 31 0,0 0-8 15,0 0 51-15,14 3 32 0,-14-3 17 0,11 9 19 16,-11-9 29-16,4 17 4 0,-4-17 44 0,4 22 106 15,-4-22-31-15,0 27-65 0,0-27-68 16,4 27-81-16,-4-13-340 0,0 0 0 0,4-1 0 16,0 0 0-16,2-2 0 0,-1 0 0 0,7-1 0 15,-2-3 0-15,3-3 0 0,1-2 0 16,5 0 0-16,-3-4 0 0,3 0-98 0,-3-1-763 16,-1 0-181-16,-1-3 31 0,-1 0-624 0,1 3-1369 15</inkml:trace>
  <inkml:trace contextRef="#ctx0" brushRef="#br2" timeOffset="-122067.77">16372 7071 271 0,'8'-6'578'0,"-8"6"-87"0,0 0-60 0,0 0-29 16,0 0-39-16,0 0-36 0,0 0-2 0,-8-7-16 16,8 7-6-16,-15 2-19 0,15-2-19 0,-16 8-23 15,5-3-13-15,3 3-32 0,-2 0 2 16,1 2-41-16,1 0-1 0,0 1-48 0,2 1 36 16,2-2-44-16,-1 3 12 0,5-13-53 0,0 25 12 15,5-14-30-15,-3 0 6 0,10 1-150 16,0-4-183-16,3 1-107 0,-1-2-64 0,7 0-87 15,-2-3-125-15,-3 0-529 0,5-1-841 0</inkml:trace>
  <inkml:trace contextRef="#ctx0" brushRef="#br2" timeOffset="-121735.77">16605 7185 280 0,'0'0'694'0,"4"-12"-141"15,-4 12-74-15,0 0-75 0,4-11-47 0,-4 11-54 16,0 0-52-16,5-10-22 0,-5 10-19 0,14-7-8 15,-14 7-3-15,15-5-10 0,-15 5-12 0,20-2-2 16,-20 2-1-16,15 2 20 0,-15-2 20 16,14 7-1-16,-14-7 66 0,8 10 44 0,-8-10-9 15,5 12-34-15,-5-12-41 0,4 13-38 0,-4-13-38 16,0 15-25-16,0-15-33 0,8 17-20 0,-8-17-11 16,10 19-18-16,-1-10 3 0,-3-1-22 15,2 2 0-15,0-3-16 0,-8-7 46 0,11 16 119 16,-11-16-156-16,8 16-30 0,-8-16 0 15,-8 19 0-15,1-10 0 0,-1 0 0 0,-6 0 0 16,1-1 0-16,1 0 0 0,2-1 0 0,-5 0 0 16,3-1 0-16,3 0 0 0,9-6 0 15,-18 10 0-15,18-10 0 0,-15 9 0 0,7-3 0 16,0 2 0-16,2-1 0 0,-3 2-1136 0,1 1-356 16,-2 1-262-16,-3 3-1515 0</inkml:trace>
  <inkml:trace contextRef="#ctx0" brushRef="#br1" timeOffset="-115240.75">11231 9332 591 0,'0'0'580'0,"-11"4"-97"0,11-4-4 0,0 0-52 16,0 0-25-16,-10 6-25 0,10-6-37 0,0 0-2 15,0 0-24-15,10-19 8 0,3 7-31 0,5-5 9 16,11-8-39-16,4-2 14 0,7-5 47 0,15-13-15 16,7 2-37-16,0-1-36 0,3-1-40 15,-3 4-21-15,-2-1-28 0,-3 3-22 0,-9 6-5 16,-9 5-17-16,-2 1 3 0,-4 3-15 15,-4 5-5-15,-6 0-12 0,-2 6 3 0,-3 1-75 16,-5 1 0-16,1 3 0 0,-3-2 0 0,-1 4 0 16,-2-1 0-16,-8 7 0 0,15-10 0 15,-15 10 0-15,0 0-170 0,0 0-255 0,0 0-171 16,0 0-114-16,0 0-37 0,0 0 149 0,2 12-43 16,-2-12-74-16,-4 11-420 0,4-11-779 0</inkml:trace>
  <inkml:trace contextRef="#ctx0" brushRef="#br1" timeOffset="-114920.74">12589 8349 140 0,'2'-14'667'0,"-2"14"-135"0,-2-24-81 15,0 12-62-15,-2 2-52 0,-3 1-31 0,-1 1-34 16,8 8-20-16,-16-10-10 0,16 10-34 16,-25 0-18-16,10 4-23 0,1 2-7 0,-3 6-6 15,-1 2 6-15,1 3-7 0,1 3-4 0,1-1-21 16,3 4-1-16,-1 0-7 0,5 2-10 16,2-2-9-16,4-1-11 0,0-1-11 0,4-1 21 15,2-1-18-15,4-2-7 0,3-2-10 0,1-1-7 16,2-2-8-16,1-4-12 0,3 0-55 0,-1-3-111 15,0-1-146-15,1-2-41 0,-1 0-86 0,-3-2-58 16,1-3-65-16,-1 1-165 0,-4-2-362 16,-10 4-703-16</inkml:trace>
  <inkml:trace contextRef="#ctx0" brushRef="#br1" timeOffset="-114726.75">12777 8542 257 0,'0'0'857'15,"0"0"-145"-15,0 0-72 0,0 0-51 0,0 0-42 16,0 0-86-16,0 0-98 0,0 0-64 0,0 0-32 16,0 0-20-16,0 0-36 0,-4 16-35 0,4-16 7 15,-2 21-18-15,2-21-26 0,0 27-31 16,-2-13-15-16,2 0-31 0,0 2-121 0,0 1-195 16,-2-1-194-16,2 1-10 0,-3 2-95 0,-1-2-166 15,0 2-516-15,0 1-875 0</inkml:trace>
  <inkml:trace contextRef="#ctx0" brushRef="#br1" timeOffset="-113821.02">11346 9635 413 0,'-12'-12'496'0,"12"12"-76"0,-10-12-6 0,10 12-28 16,-9-10-32-16,9 10-27 0,0 0-9 0,-8-9-38 15,8 9-46-15,0 0-48 0,0 0-42 0,0 0-27 16,0 0 6-16,0 0 32 0,13-4 35 16,-3 9 11-16,6 2 26 0,5 4 4 0,4 6-2 15,4-1-10-15,4 6 71 0,4 2-51 0,0 1 3 16,3 1-39-16,-1 2-9 0,0 0-35 15,2 2 11-15,1 0-9 0,-1 0-5 0,1-1-10 16,-1-1 0-16,-2-1-24 0,0-2-2 0,-3 0-31 16,-1-3 1-16,-6-4-90 0,-5-1 0 15,1-1 0-15,-4-3 0 0,-5-2 0 0,-1 0 0 16,-3-3 0-16,1 1 0 0,-1-2 0 0,-4 0 0 16,3-1 0-16,-11-6 0 0,14 10 0 15,-14-10-174-15,13 8-268 0,-13-8-191 0,10 8-146 16,-10-8-15-16,0 0 29 0,8 6-692 0,-8-6-1150 15</inkml:trace>
  <inkml:trace contextRef="#ctx0" brushRef="#br1" timeOffset="-113065.06">12824 10062 409 0,'0'0'549'0,"-8"-14"-102"16,8 14-50-16,-12-12-32 0,12 12-56 0,-17-10-32 15,17 10-13-15,-20-5-25 0,7 3-2 16,1 4-26-16,-3-1-16 0,1 4-31 0,-1 0-21 16,1 4-18-16,-1-1-1 0,1 4-16 0,2 1-10 15,-1 3-5-15,3 0-9 0,2-2-10 16,1 3-13-16,1 1-7 0,4 0 3 0,2-1-18 16,2 0 7-16,4 0-15 0,1-2 11 15,3 0-22-15,0-1 10 0,5-1-35 0,-1-2-101 16,1-1-119-16,1-2-131 0,1 0-88 0,-3-4-153 15,1-1-527-15,-1 0-771 0</inkml:trace>
  <inkml:trace contextRef="#ctx0" brushRef="#br1" timeOffset="-112598.06">12996 10241 221 0,'0'0'510'16,"0"0"-105"-16,0 0-31 0,-17-3-37 15,17 3 10-15,0 0-41 0,-12-4-4 0,12 4-12 16,0 0-33-16,-12-6-35 0,12 6-34 0,0 0-40 16,-9-7-29-16,9 7-26 0,0 0-18 0,0 0-15 15,0-14-12-15,0 14-19 0,0 0-3 0,7-10-4 16,-7 10-10-16,0 0 2 0,0 0 4 16,0 0 12-16,18 3 36 0,-18-3 36 0,4 16 32 15,-4-16 24-15,0 24-3 0,-2-10 10 0,0 2-3 16,0-2-13-16,0 0-15 0,-2 0 38 15,2 0-22-15,0-1-32 0,2-13-19 0,-2 22-23 16,2-22 1-16,0 21-15 0,0-21 1 0,6 18-5 16,-6-18-9-16,10 11-6 0,-10-11-3 15,17 9-6-15,-17-9-9 0,20 2-25 0,-20-2-84 16,21 0-112-16,-21 0-158 0,21-3-131 16,-21 3 43-16,20-7-39 0,-20 7-45 0,17-5-130 15,-17 5-455-15,14-7-758 0</inkml:trace>
  <inkml:trace contextRef="#ctx0" brushRef="#br1" timeOffset="-112383.06">13248 10377 76 0,'0'0'725'0,"0"0"-169"0,0 0-135 15,0 0-52-15,0 0-86 0,0 0-23 0,0 0-35 16,0 0 28-16,6 7-18 0,-6-7 7 0,0 0-18 15,0 0-30-15,-4 16-37 0,4-16-33 16,-10 15-24-16,6-8-19 0,-4 2-22 0,-3-1-6 16,3 1-52-16,-2-2-86 0,-1 1-78 0,1 1-92 15,0-2-67-15,-1-3-102 0,3 1-178 0,8-5-270 16,-17 5-503-16</inkml:trace>
  <inkml:trace contextRef="#ctx0" brushRef="#br1" timeOffset="-112115.06">13546 10106 590 0,'0'0'550'16,"4"-20"-99"-16,-4 20-44 0,2-14-59 0,-2 14-56 15,0 0-34-15,-2-14-18 0,2 14-24 16,0 0-8-16,-8-6-26 0,8 6-15 0,0 0-28 15,-15 6-15-15,15-6-7 0,-12 10 11 0,12-10 14 16,-8 18-5-16,8-18-5 0,-9 22-10 16,7-11-19-16,2-11-13 0,0 26-19 0,2-13-12 15,0 1-5-15,5-1-12 0,-1 0-14 16,0-1-74-16,2 0-133 0,1-1-148 0,1-1-134 16,0-1-166-16,1-1-565 0,-3 0-833 0</inkml:trace>
  <inkml:trace contextRef="#ctx0" brushRef="#br1" timeOffset="-111748.06">13796 10157 664 0,'6'-11'788'0,"-6"11"-148"0,0 0-150 16,6-10-58-16,-6 10-46 0,0 0-62 0,0 0-53 15,0 0-57-15,0 0-32 0,0 0-15 0,9-6-12 16,-9 6-16-16,0 0-30 0,0 0-19 0,8 12-23 15,-8-12-6-15,8 9-12 0,-8-9-4 16,13 12-5-16,-13-12 18 0,10 12 44 0,-10-12 44 16,12 10 81-16,-12-10 61 0,7 9 5 0,-7-9 64 15,0 0-5-15,8 11-38 0,-8-11-19 16,0 0-26-16,2 12-92 0,-2-12-177 0,0 0 0 16,0 19 0-16,0-19 0 0,0 0 0 0,0 19 0 15,0-19 0-15,2 15 0 0,-2-15 0 0,0 15 0 16,0-15 0-16,-2 20 0 0,2-20 0 15,-10 21 0-15,3-9 0 0,-1-1 0 0,-6-1 0 16,1 1 0-16,-3-3 0 0,-1 1 0 16,1-2 0-16,-5-1 0 0,2-1 0 0,1-1-595 15,-3 1-314-15,0-3-106 0,1 1 275 0,-1-3-87 16,0 1-477-16,1-1-957 0</inkml:trace>
  <inkml:trace contextRef="#ctx0" brushRef="#br1" timeOffset="-111298.77">12496 9922 513 0,'0'0'529'0,"0"0"-48"0,-2-16-34 16,2 16-52-16,0 0-48 0,0 0-48 0,0 0-43 16,0 0-29-16,0 0-5 0,0 0-5 15,-17 10-18-15,11 4 11 0,0 3-20 0,0 5 4 16,-3 4-11-16,3 1-9 0,0 6-19 0,0 4-22 16,2-1-11-16,-1 0-37 0,3-3-13 0,2 0-6 15,2-1 21-15,3 3-38 0,3-2-12 16,4 0-81-16,3-4-119 0,5-1-50 0,5 0-82 15,4-3-70-15,6-3-40 0,2-5-49 0,7-4-136 16,3-3-466-16,7-2-708 0</inkml:trace>
  <inkml:trace contextRef="#ctx0" brushRef="#br1" timeOffset="-110997.77">13941 9893 548 0,'10'-17'664'0,"-2"4"-182"15,1 2-77-15,-1 1-83 0,2 3 30 0,0 3 29 16,-10 4 37-16,23-3 26 0,-8 8-28 16,-1 1-31-16,-1 3 3 0,3 4-20 0,1 6 133 15,1 4 13-15,1 0-20 0,-1 3-38 0,-1 2-50 16,0-1-159-16,-3 3-247 0,-4 1 0 15,-1 0 0-15,-1-1 0 0,-6 1 0 0,-2 0 0 16,-2 2 0-16,-6 0 0 0,-1 0 0 0,-1 0 0 16,-4-2 0-16,1-2 0 0,-8-3 0 15,3-1 0-15,-3-3 0 0,0-4-675 0,3-3-358 16,-3-2 10-16,-2-3 125 0,5-4-547 0,-1-1-1132 16</inkml:trace>
  <inkml:trace contextRef="#ctx0" brushRef="#br1" timeOffset="-110265.11">14507 10142 683 0,'0'0'580'0,"0"0"-141"16,0 0-44-16,0 0-38 0,0 0-5 16,12 5-1-16,-12-5 17 0,0 0-6 0,21 4-34 15,-21-4-24-15,25 1-56 0,-11 0-29 0,5-1-54 16,0 0-18-16,1 0-31 0,3 0-18 0,-2 0-19 15,1 0-18-15,1 0-40 0,-2-1-72 16,0 1-102-16,1 0-108 0,-5 0-75 0,-3 0-67 16,1-1-28-16,-1 1-80 0,-14 0-113 0,21-6-283 15,-21 6-549-15</inkml:trace>
  <inkml:trace contextRef="#ctx0" brushRef="#br1" timeOffset="-110030.1">14894 10035 370 0,'-7'-10'672'0,"7"10"-150"0,0 0-107 15,-8-9-85-15,8 9-81 0,0 0-43 0,0 0-29 16,0 0 23-16,0 0 14 0,0 0-9 0,0 0-16 16,19 10-35-16,-11-4-26 0,2 0-22 15,3 2-12-15,-3-1 6 0,2 2 18 0,1-2 19 16,-3 2 11-16,-2-1 25 0,1 1 33 0,-3-1 51 16,-6-8 9-16,4 20 63 0,-4-20 2 15,-8 20-58-15,0-10-39 0,-3 1-68 0,3-1-24 16,-2-1-39-16,1 1-90 0,-3-2-168 0,6 1-233 15,-3-2-211-15,9-7-52 0,-10 14 75 0,10-14-94 16,0 0-660-16,0 0-988 0</inkml:trace>
  <inkml:trace contextRef="#ctx0" brushRef="#br1" timeOffset="-109762.09">15338 10107 684 0,'4'-12'723'0,"0"1"-109"16,-4 11-88-16,4-20-9 0,-4 20-38 15,-2-14-59-15,2 14-61 0,-6-8-36 0,6 8-3 16,0 0-56-16,-14-1-3 0,14 1-40 0,-17 12 65 0,9-2-64 16,0 3 4-16,1 2-49 0,3 1 20 15,0 2-17-15,0 1 3 0,8-1-1 0,-4 1 23 16,8-1 63-16,3-1 17 0,5-1-216 16,3-3-69-16,0-3 0 0,-1-6 0 0,3-1 0 15,2-4 0-15,-5-2 0 0,3-5 0 0,-1 1 0 16,1-6 0-16,-6-1 0 0,-3-2 0 15,0-2 0-15,-5 0 0 0,-3-2 0 0,-4-2 0 16,-4-3 0-16,-5-2 0 0,-1 0 0 0,-9 0 0 16,3 1 0-16,-7 4 0 0,-4 1-508 0,0 2-712 15,-12 1 63-15,-2 5-517 0,4 4-1418 0</inkml:trace>
  <inkml:trace contextRef="#ctx0" brushRef="#br1" timeOffset="-109115.09">13240 8459 419 0,'0'0'584'0,"0"0"-119"0,0 0-80 0,0 0-61 16,0 0-61-16,0 0-40 0,0 0-33 16,0 0-17-16,0 0-11 0,0 0-24 0,0 0-28 15,10-11-20-15,-10 11-24 0,19-3-10 0,-19 3-26 16,23-3-66-16,-11 1-78 0,0-1-82 16,3 0-86-16,-3-1-127 0,1-1-420 0,-1-2-443 15</inkml:trace>
  <inkml:trace contextRef="#ctx0" brushRef="#br1" timeOffset="-108878.08">13442 8320 55 0,'-8'-14'599'0,"8"14"-130"0,0 0-91 15,0 0-61-15,-4-9-58 0,4 9-67 0,0 0-44 16,0 0-28-16,0 0-16 0,0 0-3 16,0 0-4-16,15 6-8 0,-7 2-5 0,2 0 0 15,0 1-5-15,3 0-1 0,-1 2 1 0,-1-1 3 16,-1 0 11-16,-2 1 18 0,-2-2 25 0,1 1 11 15,-1 0 10-15,-6-10 8 0,2 18-9 16,-2-18-9-16,-2 18-29 0,-4-10-27 0,-1 1-10 16,-1 0-18-16,8-9-36 0,-12 12-110 0,12-12-112 15,-11 12-108-15,11-12-72 0,0 0-99 16,-6 8-622-16,6-8-744 0</inkml:trace>
  <inkml:trace contextRef="#ctx0" brushRef="#br1" timeOffset="-108673.1">13827 8227 585 0,'8'-9'721'0,"-2"0"-149"0,-6 9-93 15,9-13-92-15,-9 13-84 0,10-7-58 0,-10 7 31 16,0 0 38-16,10 7-2 0,-10-7-29 0,9 19-18 16,-5-8-46-16,0 4-33 0,0 5-13 15,-2-3-52-15,0 3-2 0,0-1-39 0,0 2 23 16,-2 2-34-16,2 0-113 0,-4 2-182 0,2 2-145 15,-2 4-147-15,-2-1-167 0,-2 9-576 0,-2-4-906 16</inkml:trace>
  <inkml:trace contextRef="#ctx0" brushRef="#br1" timeOffset="-103700.08">9992 12668 505 0,'0'0'398'0,"-6"-10"8"0,6 10-66 0,0 0-6 0,-4-10-50 16,4 10-30-16,0 0-11 0,0 0-30 0,0 0-27 15,0 0-35-15,0 0 46 0,0 0 1 0,0 0 19 16,-10 16 14-16,6-5 32 0,2 7-45 16,-3-1 15-16,1 4-23 0,-2 2 0 0,0 1-32 0,0 2-3 15,-3-2 13-15,3 1-25 0,0-1-30 16,2-4-23-16,-2-1-23 0,4-1-18 0,-2-1-12 15,1-4-12-15,1 1-9 0,2-14 1 0,-4 21 3 16,4-21 4-16,0 0-1 0,0 0-9 16,0 0-5-16,17-6-2 0,-9-6-6 0,0-2 0 15,3-7-5-15,-3-5 2 0,2 1-4 0,1-7-2 16,-3-1-8-16,2-1 4 0,-2 1-4 16,3 1 8-16,-5 6-10 0,0 3 10 0,0 5 11 15,-1-1-1-15,-1 2-12 0,-2 6-4 0,0-2-15 16,-2 13 6-16,4-15 9 0,-4 15-3 0,0 0-2 15,0 0 4-15,0 0-6 0,6 12-1 16,-6-12 4-16,4 17-2 0,-4-17 2 0,9 20-6 16,-3-10 7-16,0-4-3 0,2 4 1 15,0-4 13-15,1-1 3 0,1 0-9 0,-10-5 17 16,25 0-10-16,-13-5 1 0,1 0 3 0,-1-1-8 16,3-4-1-16,-5 0 4 0,0 0 10 0,1-4-10 15,-3-2 13-15,0 1 53 0,-2-1 0 16,1 0 3-16,-3 0 12 0,0-1-6 0,0 4-4 15,-2 3 6-15,2-3-26 0,-4 13-19 0,4-19-22 16,-4 19-13-16,0 0-13 0,4-9-2 0,-4 9 10 16,0 0 4-16,0 21 10 0,0-8-30 15,0 3 11-15,0 5-2 0,0 1 11 0,-2 0-19 16,0 6 12-16,0 0-2 0,0 2-9 0,0-2 45 16,0 0-114-16,0 0-122 0,0-5-116 0,2-1-121 15,-2 0-232-15,2-1-62 0,2-3 163 0,-2 0-51 16,0-1-18-16,2-3-558 0,2-1-838 15</inkml:trace>
  <inkml:trace contextRef="#ctx0" brushRef="#br1" timeOffset="-103466.08">10389 12823 52 0,'7'-11'508'0,"-3"-1"-38"0,0 0-94 0,0 4 5 16,-4 8-27-16,8-17-33 0,-8 17-11 0,8-14-31 15,-8 14 26-15,7-9-8 0,-7 9-25 0,0 0-1 16,0 0 26-16,12 12-12 0,-12-12 1 15,4 23-28-15,-2-10-9 0,-2 1 35 0,0 2 41 16,0 1-21-16,0-1-42 0,2 0-39 0,0 3-43 16,-2-5-11-16,5 0 9 0,-3 0-45 0,2 0-25 15,0-3-3-15,2 0 0 0,-2-1-27 16,2-3-23-16,-6-7 1 0,15 14-17 0,-15-14-82 16,12 6-137-16,-12-6-159 0,15 4-179 0,-15-4-212 15,18-6-105-15,-7 2 108 0,-1-1-116 0,2-2-416 16,3 2-902-16</inkml:trace>
  <inkml:trace contextRef="#ctx0" brushRef="#br1" timeOffset="-102730.45">10873 12871 73 0,'0'0'597'16,"-10"-4"-171"-16,10 4-43 0,0 0-18 0,0 0-21 15,0 0-26-15,0 0-13 0,0 0 41 0,0 0-38 16,0 0 11-16,0 0-106 0,0 0 4 0,2-18-58 16,6 11 41-16,2-5-32 0,3 1 21 15,3-4-18-15,3-1-1 0,4-2-17 0,1-1-17 16,3-1 9-16,2-4 26 0,2-1-3 0,0 0-13 16,2 2 0-16,0 0-12 0,-2-3 17 0,0 2-7 15,-4 4 10-15,-2 1-13 0,0 1-2 16,-4 4-20-16,-1-2-10 0,-3 4-21 0,-1-2-16 15,-1 5-14-15,-1-1-7 0,-1 2-10 0,-3-2-31 16,0 3 10-16,1 0-5 0,-3 0-15 0,2 2 0 16,-1-1-10-16,1 1 15 0,-10 5-14 15,16-11-79-15,-16 11-85 0,15-7-101 0,-15 7-89 16,12-8-160-16,-12 8-128 0,0 0 59 0,11-2 58 16,-11 2 0-16,0 0-133 0,0 0-502 0,-4 12-806 15</inkml:trace>
  <inkml:trace contextRef="#ctx0" brushRef="#br1" timeOffset="-102180.83">10854 12932 389 0,'0'0'384'0,"0"0"-59"0,0 0-45 16,0 0-19-16,0 0-18 0,0 0-4 0,0 0 15 16,0 0 21-16,0 0 0 0,0 0 29 0,5 14-18 15,1-7 45-15,0 4-53 0,4 3 15 0,1 1-16 16,3 3-2-16,5 5-25 0,3 7-13 15,5 4-6-15,0 4 66 0,2 1-12 0,15 20-10 16,3-2-6-16,1 3 11 0,1 1-17 0,3-4-3 16,0 2-55-16,1-7 27 0,-1-3-94 0,0-2-138 15,-9-10 0-15,-8-8 0 0,0-2 0 0,-2 0 0 16,-8-8 0-16,-2-3 0 0,-4-2 0 16,-3-1 0-16,-1-3 0 0,-5 0 0 0,2-4 0 15,-3 0 0-15,-9-6 0 0,16 6 0 0,-16-6 0 16,0 0-440-16,0 0-288 0,0 0-117 0,13-2 66 15,-13 2 109-15,0 0-45 0,0 0-561 0,-9-10-922 16</inkml:trace>
  <inkml:trace contextRef="#ctx0" brushRef="#br1" timeOffset="-99725.77">12204 12295 521 0,'0'0'452'0,"4"-18"-42"0,-4 18-11 0,2-14-34 0,-2 14-49 0,-2-11-10 15,2 11-11-15,-10-13-11 0,10 13-4 16,-14-9-8-16,14 9-25 0,-21-4-18 0,21 4-7 16,-25 3-11-16,13 1-13 0,-3 5-17 0,1-2-6 15,-1 5-32-15,-1 2 7 0,1 4 42 16,1-1-1-16,1 3 3 0,1 3-8 0,2 0-7 15,1 0-19-15,3-1-10 0,2-2-14 0,2 1-6 16,2-2-12-16,2 1-5 0,4-3 13 0,3-1-49 16,1-3 23-16,6-1-48 0,3 0-10 0,2-5-12 15,-3 0-136-15,3-5-136 0,0 0-183 16,-1-2-216-16,-1 0-127 0,0-2 174 0,-3 0-34 16,-1-5-87-16,-3 2-461 0,0 1-821 0</inkml:trace>
  <inkml:trace contextRef="#ctx0" brushRef="#br1" timeOffset="-99459.77">12349 12443 182 0,'0'0'720'0,"0"0"-143"0,0 0-102 0,4-14-53 16,-4 14-70-16,0 0-1 0,13-12-27 0,-13 12 19 16,12-8 0-16,-12 8-48 0,19-8-18 15,-19 8-54-15,16-4-20 0,-16 4-15 0,17 2 21 16,-17-2 44-16,12 12 113 0,-12-12 32 0,6 20 3 15,-4-5-19-15,-4-1-19 0,0 0-26 0,0 2-130 16,0 0-207-16,0 0 0 0,0-1 0 16,0 1 0-16,2-2 0 0,0-14 0 0,0 25 0 15,2-13 0-15,4 1 0 0,0-6 0 0,0 3 0 16,7-4 0-16,-1-4 0 0,1 1 0 0,-1-3 0 16,3 0 0-16,-1-1 0 0,0-3-826 0,1 0-180 15,-3-1 8-15,3-2 21 0,-1 3-413 16,-1-1-1064-16</inkml:trace>
  <inkml:trace contextRef="#ctx0" brushRef="#br1" timeOffset="-98674.77">13081 12382 214 0,'0'0'660'16,"-9"-6"-126"-16,9 6-74 0,0 0-41 0,0 0-78 16,0 0-21-16,-8-7-48 0,8 7 11 15,0 0 22-15,0 0-6 0,0 0-6 0,13-6-42 16,-13 6-17-16,22-3-45 0,-7 3-16 16,3-2-43-16,-1 0-24 0,2-1-19 0,1 0-5 15,1 1-18-15,2 0 5 0,-3-2-166 0,1 2-74 16,0-2-90-16,-3 2-98 0,1-2-65 0,-3 2-20 15,-1-3-82-15,-1 0-76 0,-3 1-304 0,-1 0-549 16</inkml:trace>
  <inkml:trace contextRef="#ctx0" brushRef="#br1" timeOffset="-98457.08">13430 12277 127 0,'0'0'600'0,"0"0"-156"0,-12-6-21 16,12 6-39-16,0 0-46 0,-9-4-48 0,9 4-43 15,0 0-42-15,0 0-39 0,0 0-18 0,0 0-8 16,0 0 1-16,0 0-9 0,0 0-4 15,15-4-8-15,-15 4 1 0,23 4 30 0,-9-3-2 16,-2 2 12-16,1 1 24 0,-1 0 7 16,-1-1 2-16,-1 1 22 0,-10-4 31 0,17 12 133 15,-17-12 49-15,6 16-22 0,-6-16-34 0,-2 16-56 16,2-16-60-16,-9 19-35 0,3-8-65 0,-2-2-157 16,2 1 0-16,-1 1 0 0,-1-4 0 0,8-7-123 15,-8 14-374-15,8-14-252 0,-8 12-169 0,8-12 165 16,0 0 4-16,0 0-646 0,0 0-1072 0</inkml:trace>
  <inkml:trace contextRef="#ctx0" brushRef="#br1" timeOffset="-98255.08">13825 12206 419 0,'0'0'797'0,"4"-20"-123"0,-4 20-63 15,4-14-40-15,-4 14-32 0,0 0-93 0,2-16-71 0,-2 16-33 16,0 0 47-16,0 0 17 0,0 0 88 15,0 0-24-15,11 16-71 0,-9-6-71 0,0 4-51 16,0 0-46-16,0 2-48 0,-2 0-20 0,2 1-86 16,-2 1-77-16,-2 1 0 0,0 2-147 0,0-2-281 15,0 1-242-15,-2 0-163 0,-1 1 21 16,-1 0 26-16,-2 2-644 0,0-2-1115 0</inkml:trace>
  <inkml:trace contextRef="#ctx0" brushRef="#br1" timeOffset="-97438.85">12461 13629 232 0,'0'0'321'0,"8"-14"-97"0,-8 14 24 15,6-16-16-15,-6 16-2 0,10-17 42 0,-10 17-4 16,11-18 26-16,-11 18-14 0,6-14 23 16,-6 14-1-16,6-9 11 0,-6 9-43 0,0 0 7 15,0 0-74-15,0 0 13 0,-10-11-14 0,10 11-8 16,-21 4-3-16,7 3-18 0,-1-1 8 0,-3 2-26 16,-1 1 22-16,-2 3-4 0,1 0-2 0,1-1-48 15,0 3-9-15,1-2-40 0,5 0 4 0,-1-1-37 16,2 1 12-16,3 1-29 0,1 1 8 15,2 0-21-15,2 1 21 0,4 1-24 0,0 0 14 16,0 0-24-16,0 3 20 0,2-1 19 0,-2 3 77 16,-2 2 18-16,2-2 44 0,-4 7 22 0,-1-1 43 15,1-1-30-15,-2 2-18 0,0-3-34 0,0 0-159 16,2-1 0-16,-1-2 0 0,1-5 0 16,2 1 0-16,-2-1 0 0,4-3 0 0,0 2 0 15,2-3 0-15,0-1 0 0,4 0 0 0,1-4-365 16,1 2-241-16,0-5-180 0,5 0-105 0,-3-1 178 15,-10-4 47-15,27 0-77 0,-15-2-334 0,1 0-727 16</inkml:trace>
  <inkml:trace contextRef="#ctx0" brushRef="#br1" timeOffset="-97055.8">12715 13787 120 0,'0'0'299'16,"0"0"-4"-16,0 0-68 0,0 0 0 0,-4-11-41 15,4 11-3-15,0 0 24 0,0 0-7 0,0 0 24 16,-9-7-24-16,9 7 12 0,0 0-39 15,0 0 20-15,0 0-33 0,-16-1 41 0,16 1-31 0,-17 5 49 16,17-5-43-16,-16 12 43 0,6-6-55 16,-1 2-1-16,1 1 2 0,2 0-3 0,-3 3-6 15,1 0-2-15,2 1-17 0,-1 1-2 0,3 2-9 16,0-2-11-16,2 0-26 0,0 2 30 0,4-1-41 16,0 0 20-16,2-3-28 0,4 1 4 0,0-1-26 15,2-2 3-15,3-1-48 0,-1-3-105 16,0 0-198-16,3 0-44 0,-3-3-75 0,3 1-102 15,-13-4-42-15,20 1-143 0,-20-1-310 0,21-5-671 16</inkml:trace>
  <inkml:trace contextRef="#ctx0" brushRef="#br1" timeOffset="-96822.48">12907 13949 660 0,'0'0'669'0,"0"0"-150"0,0 0 3 15,0 0-59-15,0 0 8 0,0 0-28 16,0 0-32-16,-6 11-37 0,6-11-45 0,-4 12-21 16,4-12-38-16,-4 19-19 0,4-19 37 0,0 21-4 15,0-21-60-15,0 27-5 0,0-15-57 0,2 2-2 16,-2 0-56-16,2-1 8 0,0 0-50 0,0-2 5 16,-2-11-128-16,4 23-137 0,-4-23-144 15,6 20-150-15,-6-20-223 0,4 19 94 0,-4-19-30 16,7 14-115-16,-7-14-347 0,6 7-760 0</inkml:trace>
  <inkml:trace contextRef="#ctx0" brushRef="#br1" timeOffset="-96555.49">13236 14011 400 0,'0'0'619'0,"0"0"-21"0,8 5-23 0,-8-5-4 16,0 0-32-16,0 21-39 0,0-21-75 0,-8 21-15 16,4-8-58-16,-5-1-45 0,1 2-72 15,0 0-13-15,-3 0-14 0,1 0-32 0,0 1-24 16,-1-3-123-16,1 0-135 0,2 0-117 0,0-4-202 15,1 2 14-15,7-10-163 0,-12 12-94 0,12-12-576 16,0 0-883-16</inkml:trace>
  <inkml:trace contextRef="#ctx0" brushRef="#br1" timeOffset="-96287.48">13540 13761 402 0,'-4'-11'712'0,"-3"2"-152"0,1 0 14 16,0-1-68-16,-2 4-16 0,-3 1-41 0,11 5-58 15,-20-7-32-15,20 7-25 0,-21 2-35 0,11 3-41 16,-3 1-37-16,5 3-7 0,-2 1 29 16,1 4-55-16,1 0 15 0,0 3-39 0,4-1-5 15,2 2-53-15,0-2 5 0,4 4-23 0,2-3-11 16,4-1-39-16,0 1-57 0,3-3-176 0,3 1-96 15,1-5-181-15,-1 1-144 0,5-1 63 0,-1-3-61 16,-3-3-89-16,1-1-463 0,-1-1-811 16</inkml:trace>
  <inkml:trace contextRef="#ctx0" brushRef="#br1" timeOffset="-95987.41">13707 13826 150 0,'0'0'521'0,"0"0"-130"0,6-7-111 0,-6 7 22 15,0 0-22-15,13-4 25 0,-13 4-15 0,12-2 69 16,-12 2-2-16,19 2 21 0,-19-2-6 0,12 5 0 16,-12-5 21-16,12 9-8 0,-12-9 25 0,5 12 79 15,-5-12-16-15,0 15-29 0,0-15-111 16,-7 19-20-16,7-19-97 0,-6 21-9 0,6-21-83 16,-2 21-77-16,2-21-47 0,-2 20 0 15,2-20 0-15,2 21 0 0,-2-21 0 0,8 19 0 0,-8-19 0 16,5 18 0-16,-5-18 0 0,6 15 0 0,-6-15 0 15,4 13 0-15,-4-13 0 0,-4 14 0 16,0-4 0-16,-3 1 0 0,-5-2 0 0,2 1 0 16,-5 1 0-16,3-4 0 0,-1 3 0 0,1-2 0 15,0 0 0-15,1-2 0 0,5-2 0 0,6-4 0 16,-19 8-607-16,19-8-593 0,0 0 81 0,0 0-542 16,-6-11-1403-16</inkml:trace>
  <inkml:trace contextRef="#ctx0" brushRef="#br1" timeOffset="-95667.09">13920 13627 469 0,'8'-14'616'0,"-4"3"-112"0,5-1-70 0,-1 0-42 16,2 1-37-16,3 0-25 0,1 2-65 0,3-4 26 16,1 4-91-16,1 0 12 0,-1 2-84 0,3 3 17 15,-2 0-80-15,3 0 35 0,-7 4-58 0,4 0 73 16,-3 4 43-16,-6 2 37 0,3 3 36 15,-9 5 7-15,0 3 61 0,-4-2 53 0,-4 6 5 16,0 5-31-16,-6 0-50 0,1 0-18 0,-1 5-61 16,2-1-26-16,-3 2-49 0,5-3 25 0,0-2-79 15,2 1 12-15,2 0-27 0,0 0-53 0,0-3 0 16,2-1 0-16,2-4 0 0,-2 1 0 16,-2 0 0-16,-1-3 0 0,3-1 0 0,-4 1 0 15,-6-4 0-15,-2 2 0 0,-3-3 0 0,-3 0 0 16,-3-2 0-16,0-2 0 0,1 0 0 0,-1-4 0 15,2-3 0-15,1 3 0 0,1-4-110 0,3 0-693 16,14-1-232-16,-27 0-4 0,27 0 141 16,-13-7-468-16,13 7-1034 0</inkml:trace>
  <inkml:trace contextRef="#ctx0" brushRef="#br1" timeOffset="-95499.09">14333 13901 710 0,'17'-7'689'0,"-1"1"-31"16,-1 0-62-16,1 2-34 0,3-4-65 0,-2 4-86 16,-1-1-86-16,1 0-66 0,1 1-53 0,-3 1-39 15,3-1-98-15,-1 0-184 0,2 1-161 0,-5 2-107 16,3-1-91-16,-5-2-118 0,2 2-447 16,-14 2-691-16</inkml:trace>
  <inkml:trace contextRef="#ctx0" brushRef="#br1" timeOffset="-95235.09">14668 13706 383 0,'0'0'745'0,"0"0"-168"0,0 0-125 16,6-7 15-16,-6 7-57 0,19-7-1 16,-7 5-15-16,5-1-35 0,2 1-32 0,3 0-41 15,-1 2-36-15,4 0-34 0,6 2-14 0,-4 1 0 0,0-1 88 16,-1 2 42-16,-3 1 24 0,-4 0-31 15,-3-1 68-15,-1 5-6 0,-7-2 28 0,0 3-401 16,-8-10-14-16,-2 23 0 0,-4-10 0 0,-4 1 0 16,-3 1 0-16,-5 1 0 0,5 0 0 0,-5 0 0 15,-1 0 0-15,3-1 0 0,-1 1 0 16,1-3 0-16,5 1 0 0,1-2-207 0,2 0-881 16,3-1-149-16,5-11 328 0,-4 15-594 0,4-15-1204 15</inkml:trace>
  <inkml:trace contextRef="#ctx0" brushRef="#br1" timeOffset="-94966.09">15419 13715 488 0,'12'-21'849'0,"-6"3"-116"0,-2 3-137 16,1 1 8-16,-5 14-53 0,-5-22-45 0,5 22-52 16,-12-10 1-16,12 10-24 0,-19 0 112 15,3 5-22-15,6 2-114 0,-5 3-34 0,7 4-98 16,-5 0 0-16,7 1-145 0,-2 1-130 0,8 1 0 15,0 1 0-15,4-4 0 0,6 2 0 0,7 0 0 16,2-4 0-16,7-2 0 0,1-4 0 0,0-3 0 16,4-3 0-16,-4-3 0 0,2-1 0 15,-4-1 0-15,2-6 0 0,-9-3 0 0,-3 0 0 16,-3-3 0-16,-6-1 0 0,-4 0 0 0,-6-1 0 16,-4-1 0-16,-4 0 0 0,-7 2 0 0,0 4-42 15,-3-2-958-15,-5 5-246 0,0 5 246 0,0 0-550 16,-4 4-1263-16</inkml:trace>
  <inkml:trace contextRef="#ctx0" brushRef="#br1" timeOffset="-93798.89">18019 12900 419 0,'-4'-19'612'0,"4"19"-107"0,-4-14-30 15,4 14-31-15,0 0-46 0,-4-14 10 0,4 14-86 16,0 0-44-16,0 0-62 0,0 0 17 0,0 0-16 16,0 0 30-16,-9 5-16 0,9-5-7 0,-10 21-34 15,6-7-10-15,0 0 38 0,0-1 9 0,-5 1-14 16,7 3-45-16,-2-1-21 0,0-2-25 15,0 0-20-15,0 2-25 0,0-3-14 0,4 0-6 16,-2-2-9-16,2-11-13 0,-5 22-8 0,5-22 4 16,0 12-10-16,0-12 6 0,0 0-15 0,0 14 4 15,0-14-2-15,0 0 5 0,0 0-15 0,15-6 1 16,-7-2-11-16,-2 0 2 0,3-4-13 0,-1-2 3 16,0-3 2-16,-2-3 2 0,7-1-8 15,-5-5-4-15,7-2-15 0,-3-1-1 0,-2-1 12 16,3 0 4-16,-3 6 1 0,-2 3 5 0,1 3 2 15,-3 2-6-15,2 0-3 0,-4 4-1 0,0 3-8 16,-4 9 10-16,11-14 5 0,-11 14 1 0,0 0 3 16,0 0 5-16,12 2 3 0,-12-2-11 15,4 12 12-15,-4-12 23 0,6 16-35 0,-6-16 41 16,9 16-31-16,-9-16 25 0,8 15-24 0,-8-15 24 16,14 12-22-16,-14-12 30 0,17 10-17 0,-17-10-7 15,19 2 3-15,-19-2 13 0,26-4-15 0,-15 1 0 16,1-4 6-16,3-1-1 0,-3 0-5 15,0-1 3-15,-1-2 4 0,1-1-5 0,-2-2 2 16,3 0 6-16,-3-5 21 0,-2-1 22 0,5 1 12 16,-7 3 25-16,2 2 36 0,-3 1-37 0,-1-2-12 15,2 4-18-15,-6 11-16 0,8-18-14 0,-8 18-12 16,4-10-5-16,-4 10-3 0,0 0 1 16,0 0-6-16,-4 16 9 0,0-4 11 0,0 2-22 15,-2 4 13-15,2 1-10 0,-5 3 6 0,5 4-26 16,-6-3-127-16,6 1-126 0,-1 1-140 0,1-3-245 15,4 0-98-15,0-1 128 0,0 0-2 0,4-4-23 16,1 1-541-16,3-2-830 0</inkml:trace>
  <inkml:trace contextRef="#ctx0" brushRef="#br1" timeOffset="-93481.88">18639 12897 341 0,'6'-11'792'0,"3"2"-142"15,-5-1-5-15,-4 10-76 0,8-18-19 16,-8 18-84-16,6-16-67 0,-6 16-77 0,9-15-43 15,-9 15-65-15,14-11-30 0,-14 11-50 0,17-5-15 16,-17 5-4-16,14 0 3 0,-14 0-42 0,17 8 9 16,-17-8 37-16,10 13 85 0,-10-13 91 0,4 19 58 15,-4-19 37-15,-4 23 19 0,-2-9-67 16,-3-2-345-16,5-1 0 0,-4 0 0 0,2-1 0 16,-2 1 0-16,3-1 0 0,1-1 0 0,4-9 0 15,-8 19 0-15,8-19 0 0,0 18 0 0,0-18 0 16,0 21 0-16,0-21 0 0,0 20 0 0,0-20 0 15,0 19 0-15,0-19 0 0,-6 23 0 16,-2-14 0-16,-3 1 0 0,-5 0 0 0,-3 0 0 16,-4 0 0-16,1-3 0 0,-5 2 0 0,0-4 0 15,4 2 0-15,-2-5 0 0,3 1 0 0,3-1 0 16,0-2 0-16,3 0-535 0,1 2-534 0,15-2 2 16,-22-2 185-16,22 2-586 0,-13-3-1162 15</inkml:trace>
  <inkml:trace contextRef="#ctx0" brushRef="#br1" timeOffset="-92660.73">19179 12913 49 0,'0'0'592'15,"0"0"-82"-15,0 0-44 0,0 0-10 0,-9 5-23 16,9-5-24-16,0 0 57 0,0 0-43 0,0 0-12 15,0 0-51-15,0 0-6 0,0 0-35 0,17-11-9 16,-7 1 14-16,3-1 27 0,5 0-7 0,9-9-49 16,4-2-29-16,6-1-48 0,3-5-27 0,5 2-29 15,17-13-40-15,-2 4-17 16,-10 3-8-16,-7 6-1 0,3 1-34 0,-5-1-62 0,-2 3 0 16,1-2 0-16,-7 4 0 0,-7 5 0 0,1-1 0 15,-4 6 0-15,-4-1 0 0,-7 3 0 16,3-1 0-16,-3 4 0 0,0-2 0 0,-1 2 0 15,-3 1 0-15,-8 5-375 0,14-7-249 0,-14 7-137 16,0 0-60-16,0 0 185 0,9 5-97 0,-9-5-613 16,-9 15-1009-16</inkml:trace>
  <inkml:trace contextRef="#ctx0" brushRef="#br1" timeOffset="-91862.08">20483 12219 543 0,'0'0'555'0,"0"0"-77"15,2-16-28-15,-2 16-59 0,0 0-50 0,-8-5 11 16,8 5-40-16,-19 2 2 0,7 4-19 0,-3 2-36 15,-1 1-24-15,1 5-18 0,-3 2-24 16,1 0-3-16,-1 3-16 0,5 2-31 0,-1-2-7 16,1-1-25-16,5 3 16 0,2-5-26 0,2 0-29 15,0 0-2-15,4-1-90 0,4-1-159 0,6-1-149 16,-2-1-52-16,5-3-120 0,5-1-16 16,-1-2-135-16,2-2-448 0,-1-3-747 0</inkml:trace>
  <inkml:trace contextRef="#ctx0" brushRef="#br1" timeOffset="-91546.08">20636 12425 188 0,'-2'-18'789'16,"2"18"-147"-16,-4-12-30 0,4 12-82 0,0 0-54 15,-4-13-76-15,4 13-95 0,0 0-63 0,0 0-59 16,4-15-38-16,-4 15-31 0,12-3-25 16,-12 3-13-16,25 3-17 0,-13-1-13 0,1 1-6 15,-3 2 31-15,-2 1 84 0,5 2 82 0,-7 0 86 16,-6-8 194-16,4 22 30 0,-4-22-25 0,-4 22-19 15,0-10-123-15,-2-1-380 0,-3 1 0 16,5-2 0-16,-4 3 0 0,4-6 0 0,4-7 0 0,-10 17 0 16,10-17 0-16,-5 18 0 0,5-18 0 15,0 16 0-15,0-16 0 0,5 16 0 0,-5-16 0 16,4 17 0-16,-4-17 0 0,2 14 0 16,-2-14 0-16,-6 14 0 0,1-6 0 0,-3 0 0 15,-6-2 0-15,1 2 0 0,-5-4 0 0,1 1 0 16,-3 2 0-16,-1-5 0 0,6 1 0 0,-1 1 0 15,1-2 0-15,3 3-765 0,12-5-404 0,-19 2 80 16,19-2-542-16,0 0-1366 0</inkml:trace>
  <inkml:trace contextRef="#ctx0" brushRef="#br1" timeOffset="-90661.07">21326 12557 33 0,'0'0'820'0,"0"0"-182"0,0 0-46 16,0 0-88-16,0 0-35 0,0 0-52 0,0 0-58 16,0 0-54-16,0 0-24 0,0 0 10 15,9-11-14-15,-9 11-52 0,22 0-29 0,-5-3-51 16,0 3-9-16,3-2-1 0,-1 0-22 0,4 0-129 15,1 1-123-15,-1-4-173 0,0 3-89 0,0 0-85 16,-5-3-100-16,5 3-684 0,-2-5-916 0</inkml:trace>
  <inkml:trace contextRef="#ctx0" brushRef="#br1" timeOffset="-90460.08">21841 12340 680 0,'0'0'655'0,"2"-12"-37"0,-2 12-38 0,0 0 25 15,0-16-71-15,0 16-55 0,0 0-80 0,0 0-52 16,0 0-79-16,4-12-41 0,-4 12-15 16,0 0 73-16,0 0 14 0,0 23-28 0,0-10-47 15,-4 1-31-15,2 5-47 0,-4 2-10 0,-2 2-34 16,2 3-44-16,-5-1-165 0,1 5-115 0,-3 0-186 16,-3 3-157-16,4-1-31 0,-7 5 17 0,-4-2-31 15,0 2-136-15,-3-4-353 0,-1-1-747 16</inkml:trace>
  <inkml:trace contextRef="#ctx0" brushRef="#br1" timeOffset="-89907.08">19237 13129 409 0,'0'0'509'0,"-9"-7"-77"15,9 7-53-15,0 0-50 0,0 0-37 0,0 0 43 16,0 0 48-16,0 0 82 0,0 0-18 0,23 9-2 16,-11-2-36-16,7 5-22 0,0-1-20 0,8 9 88 15,-1-2 9-15,5 5-40 0,7 3-45 0,-3 4-50 16,6 1-33-16,17 14-43 0,-4 3-250 16,8-1-3-16,-2-1 0 0,2 0 0 0,2-5 0 15,-4 0 0-15,-13-9 0 0,-7-4 0 0,1-5 0 16,-6 2 0-16,-8-8 0 0,0 1 0 0,-9-4 0 15,1-3 0-15,-7-1 0 0,5-1 0 16,-7-2-179-16,1 0-308 0,-3 0-131 0,-8-7-235 16,12 11 64-16,-12-11 110 0,0 0-52 0,13 8-494 15,-13-8-865-15</inkml:trace>
  <inkml:trace contextRef="#ctx0" brushRef="#br1" timeOffset="-89458">20646 13776 104 0,'0'0'450'16,"7"-17"-63"-16,-7 17 19 0,8-14-4 0,-8 14-13 15,6-17-54-15,-6 17 54 0,4-17-22 0,-4 17 46 16,8-17-48-16,-8 17-10 0,0-14-18 0,0 14-16 15,0 0-16-15,-4-15-30 0,4 15 14 0,-12-10 29 16,12 10-50-16,-23-5-10 0,9 5-34 16,-1 0-26-16,-1 1-19 0,-3 1-31 0,7 0-6 15,-7 2-37-15,7-2-18 0,-3 2-20 0,5 0-13 16,-3 0-23-16,13-4 1 0,-18 7-12 0,18-7 4 16,-13 12-21-16,13-12 21 0,-2 16-13 0,2-16-4 15,0 23-6-15,0-23 10 0,2 24-8 16,-4-8 28-16,2 0-5 0,-2 2 4 0,-4 3-30 15,-2 5 0-15,4 0 0 0,-9 3 0 0,3-1 0 16,0 2 0-16,-3-4 0 0,5-1 0 16,2-1 0-16,-2-2 0 0,-1-3 0 0,5-3 0 15,0 3 0-15,2-3 0 0,2 0 0 0,2-2 0 0,2 0 0 16,0-1 0-16,5-3 0 0,-1 2 0 16,-2-1 0-16,8-4 0 0,-3 2 0 0,-1-4-171 15,5 1-649-15,-3-1-102 0,2-4-16 0,-1-1 146 16,1 0-649-16,5-1-1126 0</inkml:trace>
  <inkml:trace contextRef="#ctx0" brushRef="#br1" timeOffset="-89157.47">20859 13841 745 0,'0'0'713'0,"0"0"-89"0,0-17 1 16,0 17-80-16,0 0-37 0,0 0-78 0,0 0-53 16,0 0-24-16,0 0-7 0,0 0-21 0,0 0 62 15,-14 10-32-15,10-2-23 0,-5 4-61 0,5 0-45 16,2 0-37-16,-4 0-46 0,0 1-14 0,2 1-35 15,0 0-37-15,4 0-138 0,-5-1-224 16,5 1-202-16,-2 0-275 0,2-2-7 0,0-12 82 16,0 27-112-16,2-15-382 0,-2-12-842 0</inkml:trace>
  <inkml:trace contextRef="#ctx0" brushRef="#br1" timeOffset="-88959">21004 14042 954 0,'0'0'800'0,"0"0"-115"0,8-10-101 0,-8 10-24 16,0 0-63-16,0 0-59 0,0 0-40 0,0 0-36 16,9-6-60-16,-9 6 67 0,0 0-12 15,0 0-32-15,0 0-60 0,-5 14-43 0,5-14-39 16,-12 16-38-16,2-8-25 0,1 0-48 0,-1 1-140 16,2-2-111-16,-3 0-128 0,3-1-99 0,0 0-240 15,8-6 19-15,-17 9-11 0,17-9-49 0,-14 2-70 16,14-2-287-16,0 0-695 0</inkml:trace>
  <inkml:trace contextRef="#ctx0" brushRef="#br1" timeOffset="-88389.69">21039 13803 205 0,'0'0'529'0,"0"0"-83"15,0 0-46-15,0 0-17 0,4-12-26 0,-4 12-18 16,0 0-42-16,0 0 59 0,0 0-84 15,0 0 40-15,0 0-48 0,-4-9 7 0,4 9-20 16,0 0 9-16,-18 2 8 0,18-2-13 0,-19 7 46 16,7-1 79-16,-3 0-27 0,-1 1-34 0,3 5-2 15,-3-3-50-15,-1 5 15 0,1-1-64 0,1 4 14 16,1-1-175-16,-1 3-57 0,5 1 0 16,-1-1 0-16,5-1 0 0,2-1 0 0,0 1 0 15,4 0 0-15,2-2 0 0,2-1 0 0,4-1 0 16,5 0 0-16,-3-2 0 0,7-3 0 0,-3-2 0 15,5-1 0-15,-1-3 0 0,-1-1 0 0,2-2-309 16,-3 0-349-16,-1 0-152 0,3-2-5 16,-5-1 160-16,1-1-10 0,-2-1 67 0,1-2-60 15,-3 0-284-15,0 0-599 0</inkml:trace>
  <inkml:trace contextRef="#ctx0" brushRef="#br1" timeOffset="-88187.69">21209 13963 290 0,'0'0'635'0,"0"0"-115"0,0 0 0 0,0 0-81 16,0 0 59-16,-17-2-66 0,17 2 6 0,-6 6-52 16,6-6-27-16,-12 10-32 0,12-10-25 0,-11 16-23 15,11-16-40-15,-8 17 83 0,8-17-51 0,-8 18-11 16,8-18-39-16,-4 21-30 0,4-21-71 16,-5 18-2-16,5-18-45 0,-2 21 10 0,2-21-35 15,-2 17-50-15,2-17-150 0,-2 16-109 0,2-16-112 16,-8 16-238-16,8-16 41 0,-4 16 16 0,4-16-58 15,-4 15-17-15,4-15-511 0,-9 10-787 16</inkml:trace>
  <inkml:trace contextRef="#ctx0" brushRef="#br1" timeOffset="-87666.69">21682 13880 514 0,'4'-14'548'0,"-4"14"-89"0,0 0-29 0,4-14-23 16,-4 14-2-16,0 0-51 0,0 0 39 0,0 0-57 16,-4-14-19-16,4 14-41 0,0 0-17 0,-12 3-14 15,12-3-2-15,-15 9 12 0,5-3-26 16,2 1 150-16,-3 0-17 0,1 5-47 0,0-3-41 16,3 4-31-16,-1 0-52 0,0 1-22 0,4 0-42 15,0 1-7-15,2 0-42 0,2-2 3 0,2 4-37 16,2-4 44-16,0-1-136 0,4 2-133 0,3-2-155 15,3-3-139-15,-2 0-277 0,3-2-62 16,-3 0 93-16,7-4-13 0,-7-1-562 0,7-2-948 16</inkml:trace>
  <inkml:trace contextRef="#ctx0" brushRef="#br1" timeOffset="-87403.67">21907 13901 99 0,'0'0'855'0,"0"0"-205"0,-6-10-112 0,6 10-91 16,0 0-101-16,0 0 37 0,0 0-87 0,0 0 59 16,0 0-23-16,0 0-9 0,0 0-21 15,0 0-31-15,0 21-16 0,0-21 19 0,6 19 103 16,-6-19 14-16,4 27-5 0,-4-15 34 0,0 2-47 16,3 0 12-16,-6 2-252 0,3-16-133 0,0 26 0 15,0-26 0-15,0 22 0 0,0-22 0 0,0 16 0 16,0-16 0-16,7 15 0 0,-7-15 0 15,6 12 0-15,-6-12 0 0,16 9 0 0,-16-9 0 16,15 4 0-16,-15-4 0 0,16 5-518 0,-16-5-554 16,13 2-17-16,-13-2 317 0,0 0-28 0,0 0-453 15,10 3-894-15</inkml:trace>
  <inkml:trace contextRef="#ctx0" brushRef="#br1" timeOffset="-87126.69">21326 14157 353 0,'0'0'738'0,"0"0"-152"15,0 0-144-15,0 0-12 0,0 0-29 0,0 0 42 16,0 0-60-16,9 9-31 0,-9-9-62 0,0 0-41 16,0 20-58-16,0-20-28 0,0 16-44 15,0-16-55-15,-4 23-128 0,4-23-99 0,0 20-144 16,0-20-126-16,0 22-131 0,0-22-599 0,0 16-807 16</inkml:trace>
  <inkml:trace contextRef="#ctx0" brushRef="#br1" timeOffset="-86702.66">22108 13699 474 0,'0'0'541'0,"4"-16"-92"0,-4 16-63 15,2-12-47-15,-2 12-57 0,8-13-32 0,-8 13-24 16,9-17-23-16,3 11-13 0,-2-2-68 16,3 4 22-16,-1-1-15 0,5 0 3 0,-1 4-36 15,1-2 77-15,-1 3-33 0,1 0 38 0,1 3-28 16,-3 0 5-16,1 4 17 0,-1 0 12 0,-3 3 13 16,-1 2 11-16,-3 2 49 0,-2-1 26 0,-4 5 51 15,2 1-20-15,-2 0-37 0,-4 2-26 16,2 0-32-16,-4 2-18 0,2 2-23 0,0 3-28 15,0-5 28-15,0 5-149 0,2-3-29 0,0-2 0 16,0 1 0-16,0-1 0 0,0-1 0 0,0 0 0 16,0 0 0-16,0-3 0 0,-2 0 0 0,0 0 0 15,-2-1 0-15,0-2 0 0,-5-1 0 16,3 0 0-16,-4-3 0 0,-1 0 0 0,3-1 0 16,-4-4 0-16,1 2 0 0,1-4 0 0,0-1 0 15,10-4-824-15,-17 9-294 0,17-9 57 0,0 0 136 16,-16 0-428-16,16 0-1017 0</inkml:trace>
  <inkml:trace contextRef="#ctx0" brushRef="#br1" timeOffset="-86532.69">22606 13984 944 0,'14'-9'823'0,"-1"2"-137"0,1 0-95 15,3 1-39-15,-1 0-40 0,5 2-72 16,0-4-42-16,2 2-84 0,-1-2-20 0,3 3-59 15,-2-1 39-15,-3 1-115 0,-1 0-140 0,2 1-146 16,-3 0-127-16,1 0-119 0,-3 1-52 0,1 0-148 16,-2-1-58-16,-1 2-83 0,0-1-269 0,-1 0-638 15</inkml:trace>
  <inkml:trace contextRef="#ctx0" brushRef="#br1" timeOffset="-83494.95">23522 13777 311 0,'4'-18'519'0,"-4"18"-67"0,0-16-17 15,0 16-29-15,-2-11-53 0,2 11-38 0,-11-12-21 16,11 12-49-16,-16-5-9 0,16 5-19 0,-23 2-22 16,9 1-19-16,-3 4-37 0,3 2-6 0,-5 5-27 15,3 0 2-15,-1 2-30 0,3 1-10 0,1 1-10 16,5-2-12-16,2 1-7 0,2 1-3 16,4 0-9-16,2 1-1 0,4-1-5 0,2-2 0 15,7 2 0-15,-1-4-4 0,7-1 2 0,-1-4 15 16,1-5 27-16,0-1 8 0,-1-3 16 0,3-2 18 15,-2-3 16-15,-3-2 19 0,-1-5 13 0,0 0-28 16,-5-3-21-16,-2-2-25 0,-4-4-7 16,-3 2-16-16,-3-1-12 0,-5 2-10 0,-1-1-10 15,-2 1-30-15,-2 4-62 0,-1 2-91 0,-3 1-131 16,-1 4-118-16,1 5-50 0,-3 2-134 0,1 4-49 16,-1 1-550-16,-1 6-835 0</inkml:trace>
  <inkml:trace contextRef="#ctx0" brushRef="#br1" timeOffset="-79472.74">15514 9252 201 0,'-4'-9'685'0,"4"9"-148"16,-13-14-50-16,13 14-49 0,-14-12-41 0,14 12-17 16,-11-11-9-16,11 11-21 0,-8-9-46 15,8 9-62-15,0 0-39 0,-10-10-42 0,10 10-21 16,0 0 3-16,14-9-10 0,-3 5-19 0,5 0-20 16,7-1-23-16,0 2-10 0,8-1-18 15,-5 2-72-15,8-1-93 0,5 1-91 0,-4-4-63 16,-4 3-32-16,0 0-50 0,-2-1-37 0,-2-3-11 15,-7 3-10-15,-1-5 45 0,0 3 34 16,-9-3 86-16,2 2 27 0,-3-1 86 0,-9 8 38 16,4-18 69-16,-4 18 22 0,-4-17 75 0,4 17 15 15,-9-18 59-15,1 10 8 0,0 0-1 0,2 1 16 16,6 7-10-16,-11-13 7 0,11 13-50 0,-8-11-10 16,8 11-35-16,0 0 0 0,0 0-25 15,6-10 12-15,-6 10 6 0,23 1 17 0,-6 1 14 16,-3 2 15-16,5 0 16 0,1 2 11 15,-1 0 20-15,-5 0 1 0,3 1 13 0,-5-1 45 16,-1 3 65-16,-3 1 13 0,-4 2-7 0,-4-12-22 16,-4 26-39-16,-4-11 16 0,-5 2-29 15,-1-1-11-15,-5 1-69 0,1-2 8 0,-3 1-74 16,2-1-101-16,3-3-155 0,1 0-131 0,3-1-125 16,2-2 34-16,-3 2-54 0,7-1-31 0,-2-2-109 15,8-8-523-15,-9 16-780 0</inkml:trace>
  <inkml:trace contextRef="#ctx0" brushRef="#br1" timeOffset="-78724.77">16314 9067 77 0,'8'-16'722'0,"-4"3"-142"15,0-2-52-15,-2 2-49 0,2 1-52 16,1 1-45-16,-5 11-48 0,8-18-56 0,-8 18-53 15,0 0-28-15,4-10 29 0,-4 10 4 0,0 0-24 16,2 18 0-16,-2-18-34 0,-2 30-22 16,2-11-12-16,-4 1-22 0,0 4 23 0,-5 2 8 15,5 2-59-15,-2-1 16 0,-2 0-55 0,2 1 26 16,2 0-47-16,-1-4 31 0,-3 0-16 16,4-4-8-16,-2-3-1 0,4-2 5 0,0-2 8 15,2-13-38-15,-4 15 23 0,4-15-40 0,0 0 35 16,0 0-38-16,4-25 32 0,-2 8-36 0,0-5 7 15,4-6 4-15,-2-7-6 0,0-4 39 0,5-10-28 16,1-1 17-16,-2-2-34 0,7-3 32 16,-3-1-39-16,7 2 33 0,-1 2-34 0,1 3 33 15,6 3-35-15,-7 5 35 0,5 3-36 0,0 5 33 16,-3 7-41-16,1 4 34 0,-4 7-36 16,-3 5 36-16,3 5-31 0,-17 5 49 0,18 4-35 15,-10 6 40-15,-8 5-5 0,0 5-2 0,-8 5 0 16,0 5-7-16,-2 3 3 0,-9 6-41 15,2-2 44-15,-1 2-41 0,-3-3 40 0,7-5-32 16,-5-3 7-16,7 0-4 0,1-7-11 0,3 1-31 16,4-5-18-16,-4-1-9 0,8-3-2 0,0-13 15 15,4 21 5-15,-4-21 5 0,16 12 11 16,-16-12-3-16,19 4 28 0,-19-4-8 0,16-1 23 16,-16 1-11-16,19-5 29 0,-19 5-13 0,10-6 33 15,-10 6-20-15,9-6 29 0,-9 6-25 0,0 0 21 16,10-9-32-16,-10 9 11 0,0 0-26 15,8-6 10-15,-8 6-13 0,13-5 3 0,-13 5-44 16,18-6-14-16,-3 4-3 0,1 1 11 16,-1 0 1-16,3-1 16 0,-1 0 11 0,2 0 9 15,-3-1 5-15,-1 1 5 0,-3 0 37 0,2 1 65 16,-14 1 48-16,19-2 6 0,-19 2 97 0,0 0-24 16,19 0 13-16,-19 0-68 0,0 0 0 15,0 0-64-15,0 0 13 0,8 10-53 0,-8-10 7 16,0 0-50-16,0 0-64 0,0 16-128 0,0-16-72 15,12 12-108-15,-12-12-50 0,15 12 96 0,-3-8 26 16,-4 0 17-16,7-1 22 0,-3-2 36 16,3-1 24-16,-1-1 36 0,-1 0 33 0,1-5 22 15,-6 2 12-15,3-1 29 0,-11 5 16 0,16-10 7 16,-16 10 5-16,11-12 2 0,-11 12-28 16,0 0-48-16,4-11-64 0,-4 11-68 0,0 0-63 15,0 0-112-15,0 0-294 0,0 0-277 0</inkml:trace>
  <inkml:trace contextRef="#ctx0" brushRef="#br1" timeOffset="-78593.75">17153 8976 283 0,'0'0'375'16,"0"0"-121"-16,4-14-53 0,-4 14-119 0,0 0-44 15,0-12-108-15,0 12-134 0,0 0-97 16,4-15 183-16</inkml:trace>
  <inkml:trace contextRef="#ctx0" brushRef="#br1" timeOffset="-78084.77">17298 8723 688 0,'4'-22'616'16,"-4"22"-74"-16,0-17-22 0,0 17-46 16,0 0-4-16,0-17-26 0,0 17-42 0,0 0-48 15,0 0-58-15,-4-15-60 0,4 15-56 0,0 0-29 16,0 0-9-16,-7 12 13 0,3 2 53 0,0 2-14 16,-4 4-46-16,-2 4 18 0,5 1-47 15,-7 5 22-15,2 1-50 0,-3 1-6 0,1 0-15 16,2 1-14-16,-5-4 9 0,3 2-14 0,1-2-11 15,3-5-6-15,-4-1-1 0,3-2 0 16,3-6-11-16,-2 1 4 0,4-3 14 0,-2 0 5 16,1-3-1-16,5-10 9 0,-8 17-14 0,8-17-11 15,0 0 2-15,0 0-33 0,0 0 17 0,0 0-18 16,0 0 13-16,0 0-25 0,0 0 12 16,4-10-14-16,-4 10 9 0,11-11-9 0,-11 11 15 15,16-10-7-15,-16 10 2 0,19-9-1 0,-7 6 5 16,-12 3-5-16,23-6 0 0,-23 6-3 0,19-2-9 15,-19 2 5-15,14 0 7 0,-14 0 10 16,12 4 26-16,-12-4 26 0,5 9 70 0,-5-9-6 16,0 14 0-16,0-14-36 0,-13 18 5 0,3-9-15 15,2 3-15-15,-5-4-6 0,3 1-13 16,-3 0-37-16,3-2-94 0,-2 1-138 0,1-2-74 16,-1-1-125-16,0 1-116 0,1-2-107 15,11-4 65-15,-14 6 28 0,14-6-66 0,0 0-57 16,-17-1-408-16,17 1-742 0</inkml:trace>
  <inkml:trace contextRef="#ctx0" brushRef="#br1" timeOffset="-77786.78">17513 9076 429 0,'0'0'505'0,"8"-16"-65"16,-8 16 2-16,4-16-31 0,-4 16-48 15,0-14-33-15,0 14-24 0,-8-15-21 0,8 15-9 16,-13-11-20-16,13 11-16 0,-18-4-19 0,18 4-28 16,-23 2-21-16,11 3-33 0,1 1-8 15,3 5-25-15,-2 0-5 0,1 4-31 0,1 0 1 16,4 2-23-16,0 0 7 0,2 0-26 15,4 0-7-15,2 1-95 0,0-3-104 0,0 0-99 16,5 0-56-16,5-3-65 0,-2-2-36 0,3-2-56 16,4-1-67-16,1-4-352 0,-1-2-552 0</inkml:trace>
  <inkml:trace contextRef="#ctx0" brushRef="#br1" timeOffset="-77634.78">17697 9202 411 0,'14'-8'550'16,"-2"3"-39"-16,-1-2 2 0,1 3-14 0,-12 4 9 15,19-8-20-15,-19 8-37 0,12-7-52 0,-12 7-42 16,0 0-56-16,11-5-56 0,-11 5-32 15,0 0 7-15,8 10 77 0,-8-10-40 0,4 19-34 16,-8-6-25-16,4 3-52 0,-8 0-10 0,6 2-85 16,-7 4-144-16,1 1-232 0,0 1-230 15,1 1-53-15,-5 1 14 0,2 3-163 0,-3-1-527 16,-1 0-934-16</inkml:trace>
  <inkml:trace contextRef="#ctx0" brushRef="#br1" timeOffset="-77333.77">16591 9682 881 0,'-27'-4'800'0,"4"0"-129"0,7 1-104 0,-3-1-80 15,19 4-34-15,-8-6-27 0,8 6-12 0,22-6-17 16,14-1-33-16,17 0-12 0,34-3 43 16,14 2-70-16,17-2-54 0,8 2-54 0,77-5-37 15,-46 4-38-15,-31 3-18 0,4 1-92 16,-1-1-133-16,-8 0-140 0,-9 0-117 0,-13 2-142 16,-26 1-60-16,-15 0 116 0,-17 1 28 0,-6 2-7 15,-4-1 23-15,-12 2-28 0,-5 0-91 0,-14-1-451 16,13 6-628-16</inkml:trace>
  <inkml:trace contextRef="#ctx0" brushRef="#br1" timeOffset="-76230.78">15611 12650 741 0,'0'0'538'0,"-8"-8"-135"0,8 8-57 16,0 0-49-16,-9 3-3 0,9-3 13 0,-12 21-21 0,6-7 60 16,2 2-67-16,-7 7 7 0,3 0-69 15,4 3 4-15,-4 2-58 0,-3-1-7 0,3 1-49 16,4 0 16-16,-4 0-40 0,-1-1 5 0,3-1-33 15,2-3-16-15,-4-1 2 0,4-3-11 16,-1-4 17-16,3-1 36 0,-2-3 71 0,4-11 50 16,-4 14-44-16,4-14-26 0,0 0-33 0,0 0-22 15,0-21-19-15,4 3 4 0,0-4-11 16,-2-10-14-16,7-5-6 0,3-11-17 0,1-3 0 16,3-2 3-16,9-22-5 0,4 6-6 0,-4 13-3 15,1 13-3-15,-1 0 5 0,4 5-9 16,0 5-4-16,-2 3-14 0,-4 9 8 0,-3 7 2 0,-1 3 1 15,-2 6-3-15,-3 3 15 0,-6 6-11 16,3 5 9-16,-11 5 6 0,0 2 7 0,-4 6-12 16,-5 1 7-16,-1 5-4 0,-7 4-1 0,-1 3-9 15,-5 1 30-15,0 0-18 0,5-2 15 16,-9 1-27-16,8-10 18 0,3 1-23 0,1-6 4 0,1-3-3 16,5-3-3-16,1 0-28 0,0-3 16 15,4 0-8-15,4-11 22 0,-2 14-13 0,2-14 23 16,10 9-21-16,-10-9 12 0,15 4-19 0,-15-4 13 15,16 2-28-15,-16-2 37 0,13 0-14 0,-13 0 24 16,14-2-14-16,-14 2 14 0,12-3-16 0,-12 3 18 16,0 0-21-16,15-5 8 0,-15 5-45 0,0 0 18 15,12-7-31-15,-12 7-6 0,6-9-45 16,-6 9-6-16,13-9-70 0,-13 9 56 0,14-14-7 16,-14 14 58-16,13-10-27 0,-13 10 62 0,14-8-38 15,-14 8 54-15,13-8-45 0,-13 8 57 0,0 0-35 16,10-4 53-16,-10 4-42 0,0 0 72 0,0 0-5 15,0 0 56-15,0 0-29 0,0 0 31 16,8 7-45-16,-8-7 20 0,0 0-36 0,4 11 20 16,-4-11-30-16,2 12 27 0,-2-12-37 0,9 14 22 15,-9-14-74-15,12 9-6 0,-12-9-97 0,19 11 5 16,-11-8-31-16,4-1 2 0,-12-2-1 0,25 4 20 16,-8-8 21-16,-3 4 31 0,-1-2 22 15,-3-3 15-15,2 1 17 0,-1-1 21 0,-3 0 27 16,2-1 38-16,-10 6 43 0,13-10-4 0,-13 10 40 15,12-10-36-15,-12 10 10 0,0 0-48 0,8-8 13 16,-8 8-39-16,0 0 17 0,0 0-20 0,15-2 19 16,-15 2-54-16,0 0-27 0,12 4-53 15,-12-4-44-15,15 6-52 0,-15-6-49 0,12 6-12 16,-12-6 45-16,15 4-52 0,-15-4 1 0,0 0-28 16,18 2-393-16,-18-2-257 0</inkml:trace>
  <inkml:trace contextRef="#ctx0" brushRef="#br1" timeOffset="-76016.78">16452 12612 247 0,'0'0'565'0,"0"-16"-107"16,0 16-57-16,-4-11-31 0,4 11-46 0,-12-8-25 16,12 8-17-16,-15-6-11 0,15 6-15 0,-18 2-2 15,9 2-12-15,-5 2-39 0,6 1 6 0,-7 4-15 16,7-1-22-16,-5 3-8 0,3 1-51 0,2 0-2 15,2 2-42-15,2 1 12 0,-1-1-45 0,5-2 6 16,0 2-101-16,2-2-57 0,3-1-112 16,-1-1-53-16,4 0-43 0,0 1-87 0,3-6 30 15,-3 1-67-15,2-4-18 0,3 0-364 0,-5-1-449 16</inkml:trace>
  <inkml:trace contextRef="#ctx0" brushRef="#br1" timeOffset="-75799.78">16529 12751 543 0,'0'0'434'0,"8"-11"-5"0,-8 11-57 15,6-7-38-15,-6 7-79 0,0 0-42 0,8-10-50 16,-8 10 10-16,0 0 8 0,0 0 0 0,0 0 33 16,13 7-5-16,-13-7 85 0,6 12-21 15,-6-12 44-15,4 23-8 0,-4-8 13 0,0 0-17 16,-4 0 24-16,4 1 22 0,0-1-51 0,0-1-46 16,4 0 3-16,-4 0-75 0,4-2 11 0,5 2-57 15,-3-5-29-15,2 1-15 0,4-4-93 16,3 0-152-16,1 0-156 0,3-4-171 0,-4 1-250 0,3-3 9 15,-1-3 43-15,1-1-75 0,-3 0-486 16,1-2-879-16</inkml:trace>
  <inkml:trace contextRef="#ctx0" brushRef="#br1" timeOffset="-74813.49">23276 12841 243 0,'0'0'800'0,"8"-15"-203"0,-8 15-119 16,4-8-101-16,-4 8-54 0,0 0-87 0,0 0 5 15,4-11-65-15,-4 11 93 0,0 0-41 0,0 0 17 16,0 0-52-16,-2 23-12 0,2-23-50 0,-4 23-10 15,2-11-43-15,0 2 8 0,0-2-38 0,2-12 16 16,-4 23-28-16,4-23 11 0,-4 22-24 0,4-22 13 16,0 16-15-16,0-16 25 0,0 0 19 0,-2 17 41 15,2-17-2-15,0 0-18 0,0 0 9 16,0 0-12-16,0 0-12 0,-2-18-4 0,2 1 12 16,0 1-22-16,0-2-2 0,2-5-15 0,0-5-1 15,2 0-12-15,4-7-7 0,0-2-6 0,5-5-21 16,1-1 20-16,3-1-21 0,1 4 16 15,3 1-6-15,0 4-7 0,1 3 2 0,-3 6-6 16,2 3-1-16,1 2-1 0,-3 5-6 0,-2 4-3 16,-1 3 4-16,-1 2 8 0,-5 5 14 0,-10 2 37 15,19 0 38-15,-19 0 10 0,10 14 44 0,-10-14-6 16,-4 23 5-16,-2-11-31 0,-3 4 16 0,-3 2-49 16,-1-2 5-16,-3 3-27 0,-1-1 6 15,1-1-26-15,-1 1-73 0,3-1-131 0,-1-2-133 16,3 1-143-16,2-1-182 0,-1 1 68 0,3 0-84 15,2 0-25-15,0 1-548 0,4-1-864 0</inkml:trace>
  <inkml:trace contextRef="#ctx0" brushRef="#br1" timeOffset="-74028.48">23456 12886 357 0,'0'0'418'0,"0"0"-68"0,0 0-28 15,0 0 6-15,8-7-27 0,-8 7-32 16,0 0-47-16,0 0-14 0,0 0-34 0,10-4-32 16,-10 4-27-16,0 0-24 0,0 0-17 0,15-4-12 15,-15 4-14-15,0 0-3 0,0 0-9 0,14-4 0 16,-14 4-9-16,0 0-7 0,10-9-5 0,-10 9 3 16,9-9-3-16,-9 9-1 0,8-7 30 15,-8 7 23-15,6-9 16 0,-6 9-6 0,0 0-10 16,6-12-23-16,-6 12-8 0,0 0-14 0,0 0-15 15,9-7 5-15,-9 7-6 0,0 0 0 0,0 0 2 16,0 0 2-16,12 2-8 0,-12-2 3 0,0 0-3 16,15 7-1-16,-15-7 0 0,8 7 0 15,-8-7-2-15,10 5 1 0,-10-5-5 0,0 0 5 16,13 7-10-16,-13-7-4 0,0 0 0 0,0 0 4 16,10 7 5-16,-10-7 6 0,0 0 1 0,0 0-5 15,0 0-13-15,0 0-32 0,0 0-36 0,0 0-28 16,16-4 7-16,-16 4-11 0,11-8 19 0,-11 8 3 15,16-11 25-15,-7 6-3 0,-1 0 22 16,2-1 2-16,-10 6 16 0,17-8-8 0,-17 8 21 16,14-6-8-16,-14 6 16 0,11-1-2 0,-11 1 17 15,0 0 19-15,12-5 34 0,-12 5-3 0,0 0 18 16,0 0-17-16,0 0 8 0,0 0-16 16,16 0 8-16,-16 0-17 0,0 0 8 0,0 0-14 15,0 0 16-15,0 0-20 0,17-2 14 0,-17 2-22 16,10-8 15-16,-10 8 5 0,15-12 33 0,-9 2 47 15,0 1 11-15,2-3-16 0,-1-2 61 0,-1-2-5 16,0 0 7-16,0 0-21 0,1-2-2 0,-3 1-10 16,2 1 1-16,-2 3-9 0,0-2-11 15,0 4 23-15,-4 11-31 0,6-22-39 0,-6 22-28 16,5-12-5-16,-5 12-6 0,0 0-7 0,0 0-7 16,0 0 0-16,12 12-9 0,-12-12 19 0,4 22-3 15,-4-22 31-15,0 30-11 0,-2-14 31 16,2 1-23-16,-4 3 49 0,2-3-58 0,-4 3 34 15,2-2-58-15,-3-1 38 0,1 1-51 0,0-4 48 16,2 0-61-16,-2-2 56 0,1 0-51 0,5-12 72 16,-6 16-76-16,6-16 51 0,0 0-72 0,0 0 65 15,0 0-73-15,0 0 62 0,0 0-71 0,11-3 60 16,-11 3-58-16,16-9 61 0,-16 9-63 16,17-7 53-16,-17 7-55 0,14-5 54 0,-14 5-54 15,0 0 55-15,15 0-52 0,-15 0 49 0,0 0-16 16,10 8 76-16,-10-8-73 0,0 0 57 0,-2 18-66 15,2-18 63-15,-8 16-76 0,1-7-28 0,7-9-135 16,-12 16-143-16,12-16-157 0,-10 17-212 16,10-17 47-16,-11 7-97 0,11-7-591 0,0 0-997 15</inkml:trace>
  <inkml:trace contextRef="#ctx0" brushRef="#br1" timeOffset="-73824.09">24287 12543 582 0,'2'-14'749'0,"-2"14"-155"0,0-21-66 0,0 21-56 16,-4-14 13-16,4 14-52 0,-11-4-21 0,11 4-23 15,-16 4-47-15,7 4-18 0,1 0-77 16,0 2 50-16,2 1-64 0,-1 4 5 0,1 0-97 16,4 1 31-16,0-1-91 0,2 1 29 0,2 0-166 15,2 0-161-15,0 1-192 0,3-3-214 0,1 2 12 16,2-2-92-16,-1 0-634 0,1-5-996 15</inkml:trace>
  <inkml:trace contextRef="#ctx0" brushRef="#br1" timeOffset="-73545.09">24495 12696 321 0,'7'-12'658'0,"-7"12"-177"0,6-9-88 0,-6 9-92 15,0 0-17-15,8-5 17 0,-8 5 35 0,0 0 11 16,21 1 4-16,-21-1-39 0,16 6-11 0,-16-6-31 15,15 8 12-15,-15-8 5 0,10 13-2 0,-10-13 41 16,6 11 114-16,-6-11-115 0,2 12-1 0,-2-12-82 16,2 14-10-16,-2-14-78 0,0 17-4 15,0-17-54-15,2 23 14 0,-2-23-34 0,7 21-29 16,-3-10-13-16,2 1-3 0,-2 1-5 0,0-1-15 16,0-1 2-16,-4-11 1 0,0 24 1 0,-2-12 0 15,-4-1-15-15,-4 1 0 0,-3-1 0 16,-3 0 0-16,-5 1 0 0,-2-1-122 0,-1-3-142 15,-1 1-143-15,-2 0-141 0,2-1-228 0,-2 0 17 16,2-2 22-16,1 2-43 0,-1-2-425 0,2 2-848 16</inkml:trace>
  <inkml:trace contextRef="#ctx0" brushRef="#br1" timeOffset="-73378.03">24094 13175 1676 0,'0'0'1081'0,"0"0"-216"0,0 0-67 15,0 0-108-15,13-8-30 0,-1 2 183 0,3 2-67 16,3-1-11-16,3 0-728 0,2 0-37 0,6-2 0 15,4-1 0-15,4 1 0 0,0 3 0 0,0-2 0 16,3 0 0-16,-3 0 0 0,-6 4 0 16,-2-2 0-16,-2 2 0 0,-1 1 0 0,-5-1-426 15,-2 0-566-15,-1 2-146 0,-5-5 253 0,-1 1-618 16,-12 4-1204-16</inkml:trace>
  <inkml:trace contextRef="#ctx0" brushRef="#br1" timeOffset="-67047.54">14916 12818 508 0,'0'0'441'15,"0"0"-69"-15,-14 0-113 0,14 0-6 0,0 0-78 16,0 0 40-16,0 0-17 0,0 0 0 16,10-8-18-16,-10 8-28 0,23-8-33 0,-7 4-19 15,-3 1-23-15,3-4-15 0,5 3-53 0,-4-2-41 16,1 0-31-16,1 0-33 0,-1 1-6 0,-3-2 5 16,1 0 21-16,-5 0 15 0,1 2 14 15,-12 5 11-15,11-14 19 0,-11 14 48 0,0 0 26 16,0-16 31-16,0 16 27 0,-11-12 18 0,3 6 13 15,0-1 8-15,-3 0 11 0,11 7 16 16,-14-9-6-16,14 9-54 0,-13-10-17 0,13 10-39 16,0 0 3-16,0 0-15 0,0 0-17 0,0 0-16 15,15 4 2-15,-3 4-9 0,3-1-1 0,1 2 8 16,-1 0 30-16,-1 3 68 0,-1-2 33 16,-1 0 36-16,-4 4 40 0,3-2-11 0,-11 2-30 15,0-14 4-15,-4 27-28 0,-3-13-20 0,-1 0-27 16,-4-2-23-16,-1-1-74 0,3-3-133 15,-5 1-158-15,3-2-123 0,0-3-5 0,12-4-53 16,-19 2-95-16,19-2-57 0,-10-4-508 0,10 4-762 16</inkml:trace>
  <inkml:trace contextRef="#ctx0" brushRef="#br1" timeOffset="-63273.8">2807 9151 375 0,'10'-10'584'0,"1"2"-100"0,-1 1-37 0,-2 1-31 16,-1-2-20-16,-7 8 1 0,10-13-35 0,-10 13-30 16,2-11-15-16,-2 11-49 0,-6-12-19 0,6 12-43 15,-15-11-7-15,3 8-31 0,-5 0-8 16,-1 3-22-16,-3-2-1 0,-2 2 19 0,-1 0 10 16,-5 2-15-16,0 0-4 0,-2 1-11 0,2 0-18 15,2 2-19-15,0-2-24 0,6 0-14 16,1 1-20-16,1 1-18 0,3 0-8 0,1 3-14 15,3 4 9-15,1 2-5 0,1 6 9 0,4 4-7 16,2 2-2-16,-3 4 5 0,3 9-5 0,-2 6 9 16,-4 5 61-16,-1 1 58 0,-3 1 41 15,-3 2 16-15,-9 19 18 0,-1-1 3 0,-2-2 10 16,-4-2-136-16,8-14-85 0,2-9 0 0,0-2 0 16,3-3 0-16,-1-3 0 0,7-7 0 0,1-3 0 15,3-4 0-15,4-5 0 0,-1 0 0 0,5-2 0 16,0-1 0-16,0 0 0 0,4-2 0 15,0-2 0-15,3-1 0 0,1-1 0 0,2-2 0 16,0-1 0-16,-8-6 0 0,21 6 0 0,-21-6 0 16,27 0-749-16,-11-2-277 0,1-3-43 0,4 0-618 15,5-2-1433-15</inkml:trace>
  <inkml:trace contextRef="#ctx0" brushRef="#br1" timeOffset="-62471.79">7522 8878 179 0,'0'0'708'0,"-14"-7"-155"16,14 7-110-16,-11-5-49 0,11 5-90 0,0 0-39 15,-10-5-62-15,10 5-11 0,0 0-25 0,8-10 32 16,3 4-33-16,5 0-6 0,7-1-45 0,2-1-15 15,8 2-28-15,2 0-3 0,0-1-15 16,-4 3-14-16,0 0-7 0,-4 2-4 0,-6-2 2 16,-1 3 12-16,-3 0 24 0,-1 3 82 0,-5 4 66 15,-3 3 30-15,-6 5 4 0,-2 3-14 16,-4 3 80-16,-2 8-36 0,-5 6-12 0,1 10-17 16,0 2-23-16,4 2-36 0,1-6-27 15,3 5-36-15,7 7-6 0,5 0 10 0,2 0 13 16,5-2-5-16,1-2 12 0,3-3-152 0,0-3 0 15,-3-5 0-15,-3-6 0 0,-5-4 0 0,-4-3 0 16,-6-5 0-16,-8 2 0 0,-4-3 0 16,-13-1 0-16,-10 0 0 0,-7-3 0 0,-3-2 0 15,-5-3 0-15,1-3 0 0,-3-1 0 0,0-3 0 16,9-1 0-16,2-1 0 0,5-2 0 0,5 0 0 16,2 0 0-16,5-1-610 0,3 0-589 15,2 0 41-15,1 1-491 0,18 0-1386 0</inkml:trace>
  <inkml:trace contextRef="#ctx0" brushRef="#br1" timeOffset="-58357.35">3454 9387 113 0,'0'0'376'15,"6"-9"-28"-15,-6 9-20 0,0 0-48 0,0 0-20 16,2-13-32-16,-2 13-26 0,0 0-22 0,0 0-6 15,-8-12-6-15,8 12-3 0,-12-5-11 0,12 5-4 16,-19-1-8-16,19 1-13 0,-21 6-16 16,9-2-13-16,0 5-6 0,-1 0-5 0,1 4-10 15,2 1-5-15,-1 1-4 0,1 2-3 0,2-1-9 16,3 1-15-16,-1-1 2 0,4 1-6 16,2 0 15-16,2-3 28 0,4-1 33 0,3-3 23 15,3 0 11-15,5-4-11 0,-1-2-12 0,3-3-5 16,1-2-14-16,3-3 20 0,-4-2 9 15,4 0 8-15,-3-4 77 0,-5 2 9 0,-1-3 0 16,-1-1-17-16,-3 0-37 0,-4-1-27 0,-2-1-10 16,-4 14-39-16,0-27-23 0,-4 14-17 0,0 2-16 15,-2 0-19-15,0 1-2 0,-3 3-35 16,3-3-105-16,6 10-140 0,-10-14-229 0,10 14-189 16,0 0 81-16,-8-6 19 0,8 6-72 0,0 0-634 15,0 0-927-15</inkml:trace>
  <inkml:trace contextRef="#ctx0" brushRef="#br1" timeOffset="-58216.35">3750 9432 55 0,'0'0'634'0,"6"-10"-175"16,-6 10-116-16,0 0-69 0,0 0-64 0,6-15-93 16,-6 15-111-16,6-11-148 0,-6 11-161 0,11-15-213 15,-3 7-81-15</inkml:trace>
  <inkml:trace contextRef="#ctx0" brushRef="#br1" timeOffset="-57966.35">4062 9125 731 0,'-4'-18'609'0,"4"18"-106"0,-9-11-48 0,9 11-84 0,-14-2-20 0,14 2-33 16,-21 9-20-16,11-2-4 0,0 4-15 15,-1 3-21-15,3 2-31 0,-2 4-18 0,1 2-35 16,3 1-12-16,2-2-41 0,2 0-21 0,0 0-17 15,4 0 1-15,2-3-17 0,2-1 62 16,5-2 13-16,1-2 27 0,1-3 13 0,-1-2 13 16,2-3 29-16,-1-1 29 0,-13-4 15 0,20 2-25 15,-20-2-32-15,11-4-27 0,-11 4-52 16,0 0-20-16,-2-18-59 0,-4 10-57 0,-3-1-106 16,-1 0-181-16,0 3-120 0,1 0-180 0,-1 1-137 15,10 5 23-15,-17-2 91 0,17 2-36 0,-16 7-649 16,16-7-949-16</inkml:trace>
  <inkml:trace contextRef="#ctx0" brushRef="#br1" timeOffset="-57775.35">4260 9588 376 0,'15'2'665'0,"-5"1"-134"16,3-1-59-16,-13-2-75 0,20 4-54 15,-20-4-30-15,17 7 16 0,-17-7 34 0,10 10 22 16,-10-10-52-16,0 19-41 0,-4-7-67 0,-2 2-31 15,-3 1-51-15,-3 3-35 0,0 0-98 0,-3 1-148 16,1 0-149-16,-3 0-161 0,-3 1-151 0,-1 2-674 16,4-6-921-16</inkml:trace>
  <inkml:trace contextRef="#ctx0" brushRef="#br1" timeOffset="-57276.58">5137 9221 173 0,'4'-12'681'0,"-4"12"-151"0,4-20-41 0,-4 20-65 15,0-15-48-15,0 15-45 0,-6-10-39 0,6 10-8 16,-15-1 8-16,3 6-16 0,-2 1-24 15,-1 2-21-15,-4 7-35 0,3 4-18 0,-3 2-15 16,1 3-14-16,1 1-38 0,3 4-5 16,3-6-30-16,3 2-9 0,2-1 9 0,4-4 10 15,2 1-27-15,4-2 10 0,4-4-8 0,3-1 29 16,3-4-4-16,3-1 7 0,-1-4-8 0,3-3 17 16,-3-2 12-16,1-3 20 0,-1-3 1 0,-3-4 2 15,-1 0-3-15,-2-2-1 0,-3-2-26 16,-5-2-16-16,-2-1-28 0,-2-2-10 0,-2 2-26 15,-3-1-14-15,1-1-110 0,-2 3-74 0,2 1-165 16,-1 0-173-16,3 4-187 0,-2 0 53 16,6 11-7-16,-4-12-146 0,4 12-385 0,0 0-825 15</inkml:trace>
  <inkml:trace contextRef="#ctx0" brushRef="#br1" timeOffset="-57131.93">5358 9225 646 0,'6'-8'472'0,"0"-1"-116"0,1 2-70 16,1-1-70-16,-2 0-42 0,0 1-79 16,3 1-61-16,-9 6-74 0,14-13-140 0,-14 13-138 15,12-7-228-15,-12 7-109 0</inkml:trace>
  <inkml:trace contextRef="#ctx0" brushRef="#br1" timeOffset="-56811.93">5637 8962 656 0,'0'0'509'0,"0"0"-142"0,0 0-46 0,0 0-84 16,0 0-39-16,0 0-43 0,0 0 52 0,0 0 2 15,0 0 27-15,0 0-37 0,8 7 22 0,-8-7 3 16,15 14 6-16,-5-6 16 0,-2 1 20 16,5 2-3-16,-5 1 26 0,2 1-14 0,-1 3 36 15,-1 2 124-15,-2 0 38 0,-2 2-39 0,-2 1-30 16,-2 2-56-16,-2-1-36 0,2 0-146 16,-4 1-166-16,0 1 0 0,0 2 0 0,-2-1 0 15,2 0 0-15,-3-2 0 0,3-1 0 0,0-3 0 16,0-1 0-16,0-1-378 0,0-2-493 0,2-1-103 15,-3-2 157-15,1-3-32 0,4-9-516 16,-10 15-1032-16</inkml:trace>
  <inkml:trace contextRef="#ctx0" brushRef="#br1" timeOffset="-56667.93">5567 9449 882 0,'0'0'575'0,"-6"-8"-142"16,6 8-31-16,0 0-36 0,4-9 6 0,-4 9-17 15,18-10-4-15,-3 4-31 0,1 0-45 0,5-3-53 16,2 0-43-16,2 1-32 0,1-1-32 0,-1 1-26 15,2-1-113-15,-2 2-107 0,2-1-129 16,-2 3-112-16,-3 1-120 0,-1 0-163 0,0 1-330 16,-3 2-639-16</inkml:trace>
  <inkml:trace contextRef="#ctx0" brushRef="#br1" timeOffset="-56496.93">6263 9499 700 0,'0'0'804'0,"11"13"-124"0,-11-13-74 15,6 12-33-15,-6-12-26 0,-2 16-63 0,2-16-33 16,-4 19-35-16,-2-9-60 0,1 1 39 0,-3 1-48 16,0 1-81-16,0-1-59 0,-1 2-110 15,-1-1-172-15,0 0-241 0,-3-1-287 0,1-1-26 16,-1-1-60-16,-1-2-773 0,-1-1-1153 0</inkml:trace>
  <inkml:trace contextRef="#ctx0" brushRef="#br1" timeOffset="-56143.85">6646 9300 222 0,'0'-14'676'0,"0"14"-136"0,-6-19-38 0,6 19-39 0,-7-18-41 16,7 18-29-16,-12-14-48 0,12 14-23 15,-12-11-46-15,12 11-29 0,-13-3-39 0,13 3-27 16,-14 3-27-16,14-3-4 0,-17 12-6 0,11-5-10 16,-2 3-12-16,-1-1-15 0,5 2-4 15,0 0 9-15,4-11-11 0,-4 23-1 0,4-23 20 0,6 20 25 16,0-11 17-16,3-2 9 0,1 0 7 16,0-2-21-16,-10-5 21 0,23 5 4 0,-23-5 11 15,25-3 6-15,-15-1 11 0,-1 0-55 0,-1-4-38 16,0 1-117-16,-2-4 0 0,-2 1 0 15,-2-3 0-15,-2 13 0 0,0-26 0 0,-2 13 0 16,2 1 0-16,0 12 0 0,-4-22-397 16,4 22-251-16,-2-18-176 0,2 18-51 0,0 0 139 15,0 0-103-15,2-13-392 0,-2 13-870 0</inkml:trace>
  <inkml:trace contextRef="#ctx0" brushRef="#br1" timeOffset="-55611.05">7227 8983 345 0,'0'0'683'0,"-17"-8"-163"0,17 8-39 16,-21-6-72-16,21 6-22 0,-22 4-61 0,7-1-12 15,1 2-13-15,-3 2-15 0,-1 4-33 16,1 1-34-16,1 3-45 0,1 1-24 0,1 1-40 16,3-2-12-16,3 1-22 0,2-1-14 0,2 0-8 15,2-3-11-15,2-12-6 0,6 23-5 16,0-16-1-16,4 1-8 0,1-4-3 0,-11-4-9 15,22 0 7-15,-9-2-12 0,-1-4 12 0,1-1-12 16,-3 0 11-16,0-4-12 0,1 1 9 0,-3-1 26 16,0-1 70-16,0 1 95 0,-1 2 7 15,-7 9 46-15,10-17-25 0,-10 17-24 0,8-12-64 16,-8 12-23-16,0 0-46 0,0 0 16 0,0 0 23 16,0 0 49-16,13 13 18 0,-13 2 20 0,0 3 49 15,-2 1-205-15,2 1-46 0,-5 6 0 16,1 0 0-16,-2 1 0 0,-4 6 0 0,2-3 0 15,-7 1 0-15,3-1 0 0,-5-2 0 0,1-1 0 16,-1-1 0-16,-2-4 0 0,3-4 0 16,1-2 0-16,-1-2 0 0,1-4 0 0,1-1 0 15,2-6 0-15,-3 1 0 0,-1-6 0 0,3 0 0 16,-1-1-36-16,1-2-1049 0,1-2-47 16,-1 1 252-16,3 0 35 0,0-2-493 0,-1 3-997 15</inkml:trace>
  <inkml:trace contextRef="#ctx0" brushRef="#br1" timeOffset="-54950.06">6840 9524 482 0,'0'0'695'0,"0"0"-93"16,0 0-85-16,0-14-40 0,0 14-63 16,0 0-76-16,0 0-62 0,0 0-60 0,2-17-41 15,-2 17-53-15,0 0-51 0,0 0-144 0,2-12-173 16,-2 12-151-16,0 0-226 0,0 0-326 15,0 0-608-15</inkml:trace>
  <inkml:trace contextRef="#ctx0" brushRef="#br1" timeOffset="-53624.06">3622 8530 295 0,'0'0'594'0,"2"-24"-98"0,-2 24-9 0,0-22-61 16,0 22-16-16,2-14-50 0,-2 14-59 16,0 0-57-16,2-15-44 0,-2 15-8 0,0 0 50 15,0 0 4-15,0 15 0 0,0-15-48 0,-2 28-1 16,0-10-21-16,0 2 2 0,-3 0-25 15,1 1 50-15,0-1-20 0,0 3-26 0,0-3-35 16,0-2-24-16,2-1-18 0,0 0-16 0,0-4-8 16,2-13-3-16,-2 24-15 0,2-24-3 15,4 13 3-15,-4-13-9 0,0 0-10 0,16-6 0 16,-8-3-3-16,3-3-8 0,-3-3 6 0,2-6 2 16,-1 0-6-16,-3-3-5 0,0-2-1 15,0-1 4-15,-2 1-41 0,1-1 41 0,-1 1-32 16,-2 6 37-16,0 1-2 0,0 1 6 0,0 3-5 15,-2 2-14-15,0 13-6 0,2-21-6 0,-2 21 4 16,0 0-30-16,0 0 45 0,0 0 4 0,0 0-5 16,0 0-8-16,10 9 5 0,-10-9 4 15,9 18-1-15,-9-18 4 0,12 16 7 0,-6-8-8 16,-6-8 4-16,15 12 9 0,-15-12 1 0,16 7 2 16,-16-7 20-16,17 1 48 0,-17-1 20 15,16-6-10-15,-5 1-10 0,-5-3-9 0,2-1-5 16,-2-1-3-16,1-1 2 0,-1 0 0 15,0 0-8-15,0 1-12 0,-6 10-4 0,8-17-15 16,-8 17-22-16,9-11-20 0,-9 11-1 0,0 0 7 16,0 0-5-16,0 0 0 0,14 6-53 0,-14-6-152 15,8 18-187-15,-6-6-158 0,3 1-147 0,-1-1-18 16,-2 1 71-16,2 0-97 0,2 1-520 16,0-1-908-16</inkml:trace>
  <inkml:trace contextRef="#ctx0" brushRef="#br1" timeOffset="-53440.06">4085 8528 474 0,'0'0'756'16,"0"0"-111"-16,0 0-99 0,0 0-59 15,-5-12-54-15,5 12-56 0,0 0-22 0,0 0 37 0,0 0 11 16,-8 14-29-16,8-14-35 0,-8 19 32 16,4-6-44-16,0 0-57 0,-3 3-52 0,3-1-56 15,-2 1-21-15,2 0-115 0,0 0-186 0,-2-1-247 16,2 0-211-16,-1 1-12 0,3-2-23 15,-2-2-195-15,2 2-351 0,2 0-842 0</inkml:trace>
  <inkml:trace contextRef="#ctx0" brushRef="#br1" timeOffset="-52770.08">5290 8492 8 0,'0'0'660'0,"0"0"-153"0,2-17-31 16,-2 17-32-16,0 0-34 0,0 0-17 16,2-14-25-16,-2 14-30 0,0 0-41 0,0 0-48 15,0 0-17-15,0 0 9 0,0 0-2 16,0 0-9-16,-8 17-14 0,3-5 1 0,-1-2-12 16,2 3 27-16,-2 1-41 0,0 0-28 0,0 1-36 15,-1-1-27-15,3 1-18 0,-2-4-13 16,4 1-15-16,-2-2-5 0,4-10-2 0,-6 16-2 15,6-16-3-15,0 0-1 0,0 0-12 0,0 0-3 16,0 0-6-16,16-5-1 0,-6-4 7 0,-1-3-17 16,-1-4 2-16,2-3-28 0,3-3 31 15,-3-1-31-15,2-1 26 0,-1-2-20 0,-1 1 23 16,-4 3-7-16,3 4 80 0,-3 1-9 0,-2 3-5 16,2 0-27-16,-4 4-7 0,-2 10-21 0,6-14 19 15,-6 14-31-15,0 0 4 0,0 0 8 16,0 0 7-16,5 16-17 0,-5-16 9 0,2 20-14 15,-2-20 10-15,4 22-2 0,0-11 7 0,-4-11-16 16,10 19 18-16,-4-11-16 0,-6-8 38 16,15 11-30-16,-15-11 5 0,21 6-3 0,-21-6-3 15,20-4 5-15,-7 0-3 0,-3-1 3 0,2-5-3 16,1 1-2-16,-3-5-17 0,3-1 19 16,-1-4-1-16,0-2 2 0,-1 1 3 0,-1-1 18 0,0 0-1 15,1 1 17-15,-5 7 3 0,2-3-18 16,-2 4-4-16,-1 1-23 0,-5 11 3 0,10-13-10 15,-10 13 9-15,0 0-2 0,0 0 2 16,4 11-11-16,-4-11-95 0,-6 26-164 0,4-10-135 16,-2 1-222-16,2 0-134 0,-3 2 74 0,3-1 16 15,-2 2-176-15,2-1-352 0,2 1-833 0</inkml:trace>
  <inkml:trace contextRef="#ctx0" brushRef="#br1" timeOffset="-52556.07">5716 8479 274 0,'8'-15'655'0,"-8"15"-139"0,8-9-80 16,-8 9-80-16,0 0-60 0,8-10-5 0,-8 10 20 16,0 0 5-16,15-1 29 0,-15 1-2 0,10 5 15 15,-10-5 1-15,15 14 9 0,-9-7-21 16,-6-7 124-16,10 18 25 0,-6-9-51 0,3 0-32 16,-1 1-68-16,0-1-52 0,0-1-136 15,4 0-157-15,-1 0 0 0,1-1 0 0,2-1 0 16,1-2 0-16,1 1-247 0,-1-3-569 0,3 0-211 15,-1-2 73-15,1 0-671 0,1-1-1357 0</inkml:trace>
  <inkml:trace contextRef="#ctx0" brushRef="#br1" timeOffset="-51951.09">6983 8321 81 0,'6'-10'676'0,"-6"10"-144"0,0 0-67 0,6-9-43 0,-6 9-53 16,0 0-35-16,0 0-33 0,0 0 13 15,0 0 46-15,0 0-3 0,0 0-30 0,-4 16-11 16,0-5-56-16,-2-1 4 0,-3 3-54 0,1 1 72 16,0 0-28-16,0 1 3 0,-1 0-57 0,-1 0-17 15,2 1-32-15,-1-2-30 0,1-3-37 0,2 1 4 16,2 0-32-16,4-12 14 0,-8 15-18 16,8-15 8-16,0 0-15 0,0 0-9 0,0 0 1 15,0 0-6-15,0 0-10 0,20-8 4 0,-11-4-16 16,-1 0 7-16,2-4-10 0,0-2 0 15,1-2-7-15,-1 1 2 0,-2 3 8 0,1 2-8 16,-3 2 9-16,0 0-15 0,-2 1 0 0,-4 11-6 16,8-17-6-16,-8 17-12 0,0 0 22 15,0 0-19-15,0 0 13 0,0 0-1 0,0 0 4 16,0 0 10-16,0 0-6 0,7 15 1 0,-7-15 20 16,0 0-14-16,4 16-1 0,-4-16 13 15,8 10-5-15,-8-10 1 0,19 5 7 0,-19-5-4 0,24-1-2 16,-11-3 5-16,1-2-20 0,3-1 29 15,-3-3-8-15,1 0 14 0,-1-4-13 0,1 0 0 16,-1-2-1-16,-1 2 79 0,-5-1 9 0,2 1 9 16,-1 1 2-16,-3 2-115 0,0 1 0 15,0 1 0-15,-6 9 0 0,6-13 0 0,-6 13 0 16,0 0 0-16,0 0 0 0,0 0 0 0,0 20 0 16,0-20 0-16,-6 26 0 0,4-12 0 15,0 4-233-15,-2-2-415 0,2-1-179 0,0 3-74 16,0-4 141-16,2 2-765 0,0 0-1232 15</inkml:trace>
  <inkml:trace contextRef="#ctx0" brushRef="#br1" timeOffset="-51633.08">7431 8407 254 0,'0'0'772'0,"9"-13"-175"15,-9 13-103-15,6-10-73 0,-6 10-47 0,0 0-18 16,10-9-15-16,-10 9-3 0,0 0-22 15,10-8-6-15,-10 8-54 0,0 0-17 0,17-2-44 16,-17 2 25-16,0 0-9 0,14 4 129 0,-14-4 13 16,13 10-1-16,-13-10-11 0,10 10-19 15,-10-10-24-15,11 12-11 0,-11-12-83 0,12 13-204 0,-12-13 0 16,10 13 0-16,-10-13 0 0,4 15 0 16,-4-15 0-16,0 18 0 0,-6-8 0 0,-4 2 0 15,0 1 0-15,-5 1 0 0,-1 1 0 0,-1 0 0 16,-2-1 0-16,1-1 0 0,1 2 0 15,1-3 0-15,3-1 0 0,1-2 0 0,2-1 0 16,-1-1 0-16,5 0 0 0,6-7 0 0,-12 9 0 16,12-9-492-16,0 0-545 0,-11 8 0 15,11-8 284-15,0 0-8 0,-16 6-545 0,16-6-959 16</inkml:trace>
  <inkml:trace contextRef="#ctx0" brushRef="#br1" timeOffset="-50768.07">5680 8256 363 0,'0'0'448'0,"0"0"-86"0,0 0-77 0,0 0-27 15,0 0 1-15,0 0 36 0,0 0-13 16,-4 14-16-16,2-1-5 0,0 3-25 0,0 2-4 15,-2 2-27-15,2 2-43 0,0 0-39 0,-2 6-19 16,2-2-18-16,0 3-14 0,0 0-99 0,-3 1-140 16,3 2-125-16,-2-4-203 0,0 2-547 15,2 1-694-15</inkml:trace>
  <inkml:trace contextRef="#ctx0" brushRef="#br1" timeOffset="-48396.1">858 9882 388 0,'0'0'452'0,"-4"-18"-34"16,4 18-3-16,-6-15-54 0,6 15-10 0,-11-11-69 15,11 11 20-15,-12-7-76 0,12 7-22 0,-17 0-23 16,17 0-21-16,-20 7-39 0,7 0 22 16,3 3-52-16,-3 3 34 0,3 3-59 0,0 0 44 15,-1 4-69-15,1 0 39 0,4 3-56 0,-2-1 45 16,3-2-13-16,3 1-11 0,2-2-10 0,0 0-9 15,2-2 2-15,5-1-8 0,-1-1-3 16,2-2-6-16,2-5 1 0,5 0-4 0,-3-4-1 16,5-3-3-16,-3-2 4 0,3-3-47 0,-3-3 59 15,1 0-44-15,-3-4 48 0,-1-2-47 16,-1 1 51-16,-2-3-39 0,-2-1 78 0,1 1-19 16,-1 0 39-16,-4 1-29 0,0 1 42 0,2 3-18 15,-4 10 5-15,4-22-35 0,-4 22 2 16,4-14-36-16,-4 14 8 0,0 0-30 0,2-11 23 15,-2 11-35-15,0 0 30 0,0 0-19 0,9 5 20 16,-9-5-22-16,10 8 18 0,-10-8-25 0,12 10 19 16,-12-10-23-16,15 10 24 0,-15-10-24 0,16 7 24 15,-16-7-15-15,11 4 23 0,-11-4-12 16,0 0 19-16,0 0-12 0,14 0 10 0,-14 0-33 16,8-9 33-16,-8 9-22 0,7-17 19 15,-7 17-22-15,6-22 14 0,-2 12-29 0,0-3 28 16,2 0-17-16,-2 1 15 0,3 0-18 0,1-1 22 15,0 2-9-15,0 1-1 0,3 0-6 16,-3 0-8-16,2 3-30 0,-1 1 20 0,-9 6-19 16,16-10 34-16,-16 10-28 0,0 0 37 0,17-1-28 15,-17 1 38-15,6 7-28 0,-6-7 32 0,6 15-18 16,-6-15 22-16,4 17-30 0,-4-17 29 0,4 20-33 16,-4-20 32-16,5 17-24 0,-5-17 25 15,6 16-27-15,-6-16 28 0,8 12-26 0,-8-12 26 16,15 9-38-16,-15-9 23 0,12 2-63 0,-12-2 29 15,21-5-58-15,-11-1 50 0,0 1-47 16,1-5 65-16,-1 2-45 0,-2-3 67 0,0 2-48 16,1-2 52-16,-1-1-45 0,-4 2 58 0,2-1-50 15,-2 1 49-15,1-1-41 0,-5 11 46 16,8-15-56-16,-8 15 46 0,6-14-54 0,-6 14 45 16,0 0-55-16,6-11 44 0,-6 11-43 0,0 0 52 15,0 0-37-15,0 0 50 0,0 0-49 0,0 0 45 16,0 0-41-16,2 15 50 0,-2-15-44 0,0 0 41 15,-6 17-44-15,6-17 47 0,-4 15-49 16,4-15 49-16,-4 15-40 0,4-15 42 0,-2 12-45 16,2-12 41-16,0 0-43 0,0 14 46 15,0-14-44-15,0 0 57 0,6 9-52 0,-6-9 49 16,0 0-45-16,0 0 51 0,19 0-49 0,-19 0 50 16,10-6-50-16,-10 6 51 0,10-12-55 15,-10 12 64-15,9-15-38 0,-9 15 74 0,8-18-37 16,-8 18 51-16,6-19-28 0,-6 19 29 0,6-17-29 15,-6 17 28-15,2-15-27 0,-2 15 14 0,0 0-24 16,4-14-3-16,-4 14-21 0,0 0 18 0,0 0 50 16,0 0 83-16,-2 18 5 0,-2-5 2 15,-2 4 19-15,2 2-1 0,-4 6-6 0,-1 2-5 16,-3 4-24-16,2 1-10 0,-3 1 15 0,-1-1-61 16,1 1-14-16,-1-2-12 0,-1-1-18 15,3-1-16-15,0-6-1 0,-1-1-35 0,3-3-24 16,2-3 0-16,-1-2 0 0,1-3-9 0,0-1-191 15,0-4-111-15,8-6-162 0,-15 4-132 16,15-4-144-16,-8-9 138 0,8 9-8 0,-4-21 14 16,6 7-74-16,0-2-367 0,4-1-698 0</inkml:trace>
  <inkml:trace contextRef="#ctx0" brushRef="#br1" timeOffset="-47523.95">1439 9755 440 0,'0'0'461'0,"8"-13"-62"16,-8 13-57-16,6-10-50 0,-6 10-54 0,0 0-45 16,6-8-27-16,-6 8-28 0,0 0-9 0,0 0 11 15,0 0 26-15,0 0 25 0,13 3 1 0,-13-3 56 16,4 13-44-16,-4-13 33 0,0 19-60 16,0-19 22-16,-2 24-54 0,2-12-1 0,-2 1-52 15,2-13-17-15,-2 26-9 0,2-26-13 0,-4 23-9 16,4-23-5-16,-2 16-13 0,2-16 8 15,0 0 0-15,0 16 1 0,0-16-5 0,0 0-9 16,0 0 5-16,0 0-5 0,0 0-6 16,0 0 0-16,10-4 16 0,-10 4-25 0,6-15 18 15,-6 15-17-15,10-16 18 0,-10 16-19 0,9-16 19 16,-9 16-25-16,10-14 14 0,-10 14-20 16,8-12 15-16,-8 12-23 0,6-6 22 0,-6 6-22 15,0 0 19-15,11-6-20 0,-11 6 22 0,0 0-21 16,0 0 23-16,14-1-29 0,-14 1 29 0,0 0-15 15,13 3 15-15,-13-3-23 0,0 0 25 0,12 3-26 16,-12-3 25-16,0 0-27 0,0 0 27 16,12 3-21-16,-12-3 22 0,0 0-14 0,0 0 21 15,0 0-19-15,13-2 17 0,-13 2-21 0,0 0 16 16,10-11-22-16,-10 11 20 0,11-12-22 16,-11 12 25-16,12-13-26 0,-6 4 20 0,2 3-29 15,-1-2 33-15,1 0-22 0,0 1 16 0,0 1-21 16,1 0 25-16,-9 6-25 0,12-13 25 15,-12 13-26-15,15-9 27 0,-15 9-29 0,10-8 29 16,-10 8-18-16,0 0 23 0,10-8-14 0,-10 8 33 16,0 0-13-16,0 0 23 0,11-6-14 0,-11 6 17 15,0 0-18-15,0 0 14 0,0 0-27 0,8-6 13 16,-8 6-21-16,0 0 10 0,0 0-20 16,0 0 15-16,0 0-22 0,8-6 20 0,-8 6-19 15,0 0 21-15,0 0-20 0,10-4 20 16,-10 4-32-16,0 0 40 0,9-5-17 0,-9 5 20 15,0 0-31-15,0 0 42 0,10-7-2 0,-10 7 43 16,0 0-10-16,0 0 15 0,0 0-42 16,0 0 21-16,0 0-34 0,0 0 4 0,0 0-22 0,0 0 13 15,0 0-24-15,0 0 15 0,-6 17-18 16,6-17 18-16,-8 17-23 0,8-17 18 0,-7 18-15 16,7-18 13-16,-4 16-37 0,4-16 29 0,-4 13-7 15,4-13 10-15,0 0-16 0,0 0 18 16,0 15-13-16,0-15 18 0,0 0-12 0,0 0 18 15,0 0-29-15,10-3 33 0,-10 3-18 0,11-11 17 16,-11 11-15-16,12-16 12 0,-6 8 0 16,1-1 54-16,-7 9 15 0,10-17 59 0,-10 17-4 15,8-13 8-15,-8 13-3 0,6-8-35 0,-6 8-21 16,0 0-24-16,0 0-14 0,0 0-4 0,0 0 6 16,0 0 62-16,0 0-46 0,0 0-6 0,7 15 2 15,-7-15-36-15,-5 18 15 0,5-18 26 16,-4 22-38-16,0-10-12 0,0-1-14 0,4-11-84 15,-6 21-94-15,6-21-90 0,-4 18-114 16,4-18-161-16,-6 16-127 0,6-16 103 0,-5 13-4 16,5-13-106-16,-6 12-582 0,6-12-901 0</inkml:trace>
  <inkml:trace contextRef="#ctx0" brushRef="#br1" timeOffset="-46908.95">1788 9638 4 0,'0'0'636'0,"8"-10"-129"15,-8 10-78-15,0 0-40 0,11-11-66 0,-11 11-48 16,0 0-15-16,0 0 40 0,0 0-10 0,14 1 57 15,-14-1-47-15,10 14 5 0,-10-14-53 0,7 23 7 16,-5-11-25-16,-2 3 1 0,0 1-31 16,-2 1 4-16,0 2 24 0,-3 0-41 0,1 0-31 15,-4 1-34-15,2-1-22 0,0-2-21 0,-1 0-10 16,1-2-18-16,2-1-1 0,0-1-2 16,0-2-7-16,4-11-5 0,-4 10-7 0,4-10-9 15,0 0-4-15,8-8-6 0,-2-1 4 0,2-5-6 16,1-2-4-16,3-4-3 0,3-2-2 15,-1-5 5-15,3 1-5 0,-5-1 2 0,2 0 0 16,-1 6 20-16,-3 0 28 0,-2 6 40 0,1-2 3 16,-3 4 13-16,0 1-19 0,-2 1-29 15,-4 11-9-15,9-14-32 0,-9 14-11 0,0 0 6 0,0 0 6 16,12 10 28-16,-12-10-7 0,6 20 11 16,-4-7-13-16,4 0-7 0,-1 1 1 0,1 0-6 15,0-1-11-15,2-1 10 0,1 0 21 0,1-1-23 16,0-4-54-16,1 0-87 0,1-2-134 15,2-3-147-15,1-1-190 0,-1-2-161 0,1-1-14 16,-1-1 89-16,-1-1-159 0,-1 0-366 0,-2 1-840 16</inkml:trace>
  <inkml:trace contextRef="#ctx0" brushRef="#br1" timeOffset="-41531.15">6689 9998 728 0,'-14'3'819'15,"14"-3"-143"-15,-17 2-107 0,17-2-43 0,-12 2-51 16,12-2-62-16,0 0-68 0,-13 4 1 0,13-4-55 16,0 0 22-16,0 0 86 0,0 0 79 15,17-3-44-15,2 1-46 0,7-1-41 0,12-2-45 16,1-1-35-16,8-2-192 0,3 1-75 0,4-3 0 16,2 1 0-16,-5 2 0 0,1-3 0 15,-2 2 0-15,-9 1 0 0,-6 1 0 0,-4 1 0 16,-6 0 0-16,-2 2 0 0,-5 1 0 0,-1-1 0 15,-5 1 0-15,-12 2 0 0,0 0 0 0,0 0 0 16,0 0 0-16,-16-2 0 0,-5 3 0 0,-2 2 0 16,-6 0 0-16,-10 0 0 0,-2 3 0 15,-11 1 0-15,-2-1 0 0,-2 3 0 0,1-2 0 16,-1 2 0-16,2-3 0 0,0 3 0 16,5-3 0-16,9 0 0 0,5-1 0 0,6-1 0 15,7-2 0-15,1 0 0 0,6 1 0 0,15-3 0 16,0 0 0-16,0 0 0 0,0 0 0 15,19-8 0-15,8 3 0 0,12-3 0 0,9 0 0 0,5-2 0 16,5 1 0-16,0-2 0 0,2 0 0 16,-2 0 0-16,-4 2 0 0,-3-3 0 0,-11 5 0 15,-5 0 0-15,-6 3 0 0,-6-1 0 0,-5 2 0 16,-1-1 0-16,-17 4 0 0,10-2 0 16,-10 2 0-16,-10 4 0 0,-5 0 0 0,-1 0 0 15,-5 1 0-15,-2 3 0 0,-1-3 0 0,1 2 0 16,4 0 0-16,1-3 0 0,1 2 0 15,5-2 0-15,-1 1 0 0,13-5 0 0,-12 11 0 16,12-11-760-16,0 0-360 0,12 12 83 0,-1-8 86 16,1-3-421-16,4 1-1039 0</inkml:trace>
  <inkml:trace contextRef="#ctx0" brushRef="#br1" timeOffset="-39363.83">7163 10318 129 0,'0'0'578'0,"-7"-15"-117"0,7 15-34 15,-4-11-57-15,4 11-37 0,-8-6-56 0,8 6-3 16,0 0-24-16,-23 0 22 0,11 4-5 16,1 2 11-16,-1 4-2 0,0 2-18 0,-1 5 5 15,1 0-15-15,-1 1 7 0,5-1-24 0,2 1-4 16,2-1 69-16,0 0-3 0,4 0-18 15,2-1-18-15,2 0-21 0,2-2-27 0,4-1-47 16,1-1-5-16,3-2-50 0,1-2-3 16,1-2-28-16,1-1-31 0,1-1-118 0,-1-2-144 15,2 0-79-15,-3-1-136 0,1-1-107 0,-17 0-59 16,24 0 126-16,-24 0 5 0,21-1-15 0,-21 1-64 16,0 0-41-16,0 0-409 0,0 0-650 0</inkml:trace>
  <inkml:trace contextRef="#ctx0" brushRef="#br1" timeOffset="-38011.73">7464 10556 565 0,'0'0'573'0,"-8"-16"-108"16,8 16-16-16,-6-17-92 0,6 17-32 0,-2-16-73 16,2 16-12-16,2-16-51 0,-2 16-1 0,10-19-40 15,-1 10-11-15,1 2-37 0,2 0-3 16,1 1-16-16,1 2 16 0,1 0 15 0,-3 3 14 15,-12 1 52-15,23 1 48 0,-23-1 67 0,12 11 34 16,-12-11 105-16,-2 19 58 0,-2-8-46 16,-4 2-27-16,-1 0-48 0,1 1-46 0,0 0-132 15,0-1-191-15,1-2 0 0,1 2 0 0,4-1 0 16,2-12 0-16,4 22 0 0,2-12 0 16,5-2 0-16,3 2 0 0,3-3 0 0,-1 1 0 15,3-1 0-15,-5 0 0 0,1-1 0 0,-3 0 0 16,-3 2 0-16,-9-8 0 0,0 17 0 0,-9-6 0 15,-9 4 0-15,-7-2 0 0,-4 2 0 16,-8 2 0-16,-3 0 0 0,1-1 0 0,6-3 0 16,0-2 0-16,6-3 0 0,4 0 0 0,5-2 0 15,1-3-180-15,5 0-1198 0,12-3 11 16,-15-4-295-16,15 4-1402 0</inkml:trace>
  <inkml:trace contextRef="#ctx0" brushRef="#br1" timeOffset="-37661.74">7686 10331 744 0,'-9'-35'671'16,"-5"2"-140"-16,-5-4-50 0,-6 3-15 0,-4 1-6 15,-4 4-35-15,-6 5-11 0,-6 4-17 16,-5 3 33-16,-4 8-20 0,-2 4 54 0,-8 8 35 16,-22 8-69-16,1 10-39 0,2 8-57 0,7 10-27 15,3 6-42-15,11 7-193 0,9 3-72 16,9 5 0-16,15-8 0 0,13-5 0 0,5 2 0 15,11-5 0-15,13 5 0 0,9-2 0 0,30 13 0 16,14-6 0-16,17-8 0 0,16-11 0 0,15-9 0 16,10-11 0-16,6-10 0 0,0-13 0 15,63-16 0-15,-61-4 0 0,-37 1 0 0,-10-7 0 16,-11-3 0-16,-14-3 0 0,-21 1 0 0,-16 1 0 16,-8-5 0-16,-13 2 0 0,-11-7 0 15,-13-1 0-15,-24-13 0 0,-16 5 0 0,-12 5 0 16,-11 7 0-16,-8 6 0 0,-2 4 0 0,-4 9 0 15,2 7 0-15,-1 6 0 0,3 6 0 0,17 10 0 16,-9 5-98-16,21 5-1242 0,-11 14-44 16,11 2-310-16,2 8-1441 0</inkml:trace>
  <inkml:trace contextRef="#ctx0" brushRef="#br1" timeOffset="-236.79">1592 11907 158 0,'0'-19'325'0,"0"1"-18"16,-2-2-21-16,2-2 37 0,-2 1-34 16,-1-3 29-16,1 3-24 0,0 1 4 0,0 1-10 15,0 4 3-15,0 0-67 0,0 2-11 0,2 13-73 16,-4-15 10-16,4 15-11 0,0 0 57 16,-8 16 40-16,4 3-32 0,-1 7 2 0,1 8-40 15,-2 5-13-15,2 2-25 0,0 1-20 0,2 3-34 16,-2-1-5-16,2-1-22 0,2 2 3 15,0-1-3-15,0 0 10 0,0-3-61 0,0 0-75 16,2-2-130-16,0-5-68 0,0-4-68 16,0 1-20-16,0-9-64 0,-2 0 16 0,2-1 12 15,-2-5 93-15,-2 0-3 0,0-4 105 0,-2-2-8 16,-5-2 93-16,-1-4-7 0,0-1 99 0,10-3 6 16,-29-1 64-16,12-1 39 0,-1-2 54 0,1 0 43 15,-1-1 49-15,1-2-22 0,-2 2 48 16,5-2-48-16,-3 1-21 0,7 0-38 0,-2 0-38 15,3 1-22-15,9 5 24 0,-4-22-64 0,8 10 30 16,7-3-56-16,5-3 37 0,9-4-48 16,8-3 2-16,4 0 39 0,3-3-49 0,1 3 40 15,0-1-49-15,1 1 45 0,-3 1-47 16,-4 3 2-16,-6 5 8 0,-4 0 2 0,-7 4 5 0,-1 3 28 16,-3 0 68-16,-3 2 26 0,-1 2-21 0,-10 5-19 15,10-4-18-15,-10 4-13 0,0 0-9 16,0 0-8-16,-6 15-8 0,6-15-10 0,-8 15-7 15,2-8-1-15,2 4-4 0,-1-1 0 0,1-1-9 16,4-9 0-16,-8 20-5 0,8-20-3 16,-2 18-52-16,2-18 54 0,2 12-43 0,-2-12 56 15,6 10-52-15,-6-10 62 0,9 7-53 16,-9-7 63-16,0 0-48 0,12 5 51 0,-12-5-51 16,0 0 58-16,0 0-12 0,12-6-3 0,-12 6 0 15,0 0-9-15,9-12-3 0,-9 12-5 0,6-14 1 16,-6 14-4-16,4-18 1 0,-4 18-8 0,8-20 3 15,-8 20 1-15,8-21-8 0,-3 13-1 16,1-2 4-16,-2 0-3 0,-4 10 2 0,10-16-4 16,-10 16 6-16,6-13 2 0,-6 13 5 0,0 0 5 15,7-10-2-15,-7 10-3 0,0 0-1 16,0 0-4-16,0 0-4 0,6-11-3 0,-6 11 2 16,0 0 0-16,0 0-2 0,0 0 7 0,0 0-8 15,14-1 2-15,-14 1 11 0,0 0-2 16,25 0 0-16,-12-2-2 0,-1-2-47 0,4-2 60 15,-1 0-43-15,2-1 46 0,1-2-42 0,-1-1 56 16,-3 0-53-16,1 0 47 0,-1-1-40 0,-4-1 46 16,3 2-45-16,-3 0 47 0,0-1-49 15,-1 2 52-15,-1 2-50 0,-2 0 51 0,-6 7-54 16,11-11 48-16,-11 11-55 0,10-8 46 0,-10 8-53 16,0 0 49-16,0 0-53 0,0 0 54 15,0 0-43-15,10 10 50 0,-10-10-55 0,4 14 50 16,-4-14-49-16,4 16 52 0,-4-16-53 0,5 15 42 15,-5-15-49-15,6 14 52 0,-6-14-37 0,0 0 52 16,8 11-38-16,-8-11 52 0,0 0-50 16,0 0 51-16,0 0-44 0,0 0 41 0,8-9-41 15,-8 9 46-15,4-18-41 0,-4 18 47 0,7-20-46 16,-7 20 41-16,4-20-26 0,-4 20 42 0,4-15-35 16,-4 15 20-16,0 0-37 0,4-13 31 15,-4 13-12-15,0 0 73 0,0 0 46 0,8 13 76 16,-4-1 46-16,-1 3-1 0,1 2-34 0,-2 2-5 15,2 1-5-15,-2 2 4 0,0 1-4 16,-2 3-10-16,0-3-38 0,0 5-22 0,-2 0-26 16,0-3-85-16,-2-1-45 0,0-2 0 15,2-3 0-15,-3-1 0 0,3-2 0 0,0-1 0 16,0-2-131-16,2-13-380 0,-6 18-306 0,6-18-195 16,0 0 209-16,0 0-93 0,0 0-382 0,0 0-925 15</inkml:trace>
  <inkml:trace contextRef="#ctx0" brushRef="#br1" timeOffset="210.99">2379 11925 497 0,'2'-12'600'0,"-2"12"-161"0,4-18-75 0,-4 18-80 16,5-15-50-16,-5 15-31 0,6-14-23 0,-6 14-37 16,10-14-24-16,-10 14-26 0,15-10-16 0,-15 10-16 15,16-8-9-15,-16 8-12 0,19-7-6 16,-19 7-10-16,14-4 3 0,-14 4-4 0,0 0 50 15,15-6 79-15,-15 6 34 0,0 0 63 0,0 0-56 16,0 0 1-16,0 0-59 0,0 0-4 0,0 0-59 16,0 0 12-16,0 0-47 0,0 0 22 15,0 0-49-15,6 11 31 0,-6-11-45 0,0 0 38 16,2 20-47-16,-2-20 41 0,6 16-44 16,-6-16 34-16,13 14-31 0,-13-14 36 0,12 14-36 15,-12-14 36-15,12 9-32 0,-12-9 46 0,15 0 0 16,-15 0 48-16,16-6-2 0,-9-1 22 0,1-3-4 15,2-2 41-15,-4-2 24 0,3-2 1 16,-1-3 20-16,-2-3 7 0,0-2 6 0,-2-3 8 16,1-1 24-16,-3-2-11 0,-2 1 1 0,-2 2 13 15,0-2 6-15,-1 8-81 0,1-1-160 0,0 4 0 16,0 2 0-16,-2 1 0 0,2 2 0 16,2 13 0-16,-4-17 0 0,4 17 0 0,0 0 0 15,0 0 0-15,-8 22 0 0,8-6 0 0,0 4 0 16,-2 2 0-16,4 3 0 0,-2 4 0 15,2 0 0-15,0 1 0 0,0-2-574 0,2 4-489 16,2-5-70-16,0-1-577 0,1-2-1461 16</inkml:trace>
  <inkml:trace contextRef="#ctx0" brushRef="#br1" timeOffset="360.94">2559 11795 974 0,'-8'-8'712'16,"8"8"-133"-16,-13-8-174 0,13 8-52 0,0 0-83 15,0-20-2-15,11 9-8 0,1-1-37 0,9-3-49 16,4-1-35-16,4-1-23 0,0 1-23 16,-1 0-72-16,1 1-129 0,0 2-123 0,0 1-116 15,-2-2-148-15,-4 3-577 0,0 2-722 0</inkml:trace>
  <inkml:trace contextRef="#ctx0" brushRef="#br1" timeOffset="712.94">2776 11043 363 0,'-80'-14'586'0,"3"7"-113"0,-20 9-76 0,-11 11-42 16,-7 8-32-16,-69 27 20 0,2 11 38 16,10 8 2-16,7 9 28 0,6 10-38 0,16 7-40 15,15 8-40-15,14 11-48 0,42-18-40 0,20-12-39 16,11 9 10-16,10 3-12 0,16 1-32 0,15-12-9 15,15 10-24-15,18-7-32 0,19-8 11 0,18-11-31 16,64 14 30-16,-12-38-32 0,-4-23 20 16,16-15-21-16,90-26 16 0,1-22-17 0,-6-22 5 15,-14-14 1-15,-17-14 3 0,-15-8-13 0,-28-9 5 16,-25-7 35-16,-27-6 49 0,-43 23 18 0,-24 11-2 16,-15-10-18-16,-17-5 0 0,-17-1 6 15,-12 2-31-15,-13 10 8 0,-10 11-91 0,-8 13-18 0,-8 11 0 16,-9 15 0-16,-6 11 0 0,0 15 0 15,-4 10 0-15,-2 14-202 0,2 10-342 0,0 9-251 16,4 14-202-16,7 7 192 0,7 6-77 0,7 7-379 16,10 5-904-16</inkml:trace>
  <inkml:trace contextRef="#ctx0" brushRef="#br0" timeOffset="-201455.87">16200 2317 159 0,'0'0'646'0,"2"-17"-139"0,-2 17-73 0,-2-16-30 15,2 16-40-15,-8-16-40 0,8 16-17 0,-11-15-13 16,11 15-16-16,-16-10-18 0,16 10-30 0,-19-9-41 15,19 9-32-15,-25-4-27 0,25 4-24 16,-22 3-21-16,11 2 6 0,-5 5 1 0,1 0-3 16,1 5 6-16,-5 3-24 0,7 1 12 0,-5 2-23 15,7 0 0-15,0 1-25 0,6-2 2 0,2 1-3 16,2 0 1-16,4-3 12 0,8 2 25 16,3-4 32-16,5-3 27 0,5-4 22 0,4-3-26 15,4-5 52-15,6-4-19 0,3-3 43 0,3-3-10 16,-1-2 35-16,-9-2 30 0,-2-1 42 15,-6-1 21-15,-1-4-262 0,-9-1-59 0,2-1 0 16,-13-1 0-16,2-1 0 0,-8 2 0 0,0 0 0 16,-4 0 0-16,-6-1 0 0,-3 2 0 0,1 1 0 15,-3 2 0-15,1 1 0 0,-3 3 0 16,7 3 0-16,-7 0 0 0,3 2 0 0,2 1 0 16,1 4-201-16,-3 0-537 0,14 3-63 0,-21 5-7 15,7 0 243-15,5 4-42 0,-5 2 20 0,1 3-97 16,1-2-318-16,2 2-656 0</inkml:trace>
  <inkml:trace contextRef="#ctx0" brushRef="#br0" timeOffset="-181441.46">14610 6911 89 0,'0'0'189'16,"0"0"-76"-16,-10 9-54 0,10-9-51 15,0 0-74-15,0 0-62 0,-6 10 37 0</inkml:trace>
  <inkml:trace contextRef="#ctx0" brushRef="#br0" timeOffset="-180418.98">14189 6705 478 0,'0'0'536'0,"0"0"-69"0,0 0-56 0,0 0-51 15,-13 3-37-15,13-3-50 0,0 0-24 0,0 0-46 16,0 0-28-16,0 0-23 0,0 0-13 16,0-14-25-16,0 14-18 0,13-19-30 0,-5 8-5 15,2-3-20-15,3 0-3 0,-1-2-18 0,7-2-32 16,-7 0-50-16,7-4-41 0,-1-2-39 15,5 1-55-15,-4-2-50 0,3-2-60 0,3-2-19 16,-2-1-14-16,2 0-47 0,-5 3-274 0,3 2-217 16</inkml:trace>
  <inkml:trace contextRef="#ctx0" brushRef="#br0" timeOffset="-180118.97">14691 6079 526 0,'14'-18'431'0,"1"-1"-21"16,-3 3-64-16,1 2-18 0,-3 1-58 15,3 0-34-15,-7 2-22 0,2 1-19 0,4-1-9 0,-5 1-40 16,1 2-9-16,0-1-35 0,2 1-9 15,-1 0-30-15,3 0-1 0,1-1-24 0,-1-1-8 16,2 0-45-16,3-3-36 0,4 0-40 0,-3-1-48 16,-1-1-48-16,1 0-42 0,5-4-18 15,0 0 33-15,-7 2-6 0,3 0 22 0,0 1 3 16,-3-1 19-16,1 0 25 0,-1 1 41 16,-3 0 26-16,1 0 45 0,-4 2 62 0,3 1 26 15,-3 0 75-15,0-1 10 0,1 1 35 0,-3 0 16 16,2 1-17-16,-1-1 16 0,1 0-13 15,-2 1 3-15,1-1-30 0,1 2-19 0,-2-1-31 0,2 0-13 16,1-1-16-16,-1 2-14 0,0-1-8 16,3-1-19-16,-3-1-31 0,7-2-60 0,-3 0-73 15,3 0-84-15,1-5-59 0,3 1-32 0,-2-3-77 16,3 3-259-16,1-1-205 0</inkml:trace>
  <inkml:trace contextRef="#ctx0" brushRef="#br0" timeOffset="-179867.98">15698 5051 311 0,'10'-13'571'0,"2"4"-100"0,-3-5-50 15,1 3-62-15,-2 0-52 0,1-1-35 0,-1-1-40 16,2 1-46-16,-2 0-33 0,1-2-36 0,1 0-11 16,0 0-34-16,3-2-38 0,1-1-46 15,3 2-67-15,-5-2-46 0,3 1-54 0,3-1-75 0,-3 1-10 16,1 1-12-16,1-2 14 0,1 2 19 16,-3-1 60-16,-1 2 18 0,3-1 82 0,-5 2 21 15,3 2 53-15,-5-2 50 0,3 1 44 0,-3 1 10 16,2-2 54-16,1 0-18 0,-5 0 10 15,6-1-15-15,-3 2-10 0,1-1-12 0,-2-1-27 16,3 0-4-16,-1-2-25 0,3 1-1 16,-1-1-30-16,3-1-42 0,-3 2-60 0,3-2-64 15,1 1-33-15,1-1-45 0,-5 1-17 0,7 0-12 16,-2-1-12-16,-5 1-121 0,7-1 88 0</inkml:trace>
  <inkml:trace contextRef="#ctx0" brushRef="#br0" timeOffset="-179749.98">16460 4248 731 0,'15'-14'139'0,"-5"1"-4"0,7 0 22 0,-7 0-28 16,3 1 25-16,-1-1-48 0,2-1 18 0,-5 1-41 15,5 1 20-15,-1 1-40 0,-3-1 11 0,2 0-41 16,-1 0 22-16,1 2-42 0,-2-1 28 16,3 1-43-16,-1 0 32 0,-1-1-34 15,1 1 5-15,-2-2-66 0,3 0-7 0,-1-1-81 0,3-2-27 16,-1 1-103-16,-2-5-160 0,7 2 14 16</inkml:trace>
  <inkml:trace contextRef="#ctx0" brushRef="#br0" timeOffset="-179574.98">17256 3363 31 0,'11'-11'216'16,"1"1"-82"-16,0 0 7 0,-1-1-43 0,1 0 6 15,-1-1-30-15,1-1-2 0,-2 3-39 0,3-2 8 16,-3 1-54-16,-2 0-24 0,5 2-243 15,-3 0 206-15</inkml:trace>
  <inkml:trace contextRef="#ctx0" brushRef="#br0" timeOffset="-179401.84">17773 2829 361 0,'8'-14'346'0,"3"1"-54"15,-3-2-67-15,0 1-52 0,3 0-101 16,1 0-20-16,-2-1-40 0,3-1-65 0,1 0-62 16,3 1-125-16,-3-1-118 0,-1 1 131 0</inkml:trace>
  <inkml:trace contextRef="#ctx0" brushRef="#br0" timeOffset="-179233.84">18362 2262 533 0,'0'0'477'0,"13"-8"-136"15,-13 8-55-15,0 0-79 0,8-8-49 0,-8 8-60 0,6-8-51 16,-6 8-45-16,13-12-117 0,-13 12-82 16,10-12-382-16,-10 12-139 0</inkml:trace>
  <inkml:trace contextRef="#ctx0" brushRef="#br1" timeOffset="-173877.51">14652 7037 121 0,'0'0'224'0,"0"0"-69"16,0 0-17-16,0 0-27 0,0 0-7 0,0 0-28 15,0 0 6-15,0 0-22 0,0 0 5 0,0 0-20 16,8-4 6-16,-8 4-14 0,0 0 14 15,0 0-15-15,0 0 19 0,0 0-38 0,0 0 19 16,0 0-28-16,0 0 17 0,6-9-20 16,-6 9 14-16,0 0-27 0,0 0-7 0,0 0-4 15,0 0-33-15,4-12-10 0,-4 12-28 0,0 0-42 16,0 0-232-16,0 0 125 0</inkml:trace>
  <inkml:trace contextRef="#ctx0" brushRef="#br1" timeOffset="-173600.47">14646 6926 528 0,'0'0'353'0,"0"0"-14"0,0 0-54 15,-13 0-41-15,13 0-30 0,0 0-36 0,0 0-40 16,0 0-20-16,0 0-16 0,-10-5-9 0,10 5-5 15,0 0-11-15,0 0-4 0,6-13-28 16,-6 13 17-16,8-9-25 0,-8 9 18 0,6-8-20 16,-6 8 17-16,9-11-22 0,-9 11 3 0,8-11-11 15,-8 11 2-15,8-16-14 0,-2 7 5 0,-1-1-44 16,3 0-16-16,-4-1-84 0,2-1-45 16,0 1-31-16,5-2-24 0,-7-1-13 0,4 1-80 15,3-1-270-15,-7 2-151 0</inkml:trace>
  <inkml:trace contextRef="#ctx0" brushRef="#br1" timeOffset="-173423.48">14871 6492 107 0,'4'-17'547'16,"-4"17"-119"-16,4-17-80 0,-4 17-50 0,4-16-58 16,-4 16-44-16,4-19-47 0,-4 19-30 0,7-19-29 15,-7 19-15-15,4-19-20 0,-4 19-44 16,6-22-78-16,-2 11-61 0,2-1-27 0,0 0-55 15,-1-1-30-15,1-1-66 0,0 2-180 0,0 1-45 16</inkml:trace>
  <inkml:trace contextRef="#ctx0" brushRef="#br1" timeOffset="-173156.48">15051 6106 157 0,'6'-11'449'0,"0"-2"-70"16,0 1-44-16,-2-1-41 0,1 0-64 0,-1 2 0 0,2-2-74 15,-2 0-1-15,0 2-59 0,0-1 4 16,5-1-47-16,-7 1 15 0,4 1-51 0,0-1-5 15,2-1-100-15,-4 1-9 0,3 0-45 16,1 0-7-16,-4 0-2 0,2 0-1 0,3 1 0 16,-1 0 10-16,-4-1 10 0,2 2 16 0,-2-1 20 15,2 0 13-15,1 0 12 0,1-2 12 16,-4 1 13-16,0 0 14 0,7 0 35 0,-7-1 43 16,0 1 17-16,4-1 50 0,-4 2 5 0,2-1 54 15,-1 0-12-15,1 0 5 0,-2 1-6 0,0 0-22 16,0-1-27-16,0 1-18 0,0-1-20 0,-2-1-11 15,3 2-18-15,-1-3-11 0,4 1-14 16,-4 0-39-16,0-2-50 0,2 1-88 0,1-1-44 16,-1-2-69-16,2 1-315 0,-2 0-147 0</inkml:trace>
  <inkml:trace contextRef="#ctx0" brushRef="#br1" timeOffset="-173023.48">15464 5229 182 0,'4'-10'455'0,"0"-1"-111"0,-2-1-2 16,3 2-69-16,-5 10 5 0,8-22-68 0,-8 22-26 15,4-21-62-15,0 9 3 0,0 1-49 0,0-1 4 16,3 1-76-16,-3-2-35 0,4 4-100 0,-2-6-69 16,0 3-50-16,1-2-109 0,1 1-174 15,-2 1-98-15</inkml:trace>
  <inkml:trace contextRef="#ctx0" brushRef="#br1" timeOffset="-172875.47">15656 4814 198 0,'0'0'428'0,"9"-18"-74"0,-9 18-60 15,6-14-36-15,-6 14-60 0,8-14-28 16,-8 14-46-16,4-14-14 0,-4 14-40 0,11-15-1 16,-11 15-29-16,8-15-2 0,-8 15-63 0,8-16-18 15,-2 6-89-15,3 1-28 0,-5-1-24 16,2 1 5-16,2 1-69 0,0-4-186 0,-3 5 28 0</inkml:trace>
  <inkml:trace contextRef="#ctx0" brushRef="#br1" timeOffset="-172758.47">15828 4535 255 0,'4'-8'248'0,"-4"8"-34"15,10-17-20-15,-5 8-4 0,3 0-47 16,-8 9 5-16,6-20-53 0,-6 20 15 0,10-17-50 16,-3 8 14-16,-3-1-39 0,-4 10 23 0,10-17-64 15,-2 9-33-15,-8 8-58 0,9-18-54 16,-9 18-327-16,6-20-35 0</inkml:trace>
  <inkml:trace contextRef="#ctx0" brushRef="#br1" timeOffset="-172472.59">16018 4160 264 0,'0'0'439'0,"8"-19"-63"0,-8 19-89 0,9-20-47 16,-9 20-60-16,4-19-26 0,0 8-40 15,-4 11-12-15,10-19-39 0,-10 19 0 0,9-18-32 16,-9 18-13-16,10-17-58 0,-10 17-4 0,8-16-44 16,-8 16 8-16,8-19-9 0,-8 19-1 0,9-17 24 15,-9 17 3-15,8-19 4 0,-8 19 12 16,10-20 10-16,-6 10 8 0,-2-1 35 0,3 0-30 15,-1-2 12-15,0 2 16 0,0-2 18 0,0 0 17 16,0-2 16-16,0 1 4 0,1 1 14 16,1-1-20-16,-2 1 23 0,-4 1-40 0,8-1 25 15,-8 1-50-15,4 1 30 0,-4 11-32 0,6-21 23 16,-6 21-61-16,9-21-13 0,-5 10-42 16,0 1-66-16,-2-1-51 0,2-1-73 0,0 1-154 15,0-1 36-15</inkml:trace>
  <inkml:trace contextRef="#ctx0" brushRef="#br1" timeOffset="-172187.59">16308 3413 265 0,'0'0'293'0,"2"-13"-90"15,-2 13-33-15,0 0-48 0,8-14-14 0,-8 14-41 16,4-12 6-16,-4 12-36 0,8-14 16 16,-8 14-16-16,11-14-8 0,-11 14 2 0,12-17-13 15,-12 17-4-15,6-16-3 0,-6 16 0 0,8-17 14 16,-8 17 13-16,9-16 9 0,-9 16-8 15,4-16-6-15,-4 16-2 0,2-15-16 0,-2 15 3 16,6-14-8-16,-6 14 1 0,2-11 0 0,-2 11-6 16,8-15-2-16,-8 15 1 0,9-15 1 15,-9 15 12-15,6-17 25 0,-6 17 34 0,8-17 29 16,-8 17 8-16,8-17 11 0,-8 17 6 0,5-15-12 16,-5 15-19-16,2-12-24 0,-2 12-9 0,0 0-16 15,8-13-15-15,-8 13-34 0,0 0-61 16,4-13-64-16,-4 13-96 0,0 0-54 0,4-15-427 15,-4 15-268-15</inkml:trace>
  <inkml:trace contextRef="#ctx0" brushRef="#br1" timeOffset="-171870.59">16605 2776 583 0,'0'0'422'0,"4"-19"-94"0,-4 19-76 0,4-17-50 15,-4 17-38-15,0-18-40 0,0 18-23 16,7-18-32-16,-7 18-35 0,12-17-50 0,-12 17-71 15,8-15-14-15,-8 15-27 0,11-16-7 0,-11 16 27 16,8-15-29-16,-8 15 36 0,8-15-10 16,-8 15 37-16,11-17-3 0,-11 17 34 0,4-16-15 15,-4 16 37-15,8-17-18 0,-8 17 34 0,6-18-16 16,-2 9 39-16,-4 9-11 0,13-20 53 16,-13 20-19-16,6-17 43 0,-6 17-16 0,6-15 55 15,-6 15-3-15,6-10 28 0,-6 10-3 0,0 0-1 16,9-14-15-16,-9 14-42 0,0 0-4 15,0 0-24-15,4-13-3 0,-4 13-23 0,0 0 5 16,0 0-24-16,0-14 15 0,0 14-20 0,0 0 1 16,4-17-41-16,-4 17 8 0,0 0-30 0,2-17-76 15,-2 17-24-15,4-14-65 0,-4 14-58 16,0 0-235-16,0-21-77 0</inkml:trace>
  <inkml:trace contextRef="#ctx0" brushRef="#br1" timeOffset="-171740.6">16820 2184 248 0,'0'0'202'0,"4"-17"-51"16,-4 17-32-16,4-16-28 0,-4 16-8 0,7-14-21 15,-7 14-23-15,8-16-26 0,-8 16-35 16,8-13-19-16,-8 13-47 0,6-12-33 0,-6 12-112 16,9-14 74-16</inkml:trace>
  <inkml:trace contextRef="#ctx0" brushRef="#br1" timeOffset="-171345.56">16915 1966 136 0,'4'-11'348'0,"-4"11"-54"0,0 0-65 16,5-11-10-16,-5 11-44 0,0 0 4 0,0 0-24 15,4-9-26-15,-4 9-25 0,0 0-19 0,4-11-25 16,-4 11-10-16,0 0-10 0,6-9-6 0,-6 9-13 16,0 0-35-16,0 0-77 0,0 0-33 15,4-10-119-15,-4 10-319 0,0 0-122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18:56.99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2778 3207 168 0,'2'-18'380'0,"0"1"-73"0,2 0-42 16,-1 2 31-16,-3 2-62 0,0 13 25 0,4-24-35 15,-4 24-17-15,2-19-34 0,-2 19-23 16,2-13-44-16,-2 13-18 0,0 0-19 0,0 0 29 16,6 30 34-16,-2 11 26 0,-2 21 13 0,4 41-1 15,-1 14 37-15,-1 9-56 0,0 8 13 16,-2 6 29-16,-2 80 34 0,0-58 10 0,-2-30-23 16,0 1-4-16,-2 0-24 0,2-4-21 0,-1-4-8 15,-1-3 7-15,2-6-41 0,0-5-13 16,0-7-31-16,2-4-15 0,-2-20-42 0,2-14-7 15,2-4-93-15,0-5-116 0,0-12-138 0,0-6 14 16,0-9-46-16,-2-6-1 0,2-7-46 16,-2-17-78-16,0 0-125 0,0 0-380 0,-4-20-650 0</inkml:trace>
  <inkml:trace contextRef="#ctx0" brushRef="#br0" timeOffset="744.15">2766 3135 328 0,'0'0'353'0,"0"-16"-53"16,0 16-28-16,0 0-7 0,-2-16 8 0,2 16 11 15,0 0-2-15,0 0 2 0,-2-11-11 16,2 11-2-16,0 0-47 0,0 0-6 0,0 0-66 16,-7-13 8-16,7 13-70 0,0 0 9 15,0 0-55-15,0 0 20 0,0 0-42 0,13-11 25 16,1 6-38-16,3-1 41 0,14-5-54 0,12-6 40 16,28-7-35-16,9-4 28 0,11 0-39 0,10 0 37 15,5-2-38-15,8 2 5 0,61-10 7 16,-42 13-3-16,-24 6-3 0,1 3 5 0,-1 3 4 15,-5 3-5-15,-3 2 4 0,-6 3 8 0,-16 2-8 16,-15 3 1-16,-2 0-5 0,-2 1-3 0,-5 1 5 16,-3 1 0-16,-11 0-5 0,-1-1 4 15,-7 1-5-15,-4 2 5 0,-7-4 4 0,-1 1 3 16,-2 0 4-16,-3 0 6 0,-1 1 11 0,-1 1 5 16,-4 1 16-16,1 2 21 0,-3 3 13 0,0 4 0 15,-1 3 2-15,-3 3-10 0,-2 7-4 0,2 5-3 16,-4 8-4-16,2 12 48 0,0 7-17 15,0 6-13-15,-2 4 1 0,2 33-27 0,2 1 0 16,0 1-6-16,3 3-2 0,1 3 2 0,-2 3 14 16,4 1 9-16,-1 4-4 0,-1 0 9 15,2-2 15-15,1-1-17 0,1 1 5 0,-2-2-16 16,3-2 44-16,-1-2-37 0,1-2 23 16,-1-5-4-16,0-4-35 0,1-4 35 0,-1-5-21 15,1-3-7-15,1-4 7 0,-6-16-11 0,1-10 25 16,-3-1 15-16,-2-2-1 0,0-3 14 0,-4-7 16 15,0-1 3-15,-4-2 21 0,-2-1-4 16,-5 4-96-16,-3-2-52 0,-9-1 0 0,-2-1 0 16,-20 11 0-16,-9-3 0 0,-8-4 0 0,-12-3 0 15,-11-4 0-15,-16-4 0 0,-11-3 0 0,-74 7 0 16,39-14 0-16,-47 4 0 0,0 0 0 16,45-12 0-16,23-5 0 0,-7 0 0 0,1-1 0 15,-2-1 0-15,4-3 0 0,6-1 0 0,8 0 0 16,8-3 0-16,13-1 0 0,19 0 0 15,18-2 0-15,2-1 0 0,13-1 0 0,3-1 0 16,5-3 0-16,6-2-825 0,7-2-159 0,7-5-5 16,5-2-712-16,8-1-1451 0</inkml:trace>
  <inkml:trace contextRef="#ctx0" brushRef="#br0" timeOffset="1672.78">2921 4449 408 0,'-19'-2'493'0,"5"2"-84"15,-3-1-58-15,1 0-35 0,1 1-39 0,3-1-15 16,12 1-14-16,-23-1-18 0,23 1-22 15,-19 0-28-15,19 0-32 0,0 0-38 0,-16 0-21 16,16 0-6-16,0 0 19 0,16-1 54 0,3-3 43 16,16-1 32-16,19-5-21 0,35-8 17 15,16 0-33-15,13-7-24 0,72-17-24 16,-4-1-10-16,0 3-24 0,-2-3 55 0,-10 3-18 0,-44 8-20 16,-22 6-7-16,-3 2-38 0,-2 0-10 0,-3 2-19 15,-11 2-4-15,-7 1-21 0,-18 8 6 16,-16 0-16-16,-9 4 2 0,-6-1-10 0,-6 3 8 15,-6 2-1-15,-3-2 6 0,1 4-3 0,-5-3 9 16,1 1-5-16,-3 1-1 0,-12 2-10 16,21-3 1-16,-21 3-8 0,10-4-59 0,-10 4-109 15,0 0-130-15,0 0-173 0,0 0-18 0,0 0 14 16,-8 6-40-16,-2-2-59 0,-3 2-118 0,-3 0-312 16,-3 0-652-16</inkml:trace>
  <inkml:trace contextRef="#ctx0" brushRef="#br0" timeOffset="2090.78">2896 5054 221 0,'-23'17'650'0,"5"-2"-159"15,1-2-101-15,5-2-76 0,-1-1-79 16,5-1-38-16,8-9-2 0,-4 16 20 0,4-16 38 16,21 12 62-16,-1-10 56 0,15-3-26 0,21-8-3 15,35-6-18-15,19-7-17 0,72-17-47 16,6-4-5-16,6-2 61 0,9 1-15 0,-5 1-45 15,-6 0-33-15,-6 4-22 0,-8 0-23 0,-46 13-17 16,-26 4-11-16,-5 1-30 0,-4 2-2 0,-8-1-32 16,-6 3-6-16,-21 4-27 0,-12 3 6 0,-13 3-21 15,-8 1 21-15,-5 0 12 0,-3 1-30 16,0 1-41-16,-5 1 0 0,-3-1 0 0,-13 4 0 16,16-5 0-16,-16 5 0 0,0 0 0 0,0 0 0 15,-18-6-509-15,1 6-247 0,1 2-96 16,-5 2 81-16,-6-1 43 0,0 2-721 0,-4 3-1137 15</inkml:trace>
  <inkml:trace contextRef="#ctx0" brushRef="#br0" timeOffset="2753.78">3814 3651 472 0,'2'-15'552'0,"-2"15"-67"15,-2-24-25-15,-2 13-38 0,-5 1-74 0,1 1-14 16,-4 3-31-16,-5 3 5 0,1 3 4 16,-5 2-45-16,-6 7-13 0,-2 4-43 0,-6 9-37 15,4 4-34-15,2 6-25 0,2 3-20 0,7 2-15 16,3 1-30-16,5-5 10 0,8-2-28 15,4-2 11-15,2-1-18 0,8-3-4 0,6 2-39 16,5-5-91-16,2-3-124 0,4-7-100 0,0-3-90 16,2-5-63-16,-5-2-102 0,5-5-472 15,0-1-713-15</inkml:trace>
  <inkml:trace contextRef="#ctx0" brushRef="#br0" timeOffset="2935.78">4012 3770 455 0,'0'0'566'0,"9"-13"-77"0,-9 13-43 16,8-8-72-16,-8 8-54 0,0 0-24 16,0 0 39-16,0 0 39 0,4 8 17 0,-4-8-65 15,0 23-44-15,0-23-54 0,0 28-29 0,0-13-54 16,0 2-14-16,0-1-34 0,2 1-44 0,-2 0-133 16,2-2-134-16,0 0-142 0,0 2-98 0,0-3-132 15,2 2-625-15,-2-1-855 0</inkml:trace>
  <inkml:trace contextRef="#ctx0" brushRef="#br0" timeOffset="3337.24">3950 4307 328 0,'0'0'690'0,"0"0"-111"15,-14 3-90-15,14-3-54 0,-17 8-64 0,9-2-12 16,-2 2-20-16,-1 2-10 0,-1 3-21 0,2 1-45 16,-3 4-18-16,5 2-53 0,-2 6-18 15,1-3-40-15,3 3-6 0,2 2-35 0,0-3-12 16,4 0-13-16,2-4-1 0,0 2-3 0,4 0-20 16,2-2-4-16,3-4-48 0,3 0-130 0,1-3-72 15,1-5-103-15,5-2-91 0,-2-2-39 16,3-4-65-16,-1-4-100 0,0-1-390 0,1-2-652 15</inkml:trace>
  <inkml:trace contextRef="#ctx0" brushRef="#br0" timeOffset="3570.23">4192 4544 533 0,'0'0'525'0,"6"-17"-79"0,-6 17-71 16,4-14-41-16,-4 14-72 0,7-10-21 0,-7 10-46 16,0 0 0-16,6-10-19 0,-6 10 40 15,0 0 11-15,0 0 55 0,0 0 47 0,8 5 28 16,-8-5 17-16,2 20 14 0,-2-20 35 0,0 28 70 15,-2-13-83-15,2 0-53 0,0 0-81 16,0-15-29-16,2 25-59 0,2-12-21 0,0-2-43 16,3-1-73-16,1-1-51 0,2-2 0 0,3-1 0 15,-1-2 0-15,5-1 0 0,-3-1 0 16,-2 0 0-16,1 1-337 0,-13-3-144 0,21 3-153 16,-21-3-93-16,18 3 49 0,-18-3 49 0,10 4-69 15,-10-4-576-15,7 9-919 0</inkml:trace>
  <inkml:trace contextRef="#ctx0" brushRef="#br0" timeOffset="3955.23">4190 5261 547 0,'-12'2'810'16,"12"-2"-117"-16,-13 5-77 0,13-5-29 0,-18 7-47 15,7-1-67-15,-1 2-43 0,0 1-42 0,-1 4-62 16,1 0-9-16,-1 5 38 0,1-1-56 16,2 0-76-16,3 2-29 0,1 1-40 0,4-1-19 15,0-2-39-15,2 2-5 0,0-2-16 0,4 0-16 16,0 0-19-16,2-2 1 0,3-1-77 16,-1-1-73-16,2-3-165 0,3-1-128 0,-1-4-148 15,3-1-19-15,1-1 77 0,3-4-38 0,-3-3-72 16,1 0-88-16,1-2-324 0,-1-1-667 15</inkml:trace>
  <inkml:trace contextRef="#ctx0" brushRef="#br0" timeOffset="4259.24">4403 5425 434 0,'0'0'673'0,"10"-10"-125"16,-10 10-29-16,9-8-79 0,-9 8-10 0,0 0-23 16,8-8-21-16,-8 8-42 0,0 0-26 0,10-8-26 15,-10 8-29-15,0 0-38 0,13-3-35 0,-13 3-34 16,0 0 19-16,14 1 20 0,-14-1 4 15,12 11 12-15,-12-11 4 0,11 16-11 0,-11-16-17 16,8 18-25-16,-2-9-39 0,-2 2-22 16,3 0-16-16,-1-1-4 0,2 0-16 0,0 0 43 15,5-1 47-15,-3 0 66 0,0 0-142 0,1 0-79 16,-3 0 0-16,0 0 0 0,-2 1 0 0,-3 0 0 16,-1 3 0-16,-4 3 0 0,-3-1 0 15,-3 2 0-15,-2 2 0 0,-1 1 0 0,-1 1 0 16,2-1 0-16,-5 0 0 0,3-1 0 0,-1-1 0 15,1 1 0-15,0-1 0 0,-1-1 0 0,-1-1 0 16,-3 0 0-16,3 0 0 0,-1-1 0 16,-3-1-1627-16,-1-1-640 0,0 0-1490 0</inkml:trace>
  <inkml:trace contextRef="#ctx0" brushRef="#br0" timeOffset="5958.79">2861 5721 41 0,'0'0'201'0,"0"0"-35"0,0 0-24 16,-6-10-18-16,6 10-7 0,0 0-11 0,0 0-6 15,-9-10-6-15,9 10 17 0,0 0-32 16,0 0 43-16,-8-10-51 0,8 10 42 0,0 0-57 15,0 0 45-15,-6-11-53 0,6 11 47 0,0 0-67 16,-8-11 57-16,8 11-59 0,0 0 57 0,-11-10-66 16,11 10 48-16,-6-9-45 0,6 9 55 0,-8-6-37 15,8 6 35-15,0 0-29 0,-10-10 26 16,10 10-36-16,0 0 17 0,0 0-41 0,-9-6 24 16,9 6-37-16,0 0 25 0,-6 8-23 15,6-8 50-15,-6 27 10 0,4-8 30 0,-4 9 24 16,-1 8 14-16,1 11-2 0,-2 6 14 0,0 6-9 15,-1 3 17-15,-1 23-26 0,0-15 21 0,4-8-51 16,-1 0-2-16,-1 0 1 0,4 0 3 16,-2-5-12-16,2 0-4 0,-3-2-15 0,5-3-9 15,0-7-5-15,0-2-11 0,0-4-1 16,0-5-11-16,2-1 13 0,0-3-19 0,0 0 6 0,0-5-7 16,0-2-12-16,0-3-70 0,0-1-73 15,0-1-87-15,0-3-85 0,0 0-116 0,0-15-97 16,-4 22-448-16,4-22-626 0</inkml:trace>
  <inkml:trace contextRef="#ctx0" brushRef="#br1" timeOffset="10501.91">7667 2501 422 0,'8'-13'659'0,"-2"4"-138"0,1 0-74 16,-7 9-70-16,10-13-58 0,-10 13-37 0,0 0-26 15,4-9 3-15,-4 9 15 0,0 0-12 0,-4 13-13 16,0-2-21-16,-2 4-27 0,-1 1-24 16,1 2-22-16,-2 4-27 0,0 2 6 0,-1-1-20 15,1 2-4-15,2-3-38 0,-2-3 16 0,4-1-19 16,-1-2-2-16,1-2-23 0,-2 0 17 16,6-14-18-16,-4 20 21 0,4-20-20 0,0 0 7 15,0 0-25-15,0 0 7 0,10-17-16 0,-4 2-7 16,1-8 20-16,3-4 27 0,-2-5 8 15,3-3-5-15,-1 1 19 0,0-3 2 0,-1 1 5 16,1 2 4-16,-4 7 15 0,0 2 31 0,0 5-42 16,-1 3 3-16,-1 1-3 0,-2 2-54 0,-2 14-19 15,4-18-5-15,-4 18-7 0,0 0 5 16,0 0 0-16,0 0 1 0,4 14-9 0,-4-14 12 16,4 23-15-16,-2-10 11 0,4 0 0 0,1-1-25 15,1 0 23-15,2-1-16 0,1-3 14 0,3-1-5 16,1-2 17-16,1-3-20 0,3-2 25 15,-3-4-2-15,3-1 59 0,-1-3 61 0,1-3 21 16,0-2 21-16,-3-1-187 0,1-2 0 0,-3 0 0 16,1-1 0-16,-5 3 0 0,0-1 0 15,1 3 0-15,-3 1 0 0,-2 1 0 0,0 2 0 16,-6 8 0-16,13-12 0 0,-13 12 0 0,0 0 0 16,8 7 0-16,-8-7 0 0,0 28 0 15,-2-10 0-15,0 4 0 0,-4 5 0 0,2 1 0 16,-5 6 0-16,3 0 0 0,0 0 0 0,-2-1 0 15,3-3 0-15,-1-1 0 0,0-3 0 0,4 1-535 16,-2-6-331-16,2 0-79 0,0-2 243 16,0-2 13-16,2-3-106 0,0-14-362 0,4 21-805 15</inkml:trace>
  <inkml:trace contextRef="#ctx0" brushRef="#br1" timeOffset="10919.02">8359 2141 560 0,'-14'-17'442'0,"-5"-1"-61"16,-1-2-49-16,-7 0-7 0,0 1-26 0,-2 0-1 15,-8 1-18-15,6 6 8 0,-4 1 0 16,-3 3-15-16,-1 5-32 0,-4 5-36 0,-7 7-25 15,-2 6-15-15,-20 15-19 0,2 7 7 0,2 11-5 16,4 6-17-16,2 9 12 0,8 5-20 0,4 7-8 16,9 5 13-16,6 1 33 0,12 2 2 15,11-15-32-15,7-8-23 0,12-2-6 0,7-2-4 16,17 13-17-16,10-8-6 0,13-8-30 0,12-10 42 16,9-12-41-16,9-11 16 0,7-11-16 0,9-14 13 15,3-12-11-15,-2-11-11 0,-1-11-4 16,-7-7-10-16,-11-4 7 0,-11-5-7 0,-12-6-35 15,-11-3 40-15,-9-1-29 0,-16 9 19 0,-11 9-11 16,-5 0 11-16,-5 7 5 0,-9 3-11 16,-5 3-14-16,-7 0 4 0,-5 3-14 0,-7 5-44 15,2 8-75-15,-2 3-114 0,0 4-126 0,2 4-173 16,2 5 57-16,2 3-2 0,0 4-13 0,-2 2-81 16,5 4-614-16,1 3-841 0</inkml:trace>
  <inkml:trace contextRef="#ctx0" brushRef="#br1" timeOffset="11167.85">8035 2685 457 0,'0'0'541'0,"0"0"-142"0,0 0-38 0,0 0-47 15,0 0-2-15,0 0-27 0,0 0 15 16,0 0-5-16,0 0-9 0,10 5-41 0,-10-5-45 16,9 21-52-16,-7-9-15 0,0 4-25 0,0 2-15 15,-4 1-80-15,2 0-128 0,-4 3-154 16,-1-3-150-16,1 1-262 0,-2 3-256 0,-2-1-592 16</inkml:trace>
  <inkml:trace contextRef="#ctx0" brushRef="#br1" timeOffset="12253.8">5226 3253 301 0,'0'0'282'0,"-15"-4"-44"0,15 4-18 15,-14-4-3-15,14 4-7 0,-13-4-7 0,13 4 2 16,-12-4 21-16,12 4-24 0,0 0 10 0,-12-2-22 16,12 2 9-16,0 0-38 0,0 0 8 15,-15-2-37-15,15 2 2 0,0 0-43 0,0 0-5 16,0 0-38-16,0 0 10 0,0 0 10 0,0 0 53 16,12-7 22-16,7 3 13 0,6-2 17 0,18-7-13 15,9-1-2-15,27-8-20 0,7-4-7 16,11-2-30-16,7-2 2 0,61-22-34 0,-35 13 9 15,38-11-20-15,-36 12 5 0,36-12-30 0,-40 13 9 16,-25 7-18-16,-2-1-6 0,1 1-4 16,-3 2-9-16,-8 0 16 0,-6 1 33 0,-5 2 33 15,-7 0 16-15,-16 7 14 0,-11 3 16 0,-5 1 18 16,-6 3 13-16,-4 0 24 0,-6 3 32 0,-4-1 0 16,-2 3 15-16,-3-1-7 0,-1 2-15 0,-3 0-32 15,0 0-38-15,-1 1-50 0,-11 4-93 16,18-7 0-16,-18 7 0 0,15-6 0 0,-15 6 0 15,10-3 0-15,-10 3-24 0,0 0-363 16,0 0-153-16,0 0-169 0,0 0-118 0,-12 4 217 16,-5 4-23-16,-4 2-92 0,-5 3-459 0,-7 7-828 15</inkml:trace>
  <inkml:trace contextRef="#ctx0" brushRef="#br1" timeOffset="12945.02">5312 4100 355 0,'-12'7'291'0,"2"-1"-6"0,-1 1-44 0,3-2-12 16,-2 0-25-16,-1 2-21 0,3-1-8 16,8-6-8-16,-14 11-16 0,14-11-5 0,-11 7-4 15,11-7-7-15,0 0-11 0,-10 9-10 0,10-9 9 16,0 0 50-16,0 0 44 0,0 0 29 15,23-8 25-15,-3-2-12 0,9-6-2 0,11-7-19 16,22-14-23-16,10-4-22 0,9-7-13 16,8-3-42-16,55-31-11 0,-1 0-37 0,0 0 14 0,1 2-22 15,-3 2-39-15,-1 2 18 0,-32 18-13 16,-19 10 11-16,2-2-35 0,-2-1 10 0,-3 1-16 16,-3 1 11-16,-4 1-26 0,-7 3 16 0,-4 4 16 15,-10 3 46-15,-12 8 34 0,-9 7 21 0,-4-1 16 16,-8 7 7-16,-1 0-4 0,-3 3-18 15,-2 2-20-15,-5 1-20 0,1 1-17 0,-3 3-19 16,0-2-20-16,-3 3-9 0,1-1-12 0,-10 7-3 16,15-11-1-16,-15 11-6 0,12-8-5 15,-12 8-8-15,8-6-25 0,-8 6-53 0,0 0-52 16,0 0-77-16,0 0-154 0,0 0-146 0,0 0-113 16,-10 6 92-16,2 1-22 0,-3-1-81 0,-1 2-634 15,-1 0-913-15</inkml:trace>
  <inkml:trace contextRef="#ctx0" brushRef="#br1" timeOffset="13576.28">8659 2529 376 0,'0'0'570'0,"-14"1"-119"0,14-1-61 0,0 0-90 16,0 0-56-16,0 0-59 0,0 0 19 0,0 0-23 15,0 0 10-15,12-2-36 0,3 0-7 16,5-1-45-16,1 0 0 0,6 0-41 0,2-1 9 16,0 0-46-16,2 1-62 0,-2 0-97 0,0-2-47 15,-3 1-55-15,1-1-94 0,-6 0-22 0,-2-1-48 16,-3 0-265-16,-3-1-219 0</inkml:trace>
  <inkml:trace contextRef="#ctx0" brushRef="#br1" timeOffset="13789.1">9025 2413 191 0,'0'0'390'16,"-14"-8"-98"-16,14 8-24 0,-19-7-30 15,19 7-52-15,-12-5-10 0,12 5-30 0,0 0-37 16,-11-5-15-16,11 5-28 0,0 0 2 0,0 0 5 16,15 0-5-16,-15 0 3 0,27 4-5 0,-9-1 24 15,1 0 31-15,-1 2 17 0,3-1 19 0,-2 1 26 16,-3 2 38-16,1-1 9 0,-5 0 76 15,-2 1 36-15,-3 0 0 0,-7-7-15 0,4 18-50 16,-10-6-49-16,-3 1-38 0,-1 0 17 0,-4 0-41 16,-1 2-36-16,-4 0-78 0,3-2-153 15,1 2-237-15,-1-2-48 0,4 0-113 0,1-3-96 16,3 0-766-16,4 1-1028 0</inkml:trace>
  <inkml:trace contextRef="#ctx0" brushRef="#br1" timeOffset="15828.79">7936 5147 17 0,'4'-22'779'0,"0"5"-189"15,-2 0-83-15,0 3-86 0,0 1-86 0,-2 13-73 16,4-22-54-16,-4 22-42 0,0 0-26 16,0 0 28-16,0 0 14 0,-6 13 16 0,2 3-20 0,-4 8-11 15,1 1-9-15,-1 3-12 0,0 5-12 16,0 1-22-16,-1-2-18 0,1-4-14 0,2 1-12 16,0-7-15-16,0-2-8 0,1-2-2 0,1-2-2 15,2-3 14-15,-2-1 26 0,4-12-4 16,0 0-15-16,0 0-8 0,0 0-17 0,10-16 0 15,-1-1 4-15,-1-5-13 0,2-10-22 0,1-1 25 16,1-4-24-16,-2-5 44 0,3-2-24 16,-3 7 35-16,0 1 10 0,-1 2 39 0,-1 8 47 15,-4 1 12-15,2 6-57 0,-4 2 9 16,2 2-57-16,1 1 8 0,-5 14-52 0,2-16 28 0,-2 16-43 16,0 0 38-16,0 0-46 0,0 0 29 15,-2 15-35-15,2-15 3 0,2 27 5 0,0-14 3 16,0 2-4-16,2 0 28 0,2-2-30 0,0-1 35 15,3 0-36-15,-1-4 3 0,2 1 5 16,1-4 3-16,1-2 9 0,-12-3-5 0,21 5 3 16,-21-5 9-16,20-6-8 0,-20 6-9 0,19-8 11 15,-19 8-14-15,16-10 6 0,-16 10-12 16,13-9-1-16,-13 9-29 0,12-10-112 0,-12 10-64 16,11-8-142-16,-11 8-116 0,14-7 11 0,-14 7 52 15,17-6-21-15,-5 4-14 0,2-2-49 0,-1 3-21 16,1-1-496-16,3 0-659 0</inkml:trace>
  <inkml:trace contextRef="#ctx0" brushRef="#br1" timeOffset="16047.78">8471 4954 482 0,'0'0'529'15,"15"-7"-57"-15,-15 7-77 0,0 0-45 0,12-7-92 16,-12 7-34-16,0 0-47 0,0 0 25 0,12 6 46 16,-12-6 46-16,11 18 41 0,-9-5-2 0,2 3 23 15,-4 3-28-15,2 1 17 0,-2 1-25 16,-2 3 123-16,2-2-53 0,0 2-66 0,0-2-33 15,2-1-54-15,-2 1-33 0,4-1-48 0,0-2-15 16,2-1-36-16,1-3-16 0,3-1-31 16,0-3 15-16,5-4-45 0,-1-2-111 0,3-2-119 15,-1-3-166-15,3-3-107 0,-3-1-121 0,3-2-78 16,-2-2 124-16,-1 0-10 0,-1-2-67 0,-3 2-661 16,0-2-936-16</inkml:trace>
  <inkml:trace contextRef="#ctx0" brushRef="#br1" timeOffset="16461.79">8930 4727 383 0,'-10'-24'588'0,"-5"-3"-112"15,-6 1-86-15,-7-3-41 0,-8 0-64 0,-5 3-2 16,-25-6-33-16,-6 7 15 0,-7 3-6 0,-8 7 64 16,-6 7-31-16,-4 10-32 0,-2 9-14 15,0 11-47-15,-3 12-14 0,-44 35-39 0,42-5-15 16,26 0-31-16,-30 52-23 0,38-23 1 0,22-6-16 16,13 3 5-16,10 2 15 0,15-3-25 0,18-15 36 15,19 8-25-15,19-6 18 0,22-7 30 0,62 16 0 16,-14-36-12-16,-7-21-11 0,86-7-16 15,-40-21-7-15,47-20-15 0,-3-14-2 0,-11-15 18 16,-17-10-46-16,-20-10 25 0,-49 10-36 0,-30 6 31 16,-12-8-37-16,-13-5 31 0,-13-6-28 15,-18 8 25-15,-12 5-36 0,-12 0 22 0,-17-20-9 16,-14 7 2-16,-13 8-13 0,-10 7 2 0,-8 7-5 16,-7 7-47-16,-5 6-55 0,-1 6-111 0,-4 6-153 15,2 5-187-15,3 7 6 0,14 7-10 16,10 2-96-16,2 6-639 0,4 0-946 0</inkml:trace>
  <inkml:trace contextRef="#ctx0" brushRef="#br1" timeOffset="17113.25">8211 5057 60 0,'0'0'605'0,"0"0"-117"15,0 0-50-15,0 0-47 0,0 0-47 0,0 0-28 16,0 0-38-16,0 0-16 0,0 0-39 16,0 0-29-16,0 0-54 0,0 0-10 0,-5 9 29 15,5-9 70-15,3 20 33 0,-1-5-12 0,0 2 14 16,0 5-48-16,-2-2-4 0,2 2-62 16,-2 2 28-16,0 1-43 0,0-1 4 0,0 0-52 15,-2 1 16-15,2-2-55 0,0 0-11 0,0-3-137 16,-2-1-105-16,2-1-176 0,-2-2 33 0,2-2-71 15,0-14-37-15,-2 25-75 0,2-25-120 0,-5 14-367 16,5-14-671-16</inkml:trace>
  <inkml:trace contextRef="#ctx0" brushRef="#br1" timeOffset="17763.91">5362 4382 2 0,'-18'-14'528'16,"1"0"-111"-16,0 1-39 0,3 4-58 0,-1-1 2 15,3 1-47-15,0 1-5 0,-1 1-34 0,5 0-44 16,-2 1-47-16,10 6-29 0,-9-8-25 15,9 8 17-15,0 0 55 0,19 9 26 0,0 3 9 16,10 4 5-16,12 6 17 0,21 15-24 0,8 5-8 16,7 4 10-16,3 2 10 0,7 1 23 15,4 1 2-15,50 24 61 0,-32-21-16 0,-16-12-24 16,4 2-22-16,5-6-45 0,1 2-25 0,-2-6-31 16,-4-1-18-16,-6-5-18 0,-6-1-16 15,-8-3-20-15,-19-6-11 0,-11-3-28 0,-6-1 17 16,-10-2-7-16,-6-4-8 0,-2 1 14 0,-4-2 0 15,-3-2-22-15,-1 0 15 0,-3 1-77 0,-12-5-81 16,10 3-91-16,-10-3-76 0,0 0-121 0,0 0-116 16,0 0-40-16,-10-10 90 0,10 10-53 15,-23-5-91-15,7 3-620 0,-5 1-887 0</inkml:trace>
  <inkml:trace contextRef="#ctx0" brushRef="#br1" timeOffset="18100.49">5596 5435 831 0,'-33'8'737'0,"4"0"-155"0,4-2-119 16,0 1-59-16,6-2-54 0,3-1-51 16,-1 1-54-16,3-1-32 0,2-1-17 0,1 0-24 15,11-3 7-15,-10 8 51 0,10-8 45 0,10 7 16 16,9-3 6-16,8 1 91 0,14 0-18 15,19 0-35-15,35 2-11 0,10-1-28 0,13-2-20 16,6-1-38-16,7-1-38 0,7-1-200 0,-4 0 0 16,-3 2 0-16,-11 2 0 0,-9-3 0 15,-12 3 0-15,-24-1 0 0,-17-1 0 0,-7 0 0 0,-11 1 0 16,-9-2 0-16,-5 0 0 0,-3-1 0 16,-4 1 0-16,-5 0 0 0,-14-2 0 0,15 2 0 15,-15-2 0-15,0 0-150 0,0 0-381 0,-19 0-142 16,19 0-113-16,-27 2 50 0,11-3 36 15,-1 2-761-15,1-1-1153 0</inkml:trace>
  <inkml:trace contextRef="#ctx0" brushRef="#br1" timeOffset="18732.89">9296 5084 524 0,'0'0'586'0,"0"0"-147"16,-15 1-94-16,15-1-72 0,0 0-41 15,0 0 0-15,0 0 3 0,21 4 5 0,-4-3-17 16,3-1 13-16,5 0-12 0,6-1-8 16,12-1-4-16,9-1-11 0,6 1-10 0,4-2-16 15,6 1-9-15,23-5-26 0,0 1-1 0,-4-4-23 16,-15 4 8-16,-14-1-34 0,0 0 3 16,-4-1-18-16,-5 1 20 0,-9 1-44 0,-5 0 25 15,-6 1-39-15,-4 1 33 0,-5 1-35 0,-1 1 30 16,-5-2-48-16,-1 1 13 0,-1 0-132 0,-12 4-164 15,8-6-102-15,-8 6-48 0,0 0-76 0,-14 3-115 16,-1 3-650-16,-7 5-898 0</inkml:trace>
  <inkml:trace contextRef="#ctx0" brushRef="#br1" timeOffset="19834.56">7822 8176 59 0,'4'-12'829'16,"-4"12"-167"-16,4-22-167 0,-4 22-106 0,4-14-101 15,-4 14-34-15,0 0-15 0,0 0 38 0,-4 11 9 16,-2 1-4-16,2 4-15 0,-2 2-33 15,-3 4-15-15,3 4-42 0,-2 2-15 0,2-1-19 16,0 2-18-16,-1 1-19 0,3-1-8 16,0-2-22-16,0 0 10 0,2-6-16 0,0 0-11 15,0-3-6-15,-2-2-5 0,2-2 4 0,2-14 9 16,-3 23 38-16,3-23-14 0,0 0-22 0,0 0-8 16,0 0-10-16,7-14-45 0,-5-3 38 15,2-2-41-15,-2-8 41 0,0-3-49 0,2-1 30 16,0-5 5-16,3 0-13 0,-1 2 2 0,-2 5-5 15,0 5-5-15,2 2-3 0,-4 3-7 0,0 3-4 16,2 1-14-16,-1 3 1 0,-3 12 17 16,6-12 3-16,-6 12 3 0,0 0 2 0,0 0-4 15,0 0 2-15,14 3 0 0,-14-3 2 0,8 11-33 16,-8-11 37-16,11 12-29 0,-11-12 40 16,12 10-26-16,-12-10 38 0,15 6-34 0,-15-6 44 15,18-1-41-15,-5-3 44 0,1-2-39 0,5-5 60 16,-1-4-11-16,5-2 69 0,-2-4 11 0,-1-3 57 15,1 1 53-15,-4 0 5 0,-3 5 23 16,-1 1-22-16,-3 3-167 0,-2 2-80 0,-2 1 0 16,3 2 0-16,-5 1 0 0,-4 8 0 0,10-9 0 15,-10 9 0-15,0 0 0 0,6 11 0 16,-6-11 0-16,2 23 0 0,0-8 0 0,0 2 0 16,3 1 0-16,-1 2 0 0,0 0-155 0,2-1-610 15,2 3-124-15,1 2 3 0,1-3 157 0,2 0-60 16,1-2-476-16,1-2-908 0</inkml:trace>
  <inkml:trace contextRef="#ctx0" brushRef="#br1" timeOffset="20121.56">8393 8258 720 0,'8'-7'552'0,"-2"-1"-57"0,0 0-34 15,0-2-40-15,-1 1-33 0,1-1-34 0,0 1-29 16,2-2-34-16,-2 1-34 0,5 3-28 0,-1-4-29 16,2 3-32-16,1 0-28 0,-1 4-28 0,1 0-17 15,-1 2-13-15,-12 2 21 0,21 1 38 16,-21-1 56-16,16 7 45 0,-16-7 38 0,9 15-13 15,-9-15 4-15,6 19-61 0,-6-19-40 0,6 22-23 16,-2-13-9-16,0 2-35 0,4-1 26 0,1 3-26 16,3-1 14-16,5 2-29 0,1 0 17 15,3-2-19-15,0 3-82 0,-3-3-4 0,-1 3 0 16,-7-2 0-16,-2 3 0 0,-6 1 0 0,-6 0 0 16,-10 4 0-16,-9 6 0 0,-10 1 0 15,-6 1 0-15,-21 11 0 0,2-4 0 0,6-5 0 16,7-8 0-16,1 0 0 0,-1-2 0 0,4-2 0 15,1-2 0-15,7-4-902 0,4-1-232 16,2-6 93-16,3 0-574 0,3-3-1344 0</inkml:trace>
  <inkml:trace contextRef="#ctx0" brushRef="#br1" timeOffset="21255.56">2913 4130 215 0,'0'0'358'0,"-15"-10"-24"16,15 10-112-16,-19-11-4 0,7 9-82 0,-2 0 43 0,-5 3-66 15,-2 1 54-15,-6 3-59 0,-4 4 30 16,-4 3-13-16,-6 6-5 0,-2 4-14 0,-17 12-14 15,0 8-16-15,0 4 11 0,2 7-16 0,0 5-4 16,-2 10-3-16,-2 4-2 0,-31 50-3 0,21-23-10 16,-17 35 16-16,6 5-6 0,7 1 3 15,18-29-6-15,12-14-10 0,-18 60 3 0,21-34-7 16,14-17-4-16,4 5-5 0,4 3-8 0,9 4-7 16,4 4 9-16,8 1-9 0,8 4 2 0,8-1-9 15,20 63 2-15,9-18-5 0,9-9 5 0,-2-40 1 16,20 23-1-16,6-9-3 0,-11-37 5 15,-5-21-9-15,41 34 17 0,-16-33 11 0,-9-17 12 16,55 26 19-16,-28-26-18 0,-12-13 24 0,60 17-8 16,-31-21-10-16,-17-11-5 0,69 10-18 15,-40-16 9-15,-18-6 0 0,6-4 2 0,0 0-2 16,72 7-2-16,-51-5-5 0,-29-4-1 0,-3 1 7 16,1-1 20-16,-5 1 16 0,1-1 17 0,-3 1 10 15,-3-2-21-15,-1 0 0 0,-4-1-28 0,-6-3-3 16,-2 0 14-16,-15-5 12 0,-10-1 18 15,0-3 22-15,1-2 20 0,-1-1 73 0,2-4 14 16,0 1-4-16,23-4-23 0,0-3-14 0,-5-1-18 16,1-1-6-16,-2 1-13 0,0-1-31 15,1-1-10-15,-13 3-23 0,-11 3-2 0,2-1-27 16,-5 3-8-16,-1-2-8 0,-4 1-7 16,-2 2 0-16,-13 0 3 0,0-1-14 0,-10 3 5 0,-2 0-6 15,-5-1 10-15,1 2-3 0,-4-1 0 0,-3 1 12 16,-2 1-15-16,1-1 6 0,-13 2-10 15,16-4-15-15,-16 4-114 0,0 0-170 0,0 0-147 16,-4-10-209-16,-6 6-124 0,-3-3 135 16,-3-1-81-16,-3-4-688 0,-1-1-1073 0</inkml:trace>
  <inkml:trace contextRef="#ctx0" brushRef="#br1" timeOffset="22094.57">4233 6354 290 0,'0'0'331'0,"-6"-8"-8"0,6 8-46 16,0 0-33-16,-8-11-17 0,8 11 0 0,0 0 3 15,-6-11-14-15,6 11-24 0,0 0-18 0,0 0-35 16,-8-10-28-16,8 10-24 0,0 0-14 0,-15 11 0 16,5 0 4-16,1 3 6 0,-5 7-2 0,0 5 12 15,-1 6-16-15,-1 11 28 0,-3 4-3 16,4 3-17-16,1 3-28 0,2 5 8 0,3 3-19 15,1 1 19-15,4 2 8 0,2 1 0 16,6 0-14-16,6 22 0 0,7-2-7 0,3-5 3 16,9-4 8-16,9-6-27 0,5-3 4 0,9-5-5 15,6-3 7-15,4-3 14 0,6-4-19 16,4-4 5-16,7-4-12 0,3-3 2 0,3-5-8 16,4-2 7-16,2-7-17 0,0-1 11 0,2-5-19 15,-2-3 5-15,2-2 0 0,0-5 1 0,-2-1 9 16,0-2-14-16,0-3 18 0,-15-2-7 15,-12-1 21-15,-2-1-20 0,0 1 11 0,-4 0-12 16,-2 1-2-16,-2 0-12 0,-11-1 6 0,-3 0 1 16,-1 0 3-16,-8 0 9 0,-2 1 19 0,0-1 10 15,-7 0 10-15,3 0-1 0,-2 0 4 16,-2 0-3-16,-1 0 23 0,-1 1 3 0,2-1 2 16,-3 1 2-16,1-1 1 0,-1 0-5 15,3 1-13-15,-2-1-15 0,1 0-4 0,1 1-10 16,0 1-2-16,1-1-8 0,5 1 2 0,-2-1-4 15,4 2-4-15,0-1-2 0,0 0-9 0,0 0 2 16,4 0 1-16,2 0-4 0,2-1-1 16,1-1-37-16,1 0 35 0,-2 0-32 0,-4-1 38 15,0-1-35-15,-2 4 36 0,-4-4-11 0,0 0 6 16,-4 0-9-16,-3 0-1 0,-1 0 4 0,-3 0 6 16,-1 0-4-16,-1 1 0 0,-14-1-21 15,23-1 33-15,-23 1-37 0,17 0-1 0,-17 0-163 16,0 0-137-16,10-4-223 0,-10 4 5 0,0 0-54 15,0 0-147-15,4-12-530 0,-4 12-906 0</inkml:trace>
  <inkml:trace contextRef="#ctx0" brushRef="#br1" timeOffset="22660.58">8920 8073 433 0,'0'0'365'0,"0"0"-82"15,-5 12-40-15,5-12-24 0,0 0-6 0,0 0 21 16,0 0 12-16,0 0 53 0,7 12 14 0,-7-12 17 16,12 7 21-16,0-4 5 0,7-1-24 15,2 0-8-15,10-1-23 0,8 0-25 0,7-1-26 16,7 0-32-16,7-2-13 0,2 0 42 16,4-2-68-16,25-1 3 0,0-2-53 0,-2 1 0 15,-14-1-51-15,-11 2 17 0,2-1-20 0,-4-2-10 16,-2 2-41-16,-6-2 25 0,-5 2-36 0,-10 1 33 15,-8 1-40-15,-2 1 27 0,-8 0-32 0,0 0 30 16,-5 1-38-16,-1 0 15 0,-15 2-95 16,16-1-64-16,-16 1-143 0,0 0-164 0,0 0-98 15,-25 5 78-15,7-3-28 0,-3 2-44 0,-8-1-136 16,0 4-386-16,-6-4-724 0</inkml:trace>
  <inkml:trace contextRef="#ctx0" brushRef="#br1" timeOffset="23214.57">8889 7691 538 0,'6'-28'456'16,"-2"-1"-75"-16,-2 0-50 0,0 0-50 0,-4 2-36 16,-2-2-24-16,-2 2-20 0,-3 0 7 0,-5 1-32 15,-5 0 4-15,-3 4-43 0,-14 1 11 16,-5 5-32-16,-8 5 24 0,-9 7-9 0,-6 7 4 15,-34 11 12-15,-3 8 12 0,-2 12 18 0,-58 30 14 16,14 10 22-16,12 7-3 0,38-11-11 16,23-6-7-16,1 6-6 0,9 4 20 0,9 5 6 15,7 3-32-15,11-2 16 0,10 1-24 16,15-13 78-16,14-8 5 0,8-3-7 0,19 19 11 16,18-9-23-16,15-6-10 0,13-8-174 0,14-7-52 15,12-9 0-15,11-8 0 0,10-10 0 0,4-8 0 16,4-11 0-16,-2-9 0 0,-6-9 0 0,-6-6 0 15,-11-7 0-15,-12-9 0 0,-10-3 0 0,-13-7 0 16,-10-8 0-16,-14-3 0 0,-13-4 0 16,-15 7 0-16,-11 3 0 0,-10-3 0 0,-5-2 0 15,-15-22 0-15,-10 5 0 0,-6 4 0 16,-6 5 0-16,-7 6 0 0,-6 5 0 0,-2 6 0 16,-4 7 0-16,-2 6 0 0,-2 7 0 0,12 13 0 15,4 7 0-15,1 5-928 0,5 7-105 16,-6 4 72-16,5 7-9 0,-3 6-394 0,5 2-1031 15</inkml:trace>
  <inkml:trace contextRef="#ctx0" brushRef="#br1" timeOffset="36549.85">15785 2529 487 0,'0'0'579'0,"-3"-12"-122"0,3 12-8 16,0 0-47-16,-8-13-31 0,8 13-21 0,0 0 1 15,0 0 0-15,-8-11-38 0,8 11-53 16,0 0-52-16,0 0-36 0,0 0 35 0,-6 14 17 15,6 4 44-15,-2 6-17 0,2 9 100 16,-2 9-46-16,2 14-28 0,-5 2-30 0,5 4-47 16,-4 2-21-16,-2 1-34 0,4 1-55 0,-2 1 16 15,2-2-40-15,-2 0 1 0,4-3-162 16,-4-2-184-16,-1-3-164 0,5-4-202 0,-4-10-71 16,2-2 122-16,2-9-96 0,-4-4-665 0,2-7-1021 15</inkml:trace>
  <inkml:trace contextRef="#ctx0" brushRef="#br1" timeOffset="36760.83">15503 3347 508 0,'-12'-20'641'0,"2"-1"-128"0,1 5-58 16,1 1-72-16,-2 2-46 0,4 0-45 0,-1 0-23 16,3 1-32-16,4 12-26 0,-4-21-8 15,4 21 0-15,8-19 9 0,3 7-1 0,5 1-14 16,7 0-5-16,4-3-33 0,4 1-31 0,4-2-26 15,8 1-18-15,5 0-21 0,-7 2-58 0,5 0-107 16,-3 0-100-16,-6 4-78 0,-1 1-62 16,-5 3-62-16,-5 1-50 0,-3 1-47 0,0 2-100 15,-9 1-251-15,3 1-475 0</inkml:trace>
  <inkml:trace contextRef="#ctx0" brushRef="#br1" timeOffset="37287.83">16103 3036 163 0,'0'0'740'0,"0"0"-190"0,0 0-54 16,0 0-69-16,-6-7-46 0,6 7-42 16,0 0-38-16,0 0-36 0,0 0-37 0,0 0-50 15,0 0-37-15,0 0-28 0,-13 5-3 0,13-5-40 16,0 0-3-16,0 0-10 0,9 12-7 0,-9-12-8 16,10 9-6-16,-10-9-4 0,16 6 1 15,-16-6-18-15,19 5 10 0,-19-5-5 0,14-3 2 16,-14 3-10-16,21-7 19 0,-13 2-27 15,3-3 9-15,-3-1-8 0,0-2 18 0,-2-2 8 16,3-1 16-16,-7-1 15 0,0-2 13 0,-2 0 27 16,0 1 2-16,-2 0 18 0,0 2-19 0,-2 1 58 15,-5 1-41-15,1 1 18 0,2 4-36 16,-7 0-17-16,3 4-21 0,-2 2-7 0,-3 3-25 16,3 2 0-16,-3 3-10 0,-1 2-9 0,6 2-4 15,-3 2-2-15,5 3-4 0,2-1-3 0,2 2-5 16,4-1 5-16,4 1 0 0,2-3-43 15,6 2 21-15,1-5-29 0,1 2 30 0,3-2-27 16,1-4 38-16,1 0-21 0,-1-3 34 0,3-1-23 16,-2 0 32-16,-1 0-20 0,-3-3 61 15,1 1-10-15,-3 0 65 0,1 0-19 0,-14-1 47 16,19 2-37-16,-19-2 30 0,16 2-38 0,-16-2 21 16,11 2-19-16,-11-2 19 0,0 0 12 0,14 4 5 15,-14-4 25-15,0 0 15 0,13 11 31 16,-13-11-86-16,0 15-114 0,-5-4 0 0,-3 1 0 15,2 2 0-15,-6 1 0 0,-3 1 0 0,1 1 0 16,-3-2 0-16,1 0 0 0,1-1 0 0,-4-3 0 16,5-3 0-16,2 0 0 0,-5-3-438 15,7-2-389-15,-5-1-76 0,15-2 107 0,-16-4 6 16,16 4-616-16,-13-12-1085 0</inkml:trace>
  <inkml:trace contextRef="#ctx0" brushRef="#br1" timeOffset="37500.85">16438 2812 446 0,'10'-19'791'0,"-6"4"-140"0,0-1-18 16,0 3-16-16,1 1-5 0,-5 12-74 0,6-21-30 15,-6 21-60-15,4-16-37 0,-4 16 73 16,0 0-79-16,0-11-50 0,0 11-13 0,0 0-12 16,0 17-30-16,0-3-54 0,0 3-172 0,0 5-74 15,0 1 0-15,0 7 0 0,-4 2 0 0,4-1 0 16,0 1 0-16,0 0 0 0,0-1 0 15,0 0-154-15,4-4-494 0,-4 1-160 0,0-5-79 16,4-1 193-16,-4-2-57 0,0-2-598 0,4-2-1011 16</inkml:trace>
  <inkml:trace contextRef="#ctx0" brushRef="#br1" timeOffset="37637.85">16382 3138 640 0,'-6'-14'764'0,"6"14"-142"16,0 0-151-16,-4-13-36 0,4 13 17 0,8-15-10 15,2 8-38-15,3-2-55 0,1 1-60 0,3-1-56 16,5 0-48-16,1-2-54 0,0 2-132 16,0-2-145-16,8-2-119 0,-5 4-129 0,5-6-54 15,-2 1-141-15,0 0-540 0,0 1-776 0</inkml:trace>
  <inkml:trace contextRef="#ctx0" brushRef="#br1" timeOffset="38619.79">17449 2494 123 0,'6'-13'862'0,"2"3"-161"0,-4 0-82 0,-4 10-47 16,6-15-16-16,-6 15-67 0,5-10-57 15,-5 10-82-15,0 0-54 0,0 0-60 0,0 0-8 16,0 0 6-16,-3 17 74 0,1 3-52 0,-4 8-24 16,2 6-44-16,0 3-24 0,0 4-41 15,-2 0-6-15,1 3-35 0,1 0-2 0,0-2-34 16,0 1-11-16,4-3-145 0,-4 2-140 0,0-6-187 15,2-5-165-15,2-1 39 0,-4-2 20 0,4-5-79 16,-5-2-124-16,1-3-343 0,4-2-738 16</inkml:trace>
  <inkml:trace contextRef="#ctx0" brushRef="#br1" timeOffset="39221.29">17422 2995 156 0,'0'0'215'15,"0"0"-26"-15,0 0-12 0,0 0-3 0,0 0 6 16,0 0-19-16,0 0-52 0,0 0 21 16,0 0-46-16,0 0 27 0,6-9 1 0,-6 9 4 15,0 0 8-15,0 0-4 0,0 0 35 0,0 0-5 16,0-17 37-16,0 17-12 0,0 0 26 0,-10-12-28 16,10 12 10-16,-13-9-35 0,13 9 14 15,-18-6-7-15,18 6-10 0,-23-2-8 0,10 3-17 16,3 3-16-16,-6 0-19 0,1 5-9 0,3 2-6 15,-7 3-9-15,5 5-3 0,-3 0-3 0,3 0-18 16,1 2-16-16,3 2 11 0,2-2-1 16,3-1-6-16,1-1 7 0,4-2-10 0,0 1 9 15,4-3-5-15,5-1 1 0,-1-2-3 0,6-2-11 16,-3-5 2-16,5-2 1 0,-3-2-4 16,1-2-4-16,5-2 0 0,-7-1-19 0,3-3-30 15,-3-1-42-15,-2-1-54 0,-1-1-26 16,-1-1-44-16,-2 0-54 0,2 0-23 0,-3-1-48 15,3 0-99-15,-6 0-73 0,6 2-338 0,-4 0-460 16</inkml:trace>
  <inkml:trace contextRef="#ctx0" brushRef="#br1" timeOffset="39794.51">17777 3001 150 0,'0'0'635'0,"0"0"-141"0,0-18-102 15,0 18 0-15,0 0-76 0,-4-14-1 0,4 14-43 16,-8-9 6-16,8 9-33 0,-6-9-32 16,6 9-38-16,-13-4-28 0,13 4-23 0,-14 1-4 15,14-1 7-15,-21 8 17 0,11-1-10 0,-7 1-10 16,7 2-23-16,-7 1-11 0,3 3-18 0,-1 1-14 16,3-1-13-16,2 1-4 0,1 1-12 0,1-4-6 15,4 2-4-15,-2 1-8 0,6-2-2 16,0-13-28-16,2 22-38 0,6-12-34 0,-8-10-32 15,15 11-15-15,-15-11-3 0,24 1 1 16,-13-5 21-16,5-1 19 0,-5-1 17 0,1-4 22 16,2-1 2-16,-1-1 3 0,-3-1 42 0,-2-2-5 15,3 2 46-15,-3-2 26 0,0 2 27 16,1 2 21-16,-3 0 8 0,-6 11-7 0,8-16-12 16,-8 16-26-16,8-11-11 0,-8 11-15 0,0 0-3 15,0 0-6-15,0 0-3 0,15 4-2 16,-15-4-4-16,12 9-11 0,-12-9 6 0,19 10-2 15,-19-10-4-15,18 7-1 0,-18-7-5 0,23 3 5 16,-23-3 0-16,23-4 4 0,-11-3 3 0,1-2 30 16,-3 0 35-16,2-5 32 0,-1 0 18 0,1-5 9 15,-1-3-7-15,-3-1 43 0,0-2-13 16,2-6-46-16,3-2 29 0,-5-1-34 0,-2-1 36 16,3 0-20-16,-1 0 43 0,-2 6 29 0,-2 2 33 15,-4 6 3-15,4 1 29 0,0 4-37 0,-4-1-18 16,0 3-201-16,0 14-8 0,0-19 0 15,0 19 0-15,0 0 0 0,0 0 0 0,-12 18 0 16,6-1 0-16,-2 5 0 0,-1 6 0 0,3 3 0 16,-6 5 0-16,3 1 0 0,-5 7 0 15,6-9 0-15,-1 1-155 0,3-1-536 0,2-7-143 16,-4-1-69-16,4-2 206 0,2-5-149 0,-3-1-446 16,5-2-941-16</inkml:trace>
  <inkml:trace contextRef="#ctx0" brushRef="#br1" timeOffset="40222.99">17972 2909 858 0,'0'-19'784'16,"0"19"-160"-16,0 0-138 0,0-18-92 0,0 18-68 15,4-14-46-15,4 5-37 0,0 1-35 0,7-3-28 16,3-2-46-16,5-2-17 0,4 1-29 0,0-1-21 16,4 3-8-16,0 1-17 0,-4 0-8 15,-5 2-4-15,1 1-10 0,-4 3-9 0,-3 0 1 16,-1 0-1-16,-3 4 26 0,-12 1 35 0,15 0 38 15,-15 0 14-15,0 0 18 0,0 16 4 16,-7-6 35-16,-1 3 0 0,0-1-21 0,-2 4-23 16,-3 2-25-16,1 2-25 0,-3-2-8 0,7 1-25 15,-2-2-6-15,1 0-12 0,5-2-17 16,0-1-5-16,4 0-51 0,0-14-40 0,0 20-19 16,0-20-26-16,17 10-18 0,-17-10-2 0,18 0 10 15,-3-7 19-15,-3 1 55 0,1-4-18 0,-3 0 16 16,2-2 26-16,-6-3 40 0,7 0 43 15,-9 0 32-15,6-2 43 0,-6 1 23 0,5 1 16 16,-5 0 12-16,0 4-41 0,-2-1 9 0,-2 12-58 16,8-16 8-16,-8 16-56 0,0 0 39 15,0 0 4-15,0 0-6 0,13 10-7 0,-13 1-19 16,6 3-1-16,-6-1-6 0,4 1-11 0,0-1 3 16,0 1-21-16,5-1-12 0,-3-1-66 0,-2 1-96 15,4-5-94-15,-4 1-90 0,-4-9-128 16,11 14-39-16,-11-14 50 0,8 9-55 0,-8-9-111 15,0 0-636-15,0 0-908 0</inkml:trace>
  <inkml:trace contextRef="#ctx0" brushRef="#br1" timeOffset="40543.01">15419 4196 1705 0,'-27'1'973'0,"6"4"-216"0,21-5-155 16,-16 2-142-16,16-2-89 0,0 0-79 16,20-15-33-16,3 4 52 0,20-5 166 0,30-11 40 15,22-4-42-15,78-24-78 0,20-2-78 16,24-2-68-16,16-3-226 0,20-1-25 0,15 3 0 0,1 0 0 16,6 7 0-16,-4-2 0 0,-11 3 0 15,-10 3 0-15,-12 4 0 0,-25 5 0 0,-21 6 0 16,-62 9 0-16,-35 7 0 0,-10 3 0 15,-23 3 0-15,-12 4 0 0,-15 1 0 0,-8 1 0 16,-9 1 0-16,-3 1 0 0,-15 4 0 0,8-9 0 16,-8 9 0-16,-18-2-401 0,-3 2-258 0,-2 0-46 15,-10 1-31-15,-6 1 190 0,2 3-25 16,-7-1-146-16,7 2-508 0,-2 0-866 0</inkml:trace>
  <inkml:trace contextRef="#ctx0" brushRef="#br1" timeOffset="52084.48">15904 3312 548 0,'0'0'492'16,"0"0"-104"-16,0 0-59 0,0 0-55 0,0 0-58 0,0 0-42 16,0 0-29-16,0 0 2 0,0 0 2 15,0 0-8-15,15 3-16 0,-3-7-20 0,-3-1-17 16,5 1-13-16,-6 0-12 0,3-1 5 0,1-1 12 16,-4 2 10-16,1-1 16 0,-9 5 21 15,14-12 18-15,-14 12 15 0,10-13-5 0,-10 13 5 16,5-14 0-16,-5 14 4 0,0 0-7 15,0-17-16-15,0 17-21 0,-13-10-19 0,13 10-13 16,-14-8-11-16,14 8-18 0,-13-1-12 0,13 1 4 16,-16 3-11-16,16-3-14 0,-17 10-10 15,13-2-13-15,-2 1 11 0,0 2-16 0,4 0 26 16,2-11-31-16,0 24 22 0,0-12-21 0,2 0 23 16,2 0-24-16,4-2 24 0,0-1-36 0,5-1-73 15,1-4-130-15,-1 0-130 0,5-3-164 0,5-3-241 16,-4-1-485-16,12-1-883 0</inkml:trace>
  <inkml:trace contextRef="#ctx0" brushRef="#br1" timeOffset="63996.76">14951 3585 173 0,'0'0'269'0,"5"-12"-96"16,-5 12 3-16,0 0-66 0,0 0 21 0,2-14-45 15,-2 14 17-15,0 0-37 0,0 0 16 0,2-15-46 16,-2 15 24-16,0 0-68 0,0 0-42 0,-2-18-94 16,2 18-254-16,-7-9 73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16T14:22:44.40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19813 2859 636 0,'0'0'669'0,"0"0"-131"0,0 0-66 0,0 0-28 0,0 0 6 15,0 0 4-15,0 0-40 0,9-15-27 16,-5 4-62-16,4-1-43 0,-2 0-55 0,2-4-32 16,3-4-44-16,-3-1 14 0,4-2-12 15,3-7-17-15,-3-3-34 0,3-7-12 0,1-1-13 16,-1-4 13-16,-3 1 8 0,-1 0 12 0,-3 5 52 16,0 3 24-16,-2 7 17 0,-2 4 15 0,-4 3-17 15,5 5-39-15,-5 1-29 0,4 2-51 16,-4 14-35-16,0 0-9 0,0 0 0 0,-13 16-8 15,5 8-4-15,-2 11-26 0,-1 15 0 0,-1 7 0 16,0 26 0-16,1 3 0 0,-1 0 0 0,4 1 0 16,-3-1 0-16,1-1 0 0,-7 2 0 15,5-5 0-15,-7-3 0 0,1-15 0 0,1-12 0 16,-1-2 0-16,-5-2 0 0,4-6 0 0,-3-3 0 16,3-5 0-16,-2-8 0 0,7-8 0 15,-5-6 0-15,3-4 0 0,-7-7 0 0,4-3 0 16,1-7 0-16,-3-3 0 0,2-4 0 0,-3-6 0 15,7-1 0-15,-1-3 0 0,7 2 0 0,3-1 0 16,2-1 0-16,0 1 0 0,4 1 0 16,4-2 0-16,4-2 0 0,-1 3 0 0,5-4 0 15,2 1 0-15,5 3-669 0,2-2-149 0,6 0-63 16,2 1 199-16,2 2 31 0,0 1-79 0,4 0-463 16,2 4-834-16</inkml:trace>
  <inkml:trace contextRef="#ctx0" brushRef="#br0" timeOffset="198">20231 2616 482 0,'4'-13'717'0,"-4"13"-153"15,-4-18-74-15,4 18-49 0,-4-11-16 16,4 11-8-16,-19 0-25 0,9 5-16 0,-7 5-32 16,3 3-22-16,-3 4-56 0,-1 6-41 0,-1 4-36 15,5 3 29-15,-3 1-37 0,9 2-25 0,-3 0-34 16,7-3-17-16,4-2-27 0,0 1-83 15,4-1-199-15,3-1-203 0,1-3-48 0,0 1-22 16,7-4-42-16,-3-2-94 0,3-6-602 0,1 0-860 16</inkml:trace>
  <inkml:trace contextRef="#ctx0" brushRef="#br0" timeOffset="561.99">20343 2885 445 0,'8'-15'498'0,"-2"3"-91"0,-2-1-31 16,0 2-24-16,5 1-50 0,-1 0-16 0,-2 0-16 15,6 2-9-15,-1 3 10 0,-3-2-32 0,6 4-18 16,-14 3-15-16,21-3-5 0,-21 3 44 16,19 5 24-16,-19-5-3 0,12 15-5 0,-12-15-25 15,2 20 38-15,-2-7-8 0,-4 1-36 0,-2 1-38 16,-2 1-41-16,3-1-16 0,-3 0-32 16,-2 0-25-16,6-3-4 0,-5 0-8 0,5-2-19 15,4-10-7-15,-10 16 5 0,10-16-25 0,0 0-13 16,0 0-17-16,0 0-14 0,17-10-6 0,-7-2 11 15,0-2-2-15,3-3-4 0,3-3 15 16,-1 0 1-16,-3-1 1 0,-2 0 19 0,5 3 62 16,-7 2 94-16,0 2 58 0,1 3 30 0,-3-1 11 15,-2 2-256-15,-4 10-10 0,8-13 0 0,-8 13 0 16,0 0 0-16,0 0 0 0,0 0 0 16,11 5 0-16,-11-5 0 0,8 20 0 0,-4-6 0 15,2 1 0-15,2 0 0 0,-3 0 0 16,3 0 0-16,4 0-288 0,-1-2-549 0,-1 1-105 15,-2-2 52-15,5-3 140 0,-3-2-671 0,-2-2-1102 16</inkml:trace>
  <inkml:trace contextRef="#ctx0" brushRef="#br0" timeOffset="795.98">20897 2578 274 0,'8'-9'718'0,"-4"-2"-157"0,4 4-42 16,5 0-35-16,-3 3 56 0,2 1 17 0,3 1-32 15,-1 4-25-15,5 3-23 0,-3 2-8 0,5 4 134 16,0 4-55-16,-5 1-67 0,3 6-56 16,-3-1-58-16,-5 1-224 0,-1 3-143 0,-6 0 0 15,-2 2 0-15,-4 2 0 0,-8 0 0 0,0 1 0 16,-7 0 0-16,-2 4 0 0,-7-4 0 16,-5-2 0-16,0-5 0 0,-3-1 0 0,-5-3 0 15,8-5-145-15,-2-1-735 0,0-3-96 0,0-1 107 16,2-2 66-16,4 0-628 0,4 0-1116 0</inkml:trace>
  <inkml:trace contextRef="#ctx0" brushRef="#br0" timeOffset="1350.94">18738 3929 132 0,'-16'4'725'0,"16"-4"-140"15,0 0-119-15,0 0-45 0,-10 3-69 0,10-3-10 16,0 0-3-16,0 0 56 0,0 0 25 0,0 0 1 15,26-5-3-15,-3-1-27 0,12-3 7 0,15-4 62 16,35-8-38-16,10-1-23 0,18-5-44 16,76-16-32-16,3 8-62 0,6 2-95 0,1 2-166 15,1 2 0-15,-1 3 0 0,-7 3 0 0,-47 7 0 16,-23 5 0-16,0-1 0 0,-7 2 0 0,1 2 0 16,-11-1 0-16,-7 5 0 0,-26-1 0 15,-14 1 0-15,-9 2 0 0,-7 0 0 0,-11 0 0 16,-6 0 0-16,-3 2 0 0,-3-2 0 0,-5 2 0 15,1-2 0-15,-15 2 0 0,16-2 0 16,-16 2-372-16,0 0-367 0,0 0-79 0,0 0 12 16,0 0 165-16,0 0-84 0,-18 2-575 0,5 2-950 15</inkml:trace>
  <inkml:trace contextRef="#ctx0" brushRef="#br0" timeOffset="2983.02">18707 3994 141 0,'0'0'552'0,"0"0"-99"0,0 0-83 16,-12-3-8-16,12 3-68 0,0 0-15 0,-6-9-43 15,6 9 18-15,0-14-37 0,0 14 3 0,0-22-30 16,0 6 8-16,4-2-19 0,-2-4 8 16,2-4 3-16,0-7 6 0,0-6-17 15,1-4-8-15,-1-12-19 0,0-2-17 0,2-3-17 0,-2-1 2 16,0 0-26-16,5-2 12 0,-5 0-20 16,2 0 49-16,-2 0-23 0,0 1 11 0,0 0-21 0,0 3-15 15,3-1-8-15,-3 1-1 0,0 2-9 16,0 0-7-16,0 2-8 0,2 3-5 0,-1-2-7 15,-1 3-12-15,4 2-12 0,-4 7-7 0,0 1 6 16,-2 3-1-16,7 1 1 0,-5 9 9 16,-4 1 8-16,4 0 14 0,0 5 12 0,-4 3 21 15,4 1-4-15,-2 2 12 0,-2 1-24 0,4 2-18 16,-4 13-4-16,0-25-13 0,0 25-19 16,4-18 0-16,-4 18-16 0,5-13-6 0,-5 13 3 15,0 0 3-15,4-15-7 0,-4 15 15 0,0 0-2 16,10-9-1-16,-10 9 4 0,23-4 2 0,-23 4-11 15,29-2-5-15,-11 2 26 0,9 0-11 16,6-1-4-16,7-2-6 0,13 2 1 0,1-2 20 16,10-1-8-16,33-2-7 0,-2-2 4 0,13 0-4 15,1-2 9-15,-1 0-15 0,8 0 0 16,-1 1-2-16,3-1 3 0,0 2 5 0,2 2-6 16,-2-3 5-16,2 4-3 0,-3-1 2 0,3 3 18 15,-6 0-16-15,6 2 9 0,-2-1 6 16,-2 1-14-16,-7 1 12 0,-8-1-25 0,-3 1-4 15,-24 1 10-15,-14-1-16 0,-4 0 27 0,-13 0-2 16,-8 0-2-16,-8 0 7 0,0 0 17 16,-4 1-8-16,-3 1 74 0,-1-2 2 0,-5 0 31 0,3 0 13 15,-17 0-1-15,25 0 5 0,-25 0-137 16,18 0-5-16,-18 0 0 0,15 0 0 0,-15 0 0 16,0 0 0-16,19 0 0 0,-19 0 0 0,0 0 0 15,0 0 0-15,14 1 0 0,-14-1 0 16,0 0 0-16,0 0 0 0,0 0 0 0,14 3 0 15,-14-3 0-15,0 0 0 0,0 0 0 0,0 0 0 16,0 0 0-16,0 14 0 0,0-14 0 16,-8 17 0-16,2-6 0 0,0 1 0 0,0 0 0 15,-3 4 0-15,-1 1 0 0,4 5 0 0,-5 1 0 16,3 2 0-16,-2 5 0 0,-1 3 0 0,1 1 0 16,0 3 0-16,-1 9 0 0,1 1 0 0,-2 3 0 15,6 0 0-15,-5 3 0 0,1 2 0 16,6 0 0-16,-5 0 0 0,3 0 0 0,-2-1 0 15,2-3 0-15,0-1 0 0,-1-1 0 16,-1-7 0-16,6-3 0 0,-2-1 0 0,0-3 0 16,0-5 0-16,0-1 0 0,-1-4 0 0,1-3 0 15,4 0 0-15,-2-3 0 0,0-1 0 0,0-1 0 16,0-1 0-16,0-2 0 0,0-1 0 16,0 0 0-16,2-13 0 0,-2 20 0 0,2-20 0 15,-2 16 0-15,2-16 0 0,0 0 0 0,-4 18 0 16,4-18 0-16,0 0 0 0,0 15 0 0,0-15 0 15,0 0 0-15,0 0 0 0,0 0 0 16,0 15 0-16,0-15 0 0,0 0 0 0,0 0 0 16,0 0 0-16,0 15 0 0,0-15 0 0,0 0 0 15,0 0 0-15,0 0 0 0,0 16 0 16,0-16 0-16,0 0 0 0,0 0 0 0,4 15 0 16,-4-15 0-16,0 0 0 0,4 17 0 0,-4-17 0 15,2 10 0-15,-2-10 0 0,4 12 0 16,-4-12 0-16,0 0 0 0,4 14 0 0,-4-14 0 15,0 0 0-15,4 11 0 0,-4-11 0 0,0 0 0 16,0 0 0-16,0 0 0 0,0 0 0 0,4 11 0 16,-4-11 0-16,0 0 0 0,0 0 0 0,0 0 0 15,0 0 0-15,0 0 0 0,0 0 0 16,0 0 0-16,0 0 0 0,0 0 0 0,0 0 0 16,-14-4 0-16,14 4 0 0,-12-2 0 15,12 2 0-15,-21-4 0 0,8 3 0 0,-3-1 0 16,1 2 0-16,-1-2-50 0,-3 2-22 0,1 1 9 15,-1 0 24-15,-2-1 0 0,5 2-7 16,-1-1 7-16,1 1-57 0,-1 0-77 0,1 0-68 0,-1 0-120 16,1 0-105-16,-1 3-104 0,1-1 19 15,1 1 7-15,-6-1-86 0,5 3-707 0,-3-1-997 16</inkml:trace>
  <inkml:trace contextRef="#ctx0" brushRef="#br0" timeOffset="91466.03">11082 2486 335 0,'4'-13'763'0,"-4"13"-170"0,4-19-87 16,-4 19-74-16,4-16-21 0,-4 16-21 0,0 0-10 15,2-15 10-15,-2 15-27 0,0 0-17 16,0 0-16-16,0 0 14 0,0 0 133 0,0 16 58 16,-2 6-48-16,-2 10-40 0,0 9-74 0,-2 10-84 15,-3 3-289-15,1 3 0 0,0-1 0 16,0 3 0-16,-1-3 0 0,1 0 0 0,0-2 0 15,2-2 0-15,-1-2 0 0,1-8 0 0,4-3-445 16,0-5-519-16,2-3-124 0,-2-4 224 0,2-2-663 16,0-5-1236-16</inkml:trace>
  <inkml:trace contextRef="#ctx0" brushRef="#br0" timeOffset="91798.93">10704 3061 497 0,'-23'-45'712'0,"2"1"-141"0,3 0-102 0,5-2-95 15,7 6-56-15,4-3-41 0,8-7-24 0,6 0-15 16,7 1 11-16,16-16-11 0,7 6-16 16,9 5-36-16,5 8-29 0,4 7-28 0,-6 12-24 15,-5 9-16-15,1 5-14 0,0 4-12 0,-9 7 16 16,-8 4-3-16,0 4 50 0,-8 4 32 16,-2 5 81-16,-11 4 5 0,-4 4-40 0,-6 1 11 15,-8 7-41-15,-6 12-12 0,-7 1-19 0,-6 2-19 16,-14 14-31-16,-2-1-3 0,-1-3-24 15,7-13-7-15,4-9-10 0,4-2-4 0,7-7-11 16,-1-6-2-16,7-3 15 0,3-2 1 0,1-4-7 16,2-2-37-16,8-8 10 0,0 0 3 0,0 0-10 15,0 0-17-15,16-8 26 0,-3 2-12 16,1 2-13-16,3 0 7 0,-1 1-13 0,-1 1 11 16,1 2-3-16,1 3 2 0,-1 2-7 0,-1 0-101 15,-1 3-126-15,-1 2-176 0,1 0-182 16,-2 0-129-16,3 1 144 0,-1 1-54 0,1-3-106 15,-1 1-436-15,1-2-822 0</inkml:trace>
  <inkml:trace contextRef="#ctx0" brushRef="#br0" timeOffset="92067.01">11551 2726 586 0,'4'-35'701'0,"0"6"-78"0,-4 1-71 0,-2-1-17 15,0 7 15-15,-2 0-55 0,0 3-45 16,-4 3-39-16,1 1-50 0,-3 5-52 0,0 1 1 15,-1 6-24-15,11 3-58 0,-20 7-56 16,9 4-4-16,3 5-57 0,2 3 7 0,6 1-39 16,0 3 12-16,6 7-21 0,2 1 32 0,5 3 52 15,-1-4 15-15,3 0 65 0,-3-1 34 0,-4-3-210 16,-1-2-58-16,-3 2 0 0,-4-3 0 0,-6 3 0 16,-5-2 0-16,-3 2 0 0,-5-4 0 15,-2 0 0-15,3-6 0 0,-1-2 0 0,1-4 0 16,1-2 0-16,3-2 0 0,1-2 0 0,13-4 0 15,-16 0-986-15,16 0-184 0,0 0 199 16,6-19-628-16,6 6-1326 0</inkml:trace>
  <inkml:trace contextRef="#ctx0" brushRef="#br0" timeOffset="92318.08">11801 2666 954 0,'15'-20'823'0,"-5"-1"-157"0,-4 5-72 0,0 0-40 15,-1 4-24-15,-1 0-62 0,-4 12-26 0,0-16-63 16,0 16 7-16,0 0 55 0,0 0-50 0,0 0-34 15,-15 13-53-15,13 3-13 0,2 2-23 16,0 3 38-16,4 4-269 0,5 1-37 0,-3 2 0 16,4 3 0-16,-2-5 0 0,-1-1 0 15,1-2 0-15,-4-2 0 0,-2 0 0 0,-2-1 0 16,-4 3 0-16,-4-2 0 0,-5 1 0 0,-5 1 0 16,-3-3 0-16,-2-2 0 0,3-4 0 0,-3-2 0 15,0-4 0-15,2 0 0 0,1-5 0 16,1-1 0-16,0-2 0 0,3 0 0 0,1-2 0 15,3-1-739-15,12 3-512 0,-12-11 183 0,12 11-553 16,-4-15-1351-16</inkml:trace>
  <inkml:trace contextRef="#ctx0" brushRef="#br0" timeOffset="92649.89">12169 2282 63 0,'-6'-34'745'0,"-9"1"-159"16,-9-4-72-16,-9 3-41 0,-29-8-40 0,-11 10 23 15,-9 7-16-15,-14 11-10 0,-7 9-40 0,-6 12-11 16,-13 8-31-16,-69 28-34 0,7 16 58 16,9 17 56-16,9 16-74 0,3 22 24 0,12 18-39 15,19 7-14-15,18 5-46 0,23-3-134 0,37-30-145 16,26-22 0-16,15 3 0 0,17-15 0 0,25 9 0 16,25-10 0-16,68 16 0 0,0-42 0 15,72-17 0-15,25-30 0 0,19-29 0 0,18-25 0 16,9-26 0-16,88-48 0 0,-121 25 0 15,-17-15 0-15,-29-13 0 0,-29-5 0 0,-33-2 0 16,-39 0 0-16,-44 25 0 0,-28 18 0 0,-18-2 0 16,-19 4 0-16,-18 6 0 0,-20 7 0 0,-12 12 0 15,-17 13 0-15,-8 14 0 0,-11 13 0 0,-12 16 0 16,-4 10 0-16,-4 12 0 0,-64 20 0 16,22 12 0-16,46 1-342 0,-23 21-620 0,46-5-173 15,20-3 311-15,-33 47-733 0,42-18-1274 0</inkml:trace>
  <inkml:trace contextRef="#ctx0" brushRef="#br0" timeOffset="193771.97">8333 4949 464 0,'0'0'396'0,"2"-16"-44"0,-2 16-52 0,0 0-47 0,0-15-30 15,0 15-35-15,0 0-18 0,-13-10-16 16,13 10-15-16,-16 3-24 0,5 4 6 0,-5 5-19 15,-5 9 25-15,-6 12 4 0,0 8-22 0,-10 25 9 16,0 4-16-16,6 4-9 0,2-1-18 16,10-11 6-16,7-8-34 0,4 3 3 0,6-1 6 15,4 1-15-15,10-2-7 0,13 18 2 0,12-6-28 16,11-5-19-16,12-4-76 0,10-2-71 0,13-5-126 16,6-7-195-16,12-7-477 0,6-9-614 15</inkml:trace>
  <inkml:trace contextRef="#ctx0" brushRef="#br0" timeOffset="199019.8">15028 5031 189 0,'4'-12'369'0,"2"2"-87"0,3-1 0 0,1-1-47 16,0 0-11-16,5 2-6 0,-3-3-18 16,5 2-5-16,-1 1-39 0,-3 1-13 0,5 6-46 15,-3-2 11-15,1 7-19 0,3 4 43 16,-5 8 9-16,3 11 28 0,-3 5 2 0,1 12 3 15,-3 5-28-15,-4 3 4 0,-8 2-17 0,2-5 11 16,-4 6 5-16,-6 1-5 0,-2-4-11 16,-3 0-10-16,-3-2-10 0,-3 0-12 0,-3-3-18 15,-5-2-14-15,0-1-11 0,0-4-10 0,-2-2-11 16,-2-2-3-16,0-2-26 0,4-6-76 0,-4-1-105 16,4-6-90-16,4-2-107 0,1-6-131 0,-3-3-205 15,6-2-284-15,1 0-646 0</inkml:trace>
  <inkml:trace contextRef="#ctx0" brushRef="#br0" timeOffset="-163755.77">1077 9833 513 0,'-25'0'465'0,"25"0"-18"0,-18-1 15 15,18 1-63-15,-17-4-32 0,17 4-26 0,-14-8-3 16,14 8-73-16,-13-20 46 0,13 7-43 16,0-5-36-16,2-4-35 0,4-5-19 0,7-11-19 15,3-5-20-15,3-7-34 0,12-22 7 16,2-5-23-16,0 4 10 0,2 3 16 0,-2 2 0 15,-8 16 44-15,-2 10-18 0,-2 2-5 0,-3 4-17 16,-1 7 25-16,-7 7-41 0,0 1-9 16,1 5-21-16,-5 2-28 0,0 1-16 0,0 3 18 15,-6 10-31-15,0 0 6 0,0 0 17 0,13 11 2 16,-15 5-4-16,2 4 3 0,-2 3-2 0,0 5-3 16,2 2-14-16,-3 1-5 0,1 0-4 0,2-1-2 15,0 1-1-15,0-4-1 0,2 1 4 16,1-5-3-16,-1-1-3 0,2-3-2 0,0-1 0 15,0-2 11-15,0-1-6 0,-2-2 6 0,2-1-4 16,-4-12 34-16,7 21-17 0,-7-21 36 16,4 15 82-16,-4-15-10 0,0 0-27 0,0 0-24 15,-13 7-3-15,13-7-19 0,-27-5-18 0,9 1-10 16,-7-2 30-16,-8-1-48 0,-4 0 3 0,-1-1-13 16,-1 0-2-16,-6-1-1 0,-1 0-4 15,-1 2 0-15,7-1 0 0,1 1 0 0,4 1 0 16,4 1 0-16,6 0 0 0,2 1 0 0,5 1 0 15,1-3 0-15,7 1 0 0,10 5 0 0,-6-14 0 16,14 5 0-16,11-1 0 0,12-5 0 16,12-2 0-16,11-1 0 0,24-8 0 0,7 3 0 15,0 0 0-15,-2 4 0 0,-17 6 0 0,-13 3 0 16,-3 1 0-16,-13 3 0 0,-6 1 0 16,-6 2 0-16,-4 2 0 0,-7 2 0 0,-3 6 0 15,-11-7 0-15,-3 25 0 0,-11-7 0 16,-7 8 0-16,-10 3 0 0,-4 3 0 0,-16 11 0 0,-5 2 0 15,2-3 0-15,-2 1 0 0,-2-1 0 16,5 1 0-16,5-9 0 0,9-4 0 0,-1-1 0 16,3-1 0-16,0 0 0 0,6-3 0 0,0 0-94 15,8-4-1053-15,3-3-187 0,1-1-436 16,5-1-1536-16</inkml:trace>
  <inkml:trace contextRef="#ctx0" brushRef="#br0" timeOffset="-114916.85">8808 5049 71 0,'-12'-4'607'0,"12"4"-135"16,0 0-61-16,-13-4-21 0,13 4-27 0,0 0-19 15,0 0-14-15,-12-4 6 0,12 4 14 16,0 0-11-16,0 0-53 0,-8-8-50 0,8 8-53 15,0 0-33-15,2-21-26 0,2 9-26 0,2-1-15 16,4-3-12-16,3-3-11 0,5-5-10 16,1 0-7-16,4-2 13 0,1-2-20 0,3-4 6 15,2 1-7-15,-4 2 15 0,2-1-13 0,-6 7 42 16,-1 1 3-16,-3 5 35 0,-3 1-11 0,-1 3-2 16,-3 3-24-16,-2-1-9 0,3 1-33 0,-5 5-6 15,-6 5-14-15,12-7 4 0,-12 7-6 16,6 9 14-16,-6-9 1 0,5 24-1 0,-3-9 1 15,0 2 10-15,0 2-15 0,-2 1-4 0,0-1 0 16,2 3-4-16,-2-2-5 0,2 1-1 16,-2-2-30-16,2 2 35 0,0-3-37 0,0 0 41 15,0-3-42-15,0 1 38 0,-2-3-34 0,4-1 40 16,-4-12-37-16,2 22 49 0,-2-22-41 0,0 17 52 16,0-17 5-16,0 0 60 0,-2 17-41 0,2-17 7 15,-16 5-40-15,16-5 17 0,-29 0-28 16,10-3 15-16,-6-2-32 0,-1-2 20 0,-7-1-31 15,-1-1 22-15,-1 0 0 0,-2 0-9 16,2 1-5-16,0-1 1 0,0 2-2 0,2 0-1 16,4 3 3-16,0-1 4 0,6 0 5 0,2 3-1 15,3-2-4-15,3 1-13 0,1 1-4 16,14 2 14-16,-15-4 1 0,15 4-6 0,0 0 6 16,27-3-4-16,-4 1 12 0,8-1-33 0,16-2 30 15,7-2-7-15,4 1-2 0,2-1 4 0,0 0-3 16,-2-3-1-16,0 2-8 0,-7 0 11 15,-1 2 3-15,-13-1 5 0,-6 3 45 0,-4 1 42 16,-4 0 56-16,-5 1 52 0,-1 0-52 0,-3-1-159 16,-14 3 0-16,19 0 0 0,-19 0 0 0,0 0 0 15,0 0 0-15,-6 12 0 0,-4-7 0 16,-1 2 0-16,-5 1 0 0,-3 2 0 0,-2 2 0 16,-1-1 0-16,-5 4 0 0,-2 0 0 0,2 2 0 15,-2-1 0-15,2 1 0 0,2 0 0 0,1-2 0 16,3-1 0-16,2 1 0 0,3-1 0 15,1-4 0-15,1-1 0 0,-1 2-127 0,5-2-595 16,0 0-80-16,-1-2-71 0,3 3 226 16,0-5-59-16,8-5-662 0,-13 13-1038 0</inkml:trace>
  <inkml:trace contextRef="#ctx0" brushRef="#br0" timeOffset="-104117.81">13054 2423 132 0,'-17'-25'672'16,"7"5"-134"-16,-2 1-100 0,5 2-69 16,-1 2-85-16,2 2-57 0,6 13-23 0,-2-16 29 15,2 16 30-15,0 0 49 0,23 10 41 0,-9 6-31 16,7 9-7-16,1 12-42 0,1 4-53 15,2 6-12-15,8 19-28 0,2 0 3 0,0 2 52 16,1-5-19-16,-3-14-37 0,-2-9-31 0,0-5-27 16,2-3-20-16,0-7-15 0,2-4-14 15,-4-9-43-15,-4-7 28 0,0-6-7 0,6-12-12 16,-2-11-9-16,-2-10-30 0,-2-9 30 0,-1-26-29 16,-7 7 58-16,-11 4 58 0,-2-1 118 0,-6 5 70 15,-4 4 40-15,-6 5-324 0,-2 11-20 16,-5 5 0-16,-8 8 0 0,-8 9 0 0,-4 11 0 15,-15 11 0-15,-24 19 0 0,-5 10 0 0,-1 15 0 16,-40 38 0-16,31-13 0 0,20-10 0 0,3 3 0 16,4-2 0-16,4 1 0 0,6 0 0 15,7-3 0-15,3 0 0 0,9-4 0 0,8-10 0 16,9-9-679-16,1 0-332 0,3 0-16 16,5-10 102-16,3 0-516 0,4-9-1127 0</inkml:trace>
  <inkml:trace contextRef="#ctx0" brushRef="#br0" timeOffset="-98830.81">11824 9762 350 0,'-8'-12'554'0,"8"12"-113"0,-2-11-34 16,2 11-68-16,-2-19-30 0,2 19-45 16,0-27 0-16,2 10-34 0,2-1 2 0,4-6-36 15,0-1-12-15,7-7-24 0,3-8-26 16,3 0-26-16,4-4-13 0,12-14-13 0,2-1 1 15,-6 13-13-15,-4 8-1 0,-2 4-12 0,0 3-15 16,-6 6-10-16,-5 7 1 0,-3 1-14 16,-1 3-9-16,-2 2-1 0,1 2-8 0,-3 4 10 15,-8 6-1-15,12 3 52 0,-7 7 30 0,-3 7 8 16,0 4 2-16,-4 3-20 0,0 7 7 16,-1 5-9-16,-1 6-6 0,0-2-9 0,0 2-12 15,2 1-8-15,0-3-5 0,0 1 8 0,2-2-13 16,0-5-22-16,0-2 14 0,2-2-23 0,0-2 20 15,0-5-24-15,0-3 25 0,0-1-17 0,-2-1 32 16,0-4-17-16,0-14 90 0,-2 23-50 16,2-23 24-16,-14 11-49 0,14-11 20 0,-25 0-5 15,8-5-9-15,-5-3 14 0,-3-2 9 0,-6-4-3 16,0-2 4-16,-9-2-9 0,1-1-5 16,0 0 0-16,2 0 4 0,0 0 7 0,3 4 31 15,3 1 6-15,3 0-18 0,5 3 26 0,2 0-13 16,5 3-13-16,-1-1-22 0,5 2-14 0,1-1-20 15,7 0-5-15,4 8-8 0,6-18 9 16,7 7-10-16,14-3-1 0,4-2-2 0,14-1 2 16,5 1-15-16,24-7 8 0,5 2-3 0,1 0 4 15,1 2-12-15,-3 2 15 0,-11 5-12 0,-14 3 6 16,-1 0-6-16,-13 4-5 0,-4 1 11 16,-6-1-9-16,-6 2 0 0,-4 2 10 0,-3 2 10 15,-16-1 24-15,11 11 58 0,-16-2-9 16,-9 4 2-16,-9 5 8 0,-12 4-98 0,-4 2 0 15,-7 4 0-15,-18 7 0 0,0 2 0 0,-4-1 0 16,-2-1 0-16,-1 0 0 0,3-2 0 16,2 0 0-16,0-2 0 0,16-5 0 0,7-4 0 0,2-1 0 15,3-1 0-15,9-4 0 0,3-2 0 0,3-2 0 16,4-2-138-16,5-1-393 0,-1-1-130 16,5-1-18-16,2 1 60 0,8-8 137 0,-9 11-7 15,9-11-37-15,0 0-50 0,7 13-524 16,1-7-750-16</inkml:trace>
  <inkml:trace contextRef="#ctx0" brushRef="#br1" timeOffset="-16895.72">8829 11534 389 0,'-19'-6'606'15,"19"6"-136"-15,-14-5-33 0,14 5-56 0,-17-4-18 16,17 4-33-16,-12-4 28 0,12 4 14 16,-11-3-6-16,11 3-25 0,0 0-48 0,-12-4-44 15,12 4-49-15,0 0-34 0,0 0-6 0,0 0 14 16,0 0 81-16,14-3 12 0,3 3-29 0,6 0 16 15,1 0-23-15,10 0-27 0,7-2-28 16,13 2-27-16,4-2-19 0,1 2-17 16,3 0 20-16,5 2-19 0,-3-2-2 0,0 1-23 0,0 0-18 15,-2 1-71-15,-2 1 0 0,-4-1 0 16,-5 1 0-16,-7 1 0 0,-7-3 0 0,-8 0 0 16,0 1 0-16,-6 1 0 0,-5-3 0 0,1 2 0 15,-5-2 0-15,1 3 0 0,-3-3 0 0,-12 0 0 16,19 3 0-16,-19-3 0 0,0 0 0 15,0 0 0-15,0 0 0 0,-9 8 0 0,9-8 0 16,-26 3 0-16,9-3 0 0,-4 0 0 16,-1 0 0-16,-9 0 0 0,0-3 0 0,-11 3 0 15,-1-2 0-15,-11 2 0 0,0-3 0 0,-1 2 0 16,-1-1 0-16,0 2 0 0,0-2 0 0,0 2 0 16,11 0 0-16,1 0 0 0,5 0 0 15,6 1 0-15,2 0 0 0,6-1 0 0,3 0 0 16,3 1 0-16,2 1 0 0,7 1 0 0,10-3 0 15,-8 8 0-15,8-8 0 0,16 8 0 16,1-4 0-16,6 2 0 0,8-2 0 0,6 1 0 16,2 0 0-16,4-3 0 0,3 0 0 0,-1-1 0 15,9 0 0-15,-6-1 0 0,-1 0 0 0,7-1 0 16,-9 0 0-16,-1-1 0 0,-3 2 0 0,-6-2 0 16,-4 2 0-16,-2 0 0 0,-6 0 0 15,-2 0 0-15,-3-3 0 0,-1 3 0 0,-3 0 0 16,-14 0 0-16,27 0 0 0,-27 0 0 0,21 3 0 15,-21-3 0-15,0 0 0 0,14 2 0 16,-14-2 0-16,0 0 0 0,0 0-244 0,0 0-578 16,0 0-82-16,0 0 63 0,0 0 120 0,-4 14-754 15,4-14-1169-15</inkml:trace>
  <inkml:trace contextRef="#ctx0" brushRef="#br1" timeOffset="-15490.76">4761 11552 307 0,'0'0'330'0,"0"0"-51"0,0 0-19 16,0 0-32-16,-13-1-8 0,13 1-4 16,0 0-20-16,0 0 8 0,0 0-15 0,-12-3 16 15,12 3-24-15,0 0 13 0,0 0-31 0,0 0 15 16,0 0-25-16,0 0 6 0,0 0-26 0,-15-1 0 16,15 1-28-16,0 0 30 0,0 0 49 15,0 0 26-15,15 4 17 0,-1-1 4 0,5-1-14 16,2-2 5-16,7 2-8 0,12-1 81 15,5-1-14-15,11-1-13 0,6-1-25 0,2 0-26 16,31-3-31-16,0-2-41 0,2 2-19 0,1-1-26 16,3-2-15-16,2 2-7 0,-1-2 3 0,-5 2-5 15,-2-2-6-15,-4 4-9 0,-19-2 8 0,-10 1-10 16,-6 2 6-16,-2 1-52 0,-9-2-13 16,-4 2 0-16,-1 0 0 0,-7 1 0 0,-4-1 0 15,0 1 0-15,-7 1 0 0,-1 0 0 0,-2 0 0 16,-1 0 0-16,-1-2 0 0,-3 2 0 15,-1 0 0-15,-13 0 0 0,22 0 0 0,-22 0 0 16,19-2 0-16,-19 2 0 0,0 0 0 0,21 0 0 16,-21 0 0-16,0 0 0 0,12 0 0 15,-12 0 0-15,0 0 0 0,0 0 0 0,0 0 0 16,15-3 0-16,-15 3-176 0,0 0-693 0,0 0-187 16,0 0 119-16,0 0-690 0,0 0-1359 0</inkml:trace>
  <inkml:trace contextRef="#ctx0" brushRef="#br0" timeOffset="96198.29">800 5641 270 0,'-21'0'289'0,"3"-1"-18"15,1 0-72-15,1-2-16 0,1 1-52 0,1 1 13 16,-1-1-8-16,15 2 10 0,-23-3 22 0,23 3-33 16,-18-4 6-16,18 4-31 0,-13-4 6 0,13 4-43 15,0 0 6-15,-6-9-42 0,6 9 14 16,4-13-20-16,7 1 9 0,5-2-31 0,7-3 22 16,10-5-28-16,2-4 26 0,7 0-25 0,15-12 23 15,5 0-26-15,-2 3 24 0,0-2-22 0,-12 8 6 16,-5 4 2-16,-1 1 19 0,-3 2-16 15,-2 2 13-15,-8 4-19 0,-6 5 15 0,-3-1-17 16,-3 4 18-16,-3 1-9 0,1 0 9 0,-5 2-10 16,-10 5 8-16,17-6-5 0,-17 6 9 15,0 0-3-15,0 0-2 0,-13 20 0 0,1-8 0 16,-7 5 23-16,-3 5-26 0,-9 6 22 16,-2 1-27-16,0-1 24 0,-3 1-27 0,3 0 28 0,0-1-25 15,4-3 28-15,7-4-31 0,3-5 21 16,2-3-28-16,5-1 27 0,2-2-33 0,-1-1 30 15,3-1-28-15,8-8 39 0,-4 9 1 0,4-9 69 16,0 0-35-16,25-4 47 0,-7-4-54 16,5-4-9-16,6-5-4 0,8-5-12 0,3-1-6 15,1-2-23-15,0-1 18 0,3 1-31 0,-3-1 26 16,-2 0-29-16,1 3 35 0,-5 1-43 16,-6 6 32-16,-3-1-30 0,-5 6 24 0,-2-1-37 15,-3 2-12-15,-3 3-75 0,-1-1-47 0,0 3-37 16,-12 5-37-16,19-5 34 0,-19 5-63 0,0 0 45 15,10 3-45-15,-10-3-1 0,0 0-22 0,-2 18-94 16,-2-9-163-16,-2 1-101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F8022F5C-7761-47A0-A9BC-6C05F1EB4081}" type="datetimeFigureOut">
              <a:rPr lang="en-IN" smtClean="0"/>
              <a:t>16-01-2022</a:t>
            </a:fld>
            <a:endParaRPr lang="en-IN"/>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CFBC2840-5ED5-46F8-8009-90D952199529}" type="slidenum">
              <a:rPr lang="en-IN" smtClean="0"/>
              <a:t>‹#›</a:t>
            </a:fld>
            <a:endParaRPr lang="en-IN"/>
          </a:p>
        </p:txBody>
      </p:sp>
    </p:spTree>
    <p:extLst>
      <p:ext uri="{BB962C8B-B14F-4D97-AF65-F5344CB8AC3E}">
        <p14:creationId xmlns:p14="http://schemas.microsoft.com/office/powerpoint/2010/main" val="224195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13</a:t>
            </a:fld>
            <a:endParaRPr lang="en-US"/>
          </a:p>
        </p:txBody>
      </p:sp>
    </p:spTree>
    <p:extLst>
      <p:ext uri="{BB962C8B-B14F-4D97-AF65-F5344CB8AC3E}">
        <p14:creationId xmlns:p14="http://schemas.microsoft.com/office/powerpoint/2010/main" val="4285971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rgbClr val="08080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89361"/>
            <a:ext cx="2103120" cy="276999"/>
          </a:xfrm>
        </p:spPr>
        <p:txBody>
          <a:bodyPr/>
          <a:lstStyle/>
          <a:p>
            <a:fld id="{9E6D2E29-3933-614D-82C7-D215195ADAE0}" type="datetime1">
              <a:rPr lang="en-IN" smtClean="0"/>
              <a:t>16-01-2022</a:t>
            </a:fld>
            <a:endParaRPr lang="en-IN"/>
          </a:p>
        </p:txBody>
      </p:sp>
      <p:sp>
        <p:nvSpPr>
          <p:cNvPr id="6" name="Slide Number Placeholder 5"/>
          <p:cNvSpPr>
            <a:spLocks noGrp="1"/>
          </p:cNvSpPr>
          <p:nvPr>
            <p:ph type="sldNum" sz="quarter" idx="12"/>
          </p:nvPr>
        </p:nvSpPr>
        <p:spPr>
          <a:xfrm>
            <a:off x="6583680" y="4789361"/>
            <a:ext cx="2103120" cy="276999"/>
          </a:xfrm>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9" y="1818342"/>
            <a:ext cx="5265737" cy="2622609"/>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7648"/>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2117"/>
            <a:ext cx="3735903" cy="383036"/>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323"/>
            <a:ext cx="813630" cy="217486"/>
          </a:xfrm>
          <a:prstGeom prst="rect">
            <a:avLst/>
          </a:prstGeom>
        </p:spPr>
      </p:pic>
    </p:spTree>
    <p:extLst>
      <p:ext uri="{BB962C8B-B14F-4D97-AF65-F5344CB8AC3E}">
        <p14:creationId xmlns:p14="http://schemas.microsoft.com/office/powerpoint/2010/main" val="345981559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89361"/>
            <a:ext cx="2103120" cy="276999"/>
          </a:xfrm>
        </p:spPr>
        <p:txBody>
          <a:bodyPr/>
          <a:lstStyle/>
          <a:p>
            <a:fld id="{9E6D2E29-3933-614D-82C7-D215195ADAE0}" type="datetime1">
              <a:rPr lang="en-IN" smtClean="0"/>
              <a:t>16-01-2022</a:t>
            </a:fld>
            <a:endParaRPr lang="en-IN"/>
          </a:p>
        </p:txBody>
      </p:sp>
      <p:sp>
        <p:nvSpPr>
          <p:cNvPr id="6" name="Slide Number Placeholder 5"/>
          <p:cNvSpPr>
            <a:spLocks noGrp="1"/>
          </p:cNvSpPr>
          <p:nvPr>
            <p:ph type="sldNum" sz="quarter" idx="12"/>
          </p:nvPr>
        </p:nvSpPr>
        <p:spPr>
          <a:xfrm>
            <a:off x="6583680" y="4789361"/>
            <a:ext cx="2103120" cy="276999"/>
          </a:xfrm>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9" y="1818342"/>
            <a:ext cx="5265737" cy="2622609"/>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7648"/>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2117"/>
            <a:ext cx="3735903" cy="383036"/>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323"/>
            <a:ext cx="813630" cy="217486"/>
          </a:xfrm>
          <a:prstGeom prst="rect">
            <a:avLst/>
          </a:prstGeom>
        </p:spPr>
      </p:pic>
    </p:spTree>
    <p:extLst>
      <p:ext uri="{BB962C8B-B14F-4D97-AF65-F5344CB8AC3E}">
        <p14:creationId xmlns:p14="http://schemas.microsoft.com/office/powerpoint/2010/main" val="4136281776"/>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4789360"/>
            <a:ext cx="2103120" cy="276999"/>
          </a:xfrm>
        </p:spPr>
        <p:txBody>
          <a:bodyPr/>
          <a:lstStyle/>
          <a:p>
            <a:fld id="{9E6D2E29-3933-614D-82C7-D215195ADAE0}" type="datetime1">
              <a:rPr lang="en-IN" smtClean="0"/>
              <a:t>16-01-2022</a:t>
            </a:fld>
            <a:endParaRPr lang="en-IN"/>
          </a:p>
        </p:txBody>
      </p:sp>
      <p:sp>
        <p:nvSpPr>
          <p:cNvPr id="6" name="Slide Number Placeholder 5"/>
          <p:cNvSpPr>
            <a:spLocks noGrp="1"/>
          </p:cNvSpPr>
          <p:nvPr>
            <p:ph type="sldNum" sz="quarter" idx="12"/>
          </p:nvPr>
        </p:nvSpPr>
        <p:spPr>
          <a:xfrm>
            <a:off x="6583680" y="4789360"/>
            <a:ext cx="2103120" cy="276999"/>
          </a:xfrm>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9" y="1818342"/>
            <a:ext cx="5265737" cy="2622609"/>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7648"/>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80" y="122117"/>
            <a:ext cx="3735903" cy="383036"/>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323"/>
            <a:ext cx="813630" cy="217486"/>
          </a:xfrm>
          <a:prstGeom prst="rect">
            <a:avLst/>
          </a:prstGeom>
        </p:spPr>
      </p:pic>
    </p:spTree>
    <p:extLst>
      <p:ext uri="{BB962C8B-B14F-4D97-AF65-F5344CB8AC3E}">
        <p14:creationId xmlns:p14="http://schemas.microsoft.com/office/powerpoint/2010/main" val="1208825713"/>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30895" y="210311"/>
            <a:ext cx="813816" cy="216408"/>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a:xfrm>
            <a:off x="2532125" y="1743278"/>
            <a:ext cx="4079748" cy="1199514"/>
          </a:xfrm>
          <a:prstGeom prst="rect">
            <a:avLst/>
          </a:prstGeom>
        </p:spPr>
        <p:txBody>
          <a:bodyPr wrap="square" lIns="0" tIns="0" rIns="0" bIns="0">
            <a:spAutoFit/>
          </a:bodyPr>
          <a:lstStyle>
            <a:lvl1pPr>
              <a:defRPr sz="4050" b="0" i="0">
                <a:solidFill>
                  <a:srgbClr val="080808"/>
                </a:solidFill>
                <a:latin typeface="Arial"/>
                <a:cs typeface="Arial"/>
              </a:defRPr>
            </a:lvl1pPr>
          </a:lstStyle>
          <a:p>
            <a:endParaRPr/>
          </a:p>
        </p:txBody>
      </p:sp>
      <p:sp>
        <p:nvSpPr>
          <p:cNvPr id="3" name="Holder 3"/>
          <p:cNvSpPr>
            <a:spLocks noGrp="1"/>
          </p:cNvSpPr>
          <p:nvPr>
            <p:ph type="body" idx="1"/>
          </p:nvPr>
        </p:nvSpPr>
        <p:spPr>
          <a:xfrm>
            <a:off x="656945" y="834008"/>
            <a:ext cx="3841115" cy="2351405"/>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1/16/2022</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neuralnetworksanddeeplearning.com/chap3.html" TargetMode="Externa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customXml" Target="../ink/ink9.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8.xml"/><Relationship Id="rId6" Type="http://schemas.openxmlformats.org/officeDocument/2006/relationships/customXml" Target="../ink/ink12.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customXml" Target="../ink/ink14.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www.geeksforgeeks.org/role-of-log-odds-in-logistic-regression/" TargetMode="Externa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3447" y="1287952"/>
            <a:ext cx="1696720" cy="215900"/>
          </a:xfrm>
          <a:prstGeom prst="rect">
            <a:avLst/>
          </a:prstGeom>
        </p:spPr>
        <p:txBody>
          <a:bodyPr vert="horz" wrap="square" lIns="0" tIns="0" rIns="0" bIns="0" rtlCol="0">
            <a:spAutoFit/>
          </a:bodyPr>
          <a:lstStyle/>
          <a:p>
            <a:pPr>
              <a:lnSpc>
                <a:spcPts val="1560"/>
              </a:lnSpc>
            </a:pPr>
            <a:r>
              <a:rPr sz="1400" spc="-200" dirty="0">
                <a:solidFill>
                  <a:srgbClr val="FFFFFF"/>
                </a:solidFill>
                <a:latin typeface="Trebuchet MS"/>
                <a:cs typeface="Trebuchet MS"/>
              </a:rPr>
              <a:t>EdEditit </a:t>
            </a:r>
            <a:r>
              <a:rPr sz="1400" spc="-170" dirty="0">
                <a:solidFill>
                  <a:srgbClr val="FFFFFF"/>
                </a:solidFill>
                <a:latin typeface="Trebuchet MS"/>
                <a:cs typeface="Trebuchet MS"/>
              </a:rPr>
              <a:t>MaMastesterr </a:t>
            </a:r>
            <a:r>
              <a:rPr sz="1400" spc="-300" dirty="0">
                <a:solidFill>
                  <a:srgbClr val="FFFFFF"/>
                </a:solidFill>
                <a:latin typeface="Trebuchet MS"/>
                <a:cs typeface="Trebuchet MS"/>
              </a:rPr>
              <a:t>tetexxtt  </a:t>
            </a:r>
            <a:r>
              <a:rPr sz="1400" spc="-484" dirty="0">
                <a:solidFill>
                  <a:srgbClr val="FFFFFF"/>
                </a:solidFill>
                <a:latin typeface="Trebuchet MS"/>
                <a:cs typeface="Trebuchet MS"/>
              </a:rPr>
              <a:t>stystyleless</a:t>
            </a:r>
            <a:endParaRPr sz="1400">
              <a:latin typeface="Trebuchet MS"/>
              <a:cs typeface="Trebuchet MS"/>
            </a:endParaRPr>
          </a:p>
        </p:txBody>
      </p:sp>
      <p:sp>
        <p:nvSpPr>
          <p:cNvPr id="3" name="object 3"/>
          <p:cNvSpPr/>
          <p:nvPr/>
        </p:nvSpPr>
        <p:spPr>
          <a:xfrm>
            <a:off x="627887" y="545591"/>
            <a:ext cx="3261360" cy="40355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6200" y="0"/>
            <a:ext cx="9144000" cy="514286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356472" y="4813198"/>
            <a:ext cx="93980" cy="165100"/>
          </a:xfrm>
          <a:prstGeom prst="rect">
            <a:avLst/>
          </a:prstGeom>
        </p:spPr>
        <p:txBody>
          <a:bodyPr vert="horz" wrap="square" lIns="0" tIns="14605" rIns="0" bIns="0" rtlCol="0">
            <a:spAutoFit/>
          </a:bodyPr>
          <a:lstStyle/>
          <a:p>
            <a:pPr marL="12700">
              <a:lnSpc>
                <a:spcPct val="100000"/>
              </a:lnSpc>
              <a:spcBef>
                <a:spcPts val="115"/>
              </a:spcBef>
            </a:pPr>
            <a:r>
              <a:rPr sz="900" spc="65" dirty="0">
                <a:solidFill>
                  <a:srgbClr val="E72C3E"/>
                </a:solidFill>
                <a:latin typeface="Trebuchet MS"/>
                <a:cs typeface="Trebuchet MS"/>
              </a:rPr>
              <a:t>2</a:t>
            </a:r>
            <a:endParaRPr sz="900">
              <a:latin typeface="Trebuchet MS"/>
              <a:cs typeface="Trebuchet MS"/>
            </a:endParaRPr>
          </a:p>
        </p:txBody>
      </p:sp>
      <p:sp>
        <p:nvSpPr>
          <p:cNvPr id="6" name="object 6"/>
          <p:cNvSpPr/>
          <p:nvPr/>
        </p:nvSpPr>
        <p:spPr>
          <a:xfrm>
            <a:off x="633983" y="0"/>
            <a:ext cx="3261360" cy="4041647"/>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762000" y="669925"/>
            <a:ext cx="2720340" cy="259045"/>
          </a:xfrm>
          <a:prstGeom prst="rect">
            <a:avLst/>
          </a:prstGeom>
        </p:spPr>
        <p:txBody>
          <a:bodyPr vert="horz" wrap="square" lIns="0" tIns="12700" rIns="0" bIns="0" rtlCol="0">
            <a:spAutoFit/>
          </a:bodyPr>
          <a:lstStyle/>
          <a:p>
            <a:pPr marL="12700">
              <a:lnSpc>
                <a:spcPct val="100000"/>
              </a:lnSpc>
              <a:spcBef>
                <a:spcPts val="100"/>
              </a:spcBef>
            </a:pPr>
            <a:r>
              <a:rPr sz="1600" kern="1200" spc="-5" dirty="0">
                <a:solidFill>
                  <a:srgbClr val="FFFFFF"/>
                </a:solidFill>
                <a:latin typeface="Trebuchet MS"/>
                <a:ea typeface="+mn-ea"/>
              </a:rPr>
              <a:t>Course :</a:t>
            </a:r>
            <a:r>
              <a:rPr lang="en-US" sz="1600" kern="1200" spc="-5" dirty="0">
                <a:solidFill>
                  <a:srgbClr val="FFFFFF"/>
                </a:solidFill>
                <a:latin typeface="Trebuchet MS"/>
                <a:ea typeface="+mn-ea"/>
              </a:rPr>
              <a:t> Machine Learning</a:t>
            </a:r>
            <a:endParaRPr sz="1600" kern="1200" spc="-5" dirty="0">
              <a:solidFill>
                <a:srgbClr val="FFFFFF"/>
              </a:solidFill>
              <a:latin typeface="Trebuchet MS"/>
              <a:ea typeface="+mn-ea"/>
            </a:endParaRPr>
          </a:p>
        </p:txBody>
      </p:sp>
      <p:sp>
        <p:nvSpPr>
          <p:cNvPr id="8" name="object 8"/>
          <p:cNvSpPr txBox="1"/>
          <p:nvPr/>
        </p:nvSpPr>
        <p:spPr>
          <a:xfrm>
            <a:off x="762000" y="974725"/>
            <a:ext cx="3124200" cy="719043"/>
          </a:xfrm>
          <a:prstGeom prst="rect">
            <a:avLst/>
          </a:prstGeom>
        </p:spPr>
        <p:txBody>
          <a:bodyPr vert="horz" wrap="square" lIns="0" tIns="12700" rIns="0" bIns="0" rtlCol="0">
            <a:spAutoFit/>
          </a:bodyPr>
          <a:lstStyle/>
          <a:p>
            <a:pPr>
              <a:lnSpc>
                <a:spcPct val="150000"/>
              </a:lnSpc>
              <a:spcBef>
                <a:spcPts val="100"/>
              </a:spcBef>
            </a:pPr>
            <a:r>
              <a:rPr sz="1600" spc="-5" dirty="0">
                <a:solidFill>
                  <a:srgbClr val="FFFFFF"/>
                </a:solidFill>
                <a:latin typeface="Trebuchet MS"/>
              </a:rPr>
              <a:t>Lecture On: </a:t>
            </a:r>
            <a:r>
              <a:rPr lang="en-IN" sz="1600" spc="-5" dirty="0">
                <a:solidFill>
                  <a:srgbClr val="FFFFFF"/>
                </a:solidFill>
                <a:latin typeface="Trebuchet MS"/>
              </a:rPr>
              <a:t>Logistic Regression</a:t>
            </a:r>
          </a:p>
          <a:p>
            <a:pPr>
              <a:lnSpc>
                <a:spcPct val="150000"/>
              </a:lnSpc>
              <a:spcBef>
                <a:spcPts val="100"/>
              </a:spcBef>
            </a:pPr>
            <a:r>
              <a:rPr sz="1600" spc="-5" dirty="0">
                <a:solidFill>
                  <a:srgbClr val="FFFFFF"/>
                </a:solidFill>
                <a:latin typeface="Trebuchet MS"/>
              </a:rPr>
              <a:t>Instructor: </a:t>
            </a:r>
            <a:r>
              <a:rPr lang="en-IN" sz="1600" spc="-5" dirty="0">
                <a:solidFill>
                  <a:srgbClr val="FFFFFF"/>
                </a:solidFill>
                <a:latin typeface="Trebuchet MS"/>
              </a:rPr>
              <a:t>Manish Kumar</a:t>
            </a:r>
          </a:p>
        </p:txBody>
      </p:sp>
      <p:sp>
        <p:nvSpPr>
          <p:cNvPr id="9" name="object 9"/>
          <p:cNvSpPr/>
          <p:nvPr/>
        </p:nvSpPr>
        <p:spPr>
          <a:xfrm>
            <a:off x="7927847" y="210311"/>
            <a:ext cx="813816" cy="21640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462726" y="4675064"/>
            <a:ext cx="2057400" cy="138499"/>
          </a:xfrm>
          <a:prstGeom prst="rect">
            <a:avLst/>
          </a:prstGeom>
        </p:spPr>
        <p:txBody>
          <a:bodyPr/>
          <a:lstStyle/>
          <a:p>
            <a:fld id="{E1074919-AC28-3C4F-8039-27D3D8CCFE52}" type="datetime1">
              <a:rPr lang="en-IN" sz="900">
                <a:solidFill>
                  <a:srgbClr val="FF0000"/>
                </a:solidFill>
                <a:latin typeface="Proxima Nova Rg" pitchFamily="50" charset="0"/>
              </a:rPr>
              <a:t>16-01-2022</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70439"/>
            <a:ext cx="2057400" cy="138499"/>
          </a:xfrm>
          <a:prstGeom prst="rect">
            <a:avLst/>
          </a:prstGeom>
        </p:spPr>
        <p:txBody>
          <a:bodyPr/>
          <a:lstStyle/>
          <a:p>
            <a:pPr algn="r"/>
            <a:fld id="{273EEA2F-D825-49D3-9C25-497F06EFD3F7}" type="slidenum">
              <a:rPr lang="en-IN" sz="900">
                <a:solidFill>
                  <a:srgbClr val="FF0000"/>
                </a:solidFill>
                <a:latin typeface="Proxima Nova Rg" pitchFamily="50" charset="0"/>
              </a:rPr>
              <a:pPr algn="r"/>
              <a:t>10</a:t>
            </a:fld>
            <a:endParaRPr lang="en-IN" sz="900" dirty="0">
              <a:solidFill>
                <a:srgbClr val="FF0000"/>
              </a:solidFill>
              <a:latin typeface="Proxima Nova Rg" pitchFamily="50" charset="0"/>
            </a:endParaRPr>
          </a:p>
        </p:txBody>
      </p:sp>
      <p:sp>
        <p:nvSpPr>
          <p:cNvPr id="2" name="Rectangle 1"/>
          <p:cNvSpPr/>
          <p:nvPr/>
        </p:nvSpPr>
        <p:spPr>
          <a:xfrm>
            <a:off x="254666" y="211583"/>
            <a:ext cx="2589555" cy="375487"/>
          </a:xfrm>
          <a:prstGeom prst="rect">
            <a:avLst/>
          </a:prstGeom>
        </p:spPr>
        <p:txBody>
          <a:bodyPr wrap="none">
            <a:spAutoFit/>
          </a:bodyPr>
          <a:lstStyle/>
          <a:p>
            <a:pPr defTabSz="685800">
              <a:lnSpc>
                <a:spcPct val="80000"/>
              </a:lnSpc>
              <a:spcBef>
                <a:spcPct val="0"/>
              </a:spcBef>
            </a:pPr>
            <a:r>
              <a:rPr lang="en-US" sz="2300" dirty="0">
                <a:solidFill>
                  <a:schemeClr val="bg1"/>
                </a:solidFill>
                <a:latin typeface="Proxima Nova Light" panose="02000506030000020004" pitchFamily="2" charset="77"/>
                <a:ea typeface="+mj-ea"/>
                <a:cs typeface="+mj-cs"/>
              </a:rPr>
              <a:t>Logistic regression</a:t>
            </a:r>
          </a:p>
        </p:txBody>
      </p:sp>
      <p:sp>
        <p:nvSpPr>
          <p:cNvPr id="3" name="Rectangle 2"/>
          <p:cNvSpPr/>
          <p:nvPr/>
        </p:nvSpPr>
        <p:spPr>
          <a:xfrm>
            <a:off x="462726" y="1035617"/>
            <a:ext cx="8296382" cy="2123658"/>
          </a:xfrm>
          <a:prstGeom prst="rect">
            <a:avLst/>
          </a:prstGeom>
        </p:spPr>
        <p:txBody>
          <a:bodyPr wrap="square">
            <a:spAutoFit/>
          </a:bodyPr>
          <a:lstStyle/>
          <a:p>
            <a:r>
              <a:rPr lang="en-US" sz="1200" b="1" dirty="0">
                <a:solidFill>
                  <a:srgbClr val="404040"/>
                </a:solidFill>
                <a:latin typeface="Roboto Slab"/>
              </a:rPr>
              <a:t>Cost function</a:t>
            </a:r>
          </a:p>
          <a:p>
            <a:endParaRPr lang="en-US" sz="1200" b="1" dirty="0">
              <a:solidFill>
                <a:srgbClr val="404040"/>
              </a:solidFill>
              <a:latin typeface="Roboto Slab"/>
            </a:endParaRPr>
          </a:p>
          <a:p>
            <a:r>
              <a:rPr lang="en-US" sz="1200" dirty="0">
                <a:solidFill>
                  <a:srgbClr val="404040"/>
                </a:solidFill>
                <a:latin typeface="Lato"/>
              </a:rPr>
              <a:t>But we shouldn’t use the same cost function MSE as we did for linear regression.</a:t>
            </a:r>
          </a:p>
          <a:p>
            <a:endParaRPr lang="en-US" sz="1200" dirty="0">
              <a:solidFill>
                <a:srgbClr val="404040"/>
              </a:solidFill>
              <a:latin typeface="Lato"/>
            </a:endParaRPr>
          </a:p>
          <a:p>
            <a:r>
              <a:rPr lang="en-US" sz="1200" dirty="0">
                <a:solidFill>
                  <a:srgbClr val="FF0000"/>
                </a:solidFill>
                <a:latin typeface="Lato"/>
              </a:rPr>
              <a:t>Why? </a:t>
            </a:r>
            <a:r>
              <a:rPr lang="en-US" sz="1200" dirty="0">
                <a:solidFill>
                  <a:srgbClr val="404040"/>
                </a:solidFill>
                <a:latin typeface="Lato"/>
              </a:rPr>
              <a:t>You can refer to chapter 3 of </a:t>
            </a:r>
            <a:r>
              <a:rPr lang="en-US" sz="1200" dirty="0">
                <a:solidFill>
                  <a:srgbClr val="404040"/>
                </a:solidFill>
                <a:latin typeface="Lato"/>
                <a:hlinkClick r:id="rId2"/>
              </a:rPr>
              <a:t>Michael Neilson’s deep learning book</a:t>
            </a:r>
            <a:r>
              <a:rPr lang="en-US" sz="1200" dirty="0">
                <a:solidFill>
                  <a:srgbClr val="404040"/>
                </a:solidFill>
                <a:latin typeface="Lato"/>
              </a:rPr>
              <a:t> for the complete explanation.</a:t>
            </a:r>
          </a:p>
          <a:p>
            <a:endParaRPr lang="en-US" sz="1200" dirty="0">
              <a:solidFill>
                <a:srgbClr val="404040"/>
              </a:solidFill>
              <a:latin typeface="Lato"/>
            </a:endParaRPr>
          </a:p>
          <a:p>
            <a:r>
              <a:rPr lang="en-US" sz="1200" dirty="0">
                <a:solidFill>
                  <a:srgbClr val="404040"/>
                </a:solidFill>
                <a:latin typeface="Lato"/>
              </a:rPr>
              <a:t>For now </a:t>
            </a:r>
          </a:p>
          <a:p>
            <a:endParaRPr lang="en-US" sz="1200" dirty="0">
              <a:solidFill>
                <a:srgbClr val="404040"/>
              </a:solidFill>
              <a:latin typeface="Lato"/>
            </a:endParaRPr>
          </a:p>
          <a:p>
            <a:r>
              <a:rPr lang="en-US" sz="1200" dirty="0">
                <a:solidFill>
                  <a:srgbClr val="404040"/>
                </a:solidFill>
                <a:latin typeface="Lato"/>
              </a:rPr>
              <a:t>it’s because our prediction function is non-linear Squaring this prediction as we do in MSE results in a non-convex function with many local minimums.</a:t>
            </a:r>
          </a:p>
          <a:p>
            <a:r>
              <a:rPr lang="en-US" sz="1200" dirty="0">
                <a:solidFill>
                  <a:srgbClr val="404040"/>
                </a:solidFill>
                <a:latin typeface="Lato"/>
              </a:rPr>
              <a:t>If our cost function has many local minimums, gradient descent may not find the optimal global minimum.</a:t>
            </a:r>
          </a:p>
        </p:txBody>
      </p:sp>
      <p:grpSp>
        <p:nvGrpSpPr>
          <p:cNvPr id="13" name="Group 12"/>
          <p:cNvGrpSpPr/>
          <p:nvPr/>
        </p:nvGrpSpPr>
        <p:grpSpPr>
          <a:xfrm>
            <a:off x="4294599" y="3349317"/>
            <a:ext cx="4274727" cy="1258341"/>
            <a:chOff x="2953683" y="4328362"/>
            <a:chExt cx="6361905" cy="2243707"/>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683" y="4328362"/>
              <a:ext cx="6361905" cy="1961905"/>
            </a:xfrm>
            <a:prstGeom prst="rect">
              <a:avLst/>
            </a:prstGeom>
          </p:spPr>
        </p:pic>
        <p:sp>
          <p:nvSpPr>
            <p:cNvPr id="15" name="TextBox 14"/>
            <p:cNvSpPr txBox="1"/>
            <p:nvPr/>
          </p:nvSpPr>
          <p:spPr>
            <a:xfrm>
              <a:off x="4198513" y="6105601"/>
              <a:ext cx="1030310" cy="466468"/>
            </a:xfrm>
            <a:prstGeom prst="rect">
              <a:avLst/>
            </a:prstGeom>
            <a:noFill/>
          </p:spPr>
          <p:txBody>
            <a:bodyPr wrap="square" rtlCol="0">
              <a:spAutoFit/>
            </a:bodyPr>
            <a:lstStyle/>
            <a:p>
              <a:r>
                <a:rPr lang="en-US" sz="1100" dirty="0"/>
                <a:t>Convex</a:t>
              </a:r>
            </a:p>
          </p:txBody>
        </p:sp>
        <p:sp>
          <p:nvSpPr>
            <p:cNvPr id="16" name="TextBox 15"/>
            <p:cNvSpPr txBox="1"/>
            <p:nvPr/>
          </p:nvSpPr>
          <p:spPr>
            <a:xfrm>
              <a:off x="7443988" y="6105601"/>
              <a:ext cx="1481072" cy="466468"/>
            </a:xfrm>
            <a:prstGeom prst="rect">
              <a:avLst/>
            </a:prstGeom>
            <a:noFill/>
          </p:spPr>
          <p:txBody>
            <a:bodyPr wrap="square" rtlCol="0">
              <a:spAutoFit/>
            </a:bodyPr>
            <a:lstStyle/>
            <a:p>
              <a:r>
                <a:rPr lang="en-US" sz="1100" dirty="0"/>
                <a:t>Non - Convex</a:t>
              </a:r>
            </a:p>
          </p:txBody>
        </p:sp>
      </p:grpSp>
      <p:pic>
        <p:nvPicPr>
          <p:cNvPr id="17" name="Picture 8" descr="_images/ng_cost_function_logisti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13" y="3420362"/>
            <a:ext cx="3133593" cy="9582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CE816C4-3F3D-413E-BE9A-3895AAAAD434}"/>
                  </a:ext>
                </a:extLst>
              </p14:cNvPr>
              <p14:cNvContentPartPr/>
              <p14:nvPr/>
            </p14:nvContentPartPr>
            <p14:xfrm>
              <a:off x="224640" y="696960"/>
              <a:ext cx="7729920" cy="3477960"/>
            </p14:xfrm>
          </p:contentPart>
        </mc:Choice>
        <mc:Fallback>
          <p:pic>
            <p:nvPicPr>
              <p:cNvPr id="4" name="Ink 3">
                <a:extLst>
                  <a:ext uri="{FF2B5EF4-FFF2-40B4-BE49-F238E27FC236}">
                    <a16:creationId xmlns:a16="http://schemas.microsoft.com/office/drawing/2014/main" id="{ECE816C4-3F3D-413E-BE9A-3895AAAAD434}"/>
                  </a:ext>
                </a:extLst>
              </p:cNvPr>
              <p:cNvPicPr/>
              <p:nvPr/>
            </p:nvPicPr>
            <p:blipFill>
              <a:blip r:embed="rId6"/>
              <a:stretch>
                <a:fillRect/>
              </a:stretch>
            </p:blipFill>
            <p:spPr>
              <a:xfrm>
                <a:off x="215280" y="687600"/>
                <a:ext cx="7748640" cy="3496680"/>
              </a:xfrm>
              <a:prstGeom prst="rect">
                <a:avLst/>
              </a:prstGeom>
            </p:spPr>
          </p:pic>
        </mc:Fallback>
      </mc:AlternateContent>
    </p:spTree>
    <p:extLst>
      <p:ext uri="{BB962C8B-B14F-4D97-AF65-F5344CB8AC3E}">
        <p14:creationId xmlns:p14="http://schemas.microsoft.com/office/powerpoint/2010/main" val="358328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810239-0939-4608-B7E4-DF36804DB515}"/>
              </a:ext>
            </a:extLst>
          </p:cNvPr>
          <p:cNvSpPr>
            <a:spLocks noGrp="1"/>
          </p:cNvSpPr>
          <p:nvPr>
            <p:ph idx="15"/>
          </p:nvPr>
        </p:nvSpPr>
        <p:spPr/>
        <p:txBody>
          <a:bodyPr/>
          <a:lstStyle/>
          <a:p>
            <a:endParaRPr lang="en-IN"/>
          </a:p>
        </p:txBody>
      </p:sp>
      <p:sp>
        <p:nvSpPr>
          <p:cNvPr id="3" name="Title 2">
            <a:extLst>
              <a:ext uri="{FF2B5EF4-FFF2-40B4-BE49-F238E27FC236}">
                <a16:creationId xmlns:a16="http://schemas.microsoft.com/office/drawing/2014/main" id="{8101CBA9-AD79-44EF-85CA-1462DE94FCBB}"/>
              </a:ext>
            </a:extLst>
          </p:cNvPr>
          <p:cNvSpPr>
            <a:spLocks noGrp="1"/>
          </p:cNvSpPr>
          <p:nvPr>
            <p:ph type="title"/>
          </p:nvPr>
        </p:nvSpPr>
        <p:spPr/>
        <p:txBody>
          <a:bodyPr/>
          <a:lstStyle/>
          <a:p>
            <a:endParaRPr lang="en-IN"/>
          </a:p>
        </p:txBody>
      </p:sp>
      <p:pic>
        <p:nvPicPr>
          <p:cNvPr id="2050" name="Picture 2" descr="Log loss function math explained. Have you ever worked on a… | by Harshith  | Towards Data Science">
            <a:extLst>
              <a:ext uri="{FF2B5EF4-FFF2-40B4-BE49-F238E27FC236}">
                <a16:creationId xmlns:a16="http://schemas.microsoft.com/office/drawing/2014/main" id="{BFD6FE3D-6D4B-49CB-A78E-AFA38C891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861165"/>
            <a:ext cx="4000500" cy="979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_images/ng_cost_function_logistic.png">
            <a:extLst>
              <a:ext uri="{FF2B5EF4-FFF2-40B4-BE49-F238E27FC236}">
                <a16:creationId xmlns:a16="http://schemas.microsoft.com/office/drawing/2014/main" id="{FADF5994-139A-4852-9565-2B82CDB45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96" y="2498725"/>
            <a:ext cx="3133593" cy="9582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E7BBD44-90C3-46F7-8C75-8008587FE5F0}"/>
                  </a:ext>
                </a:extLst>
              </p14:cNvPr>
              <p14:cNvContentPartPr/>
              <p14:nvPr/>
            </p14:nvContentPartPr>
            <p14:xfrm>
              <a:off x="288720" y="787320"/>
              <a:ext cx="8750880" cy="4008600"/>
            </p14:xfrm>
          </p:contentPart>
        </mc:Choice>
        <mc:Fallback>
          <p:pic>
            <p:nvPicPr>
              <p:cNvPr id="4" name="Ink 3">
                <a:extLst>
                  <a:ext uri="{FF2B5EF4-FFF2-40B4-BE49-F238E27FC236}">
                    <a16:creationId xmlns:a16="http://schemas.microsoft.com/office/drawing/2014/main" id="{0E7BBD44-90C3-46F7-8C75-8008587FE5F0}"/>
                  </a:ext>
                </a:extLst>
              </p:cNvPr>
              <p:cNvPicPr/>
              <p:nvPr/>
            </p:nvPicPr>
            <p:blipFill>
              <a:blip r:embed="rId5"/>
              <a:stretch>
                <a:fillRect/>
              </a:stretch>
            </p:blipFill>
            <p:spPr>
              <a:xfrm>
                <a:off x="279360" y="777960"/>
                <a:ext cx="8769600" cy="4027320"/>
              </a:xfrm>
              <a:prstGeom prst="rect">
                <a:avLst/>
              </a:prstGeom>
            </p:spPr>
          </p:pic>
        </mc:Fallback>
      </mc:AlternateContent>
    </p:spTree>
    <p:extLst>
      <p:ext uri="{BB962C8B-B14F-4D97-AF65-F5344CB8AC3E}">
        <p14:creationId xmlns:p14="http://schemas.microsoft.com/office/powerpoint/2010/main" val="368864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36B8F-B5DE-4AD8-B374-0F9B60048D76}"/>
              </a:ext>
            </a:extLst>
          </p:cNvPr>
          <p:cNvSpPr>
            <a:spLocks noGrp="1"/>
          </p:cNvSpPr>
          <p:nvPr>
            <p:ph idx="15"/>
          </p:nvPr>
        </p:nvSpPr>
        <p:spPr/>
        <p:txBody>
          <a:bodyPr/>
          <a:lstStyle/>
          <a:p>
            <a:endParaRPr lang="en-IN"/>
          </a:p>
        </p:txBody>
      </p:sp>
      <p:sp>
        <p:nvSpPr>
          <p:cNvPr id="3" name="Title 2">
            <a:extLst>
              <a:ext uri="{FF2B5EF4-FFF2-40B4-BE49-F238E27FC236}">
                <a16:creationId xmlns:a16="http://schemas.microsoft.com/office/drawing/2014/main" id="{DB1CF8DB-BA28-4C6F-B4C7-F8ECEA54A0E9}"/>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CB85506-C109-420E-9A7B-56ED04250C1E}"/>
                  </a:ext>
                </a:extLst>
              </p14:cNvPr>
              <p14:cNvContentPartPr/>
              <p14:nvPr/>
            </p14:nvContentPartPr>
            <p14:xfrm>
              <a:off x="338760" y="761760"/>
              <a:ext cx="5246640" cy="2794320"/>
            </p14:xfrm>
          </p:contentPart>
        </mc:Choice>
        <mc:Fallback>
          <p:pic>
            <p:nvPicPr>
              <p:cNvPr id="4" name="Ink 3">
                <a:extLst>
                  <a:ext uri="{FF2B5EF4-FFF2-40B4-BE49-F238E27FC236}">
                    <a16:creationId xmlns:a16="http://schemas.microsoft.com/office/drawing/2014/main" id="{ECB85506-C109-420E-9A7B-56ED04250C1E}"/>
                  </a:ext>
                </a:extLst>
              </p:cNvPr>
              <p:cNvPicPr/>
              <p:nvPr/>
            </p:nvPicPr>
            <p:blipFill>
              <a:blip r:embed="rId3"/>
              <a:stretch>
                <a:fillRect/>
              </a:stretch>
            </p:blipFill>
            <p:spPr>
              <a:xfrm>
                <a:off x="329400" y="752400"/>
                <a:ext cx="5265360" cy="2813040"/>
              </a:xfrm>
              <a:prstGeom prst="rect">
                <a:avLst/>
              </a:prstGeom>
            </p:spPr>
          </p:pic>
        </mc:Fallback>
      </mc:AlternateContent>
    </p:spTree>
    <p:extLst>
      <p:ext uri="{BB962C8B-B14F-4D97-AF65-F5344CB8AC3E}">
        <p14:creationId xmlns:p14="http://schemas.microsoft.com/office/powerpoint/2010/main" val="177594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54771-AA16-4196-B986-210BE6E20132}"/>
              </a:ext>
            </a:extLst>
          </p:cNvPr>
          <p:cNvSpPr>
            <a:spLocks noGrp="1"/>
          </p:cNvSpPr>
          <p:nvPr>
            <p:ph type="dt" sz="half" idx="10"/>
          </p:nvPr>
        </p:nvSpPr>
        <p:spPr/>
        <p:txBody>
          <a:bodyPr/>
          <a:lstStyle/>
          <a:p>
            <a:fld id="{9E6D2E29-3933-614D-82C7-D215195ADAE0}" type="datetime1">
              <a:rPr lang="en-IN" smtClean="0"/>
              <a:t>16-01-2022</a:t>
            </a:fld>
            <a:endParaRPr lang="en-IN"/>
          </a:p>
        </p:txBody>
      </p:sp>
      <p:sp>
        <p:nvSpPr>
          <p:cNvPr id="3" name="Slide Number Placeholder 2">
            <a:extLst>
              <a:ext uri="{FF2B5EF4-FFF2-40B4-BE49-F238E27FC236}">
                <a16:creationId xmlns:a16="http://schemas.microsoft.com/office/drawing/2014/main" id="{CC8BB714-6110-493D-A4DC-60C0D49278C0}"/>
              </a:ext>
            </a:extLst>
          </p:cNvPr>
          <p:cNvSpPr>
            <a:spLocks noGrp="1"/>
          </p:cNvSpPr>
          <p:nvPr>
            <p:ph type="sldNum" sz="quarter" idx="12"/>
          </p:nvPr>
        </p:nvSpPr>
        <p:spPr/>
        <p:txBody>
          <a:bodyPr/>
          <a:lstStyle/>
          <a:p>
            <a:fld id="{273EEA2F-D825-49D3-9C25-497F06EFD3F7}" type="slidenum">
              <a:rPr lang="en-IN" smtClean="0"/>
              <a:t>13</a:t>
            </a:fld>
            <a:endParaRPr lang="en-IN"/>
          </a:p>
        </p:txBody>
      </p:sp>
      <p:sp>
        <p:nvSpPr>
          <p:cNvPr id="5" name="Title 4">
            <a:extLst>
              <a:ext uri="{FF2B5EF4-FFF2-40B4-BE49-F238E27FC236}">
                <a16:creationId xmlns:a16="http://schemas.microsoft.com/office/drawing/2014/main" id="{6CAA6F69-E17D-400A-B91F-8B59F821DF2A}"/>
              </a:ext>
            </a:extLst>
          </p:cNvPr>
          <p:cNvSpPr>
            <a:spLocks noGrp="1"/>
          </p:cNvSpPr>
          <p:nvPr>
            <p:ph type="title"/>
          </p:nvPr>
        </p:nvSpPr>
        <p:spPr>
          <a:xfrm>
            <a:off x="316679" y="125141"/>
            <a:ext cx="7195874" cy="382564"/>
          </a:xfrm>
        </p:spPr>
        <p:txBody>
          <a:bodyPr/>
          <a:lstStyle/>
          <a:p>
            <a:r>
              <a:rPr lang="en-US" dirty="0"/>
              <a:t>What &amp; Why of Overfitting and Underfitting</a:t>
            </a:r>
            <a:endParaRPr lang="en-IN" dirty="0"/>
          </a:p>
        </p:txBody>
      </p:sp>
      <p:grpSp>
        <p:nvGrpSpPr>
          <p:cNvPr id="8" name="Group 7">
            <a:extLst>
              <a:ext uri="{FF2B5EF4-FFF2-40B4-BE49-F238E27FC236}">
                <a16:creationId xmlns:a16="http://schemas.microsoft.com/office/drawing/2014/main" id="{22D4E467-FD98-4CA7-A9A1-9A45EFD3C4A7}"/>
              </a:ext>
            </a:extLst>
          </p:cNvPr>
          <p:cNvGrpSpPr/>
          <p:nvPr/>
        </p:nvGrpSpPr>
        <p:grpSpPr>
          <a:xfrm>
            <a:off x="1931588" y="795793"/>
            <a:ext cx="5057158" cy="1779133"/>
            <a:chOff x="1413966" y="1737194"/>
            <a:chExt cx="6460791" cy="2132260"/>
          </a:xfrm>
        </p:grpSpPr>
        <p:pic>
          <p:nvPicPr>
            <p:cNvPr id="6" name="Picture 5">
              <a:extLst>
                <a:ext uri="{FF2B5EF4-FFF2-40B4-BE49-F238E27FC236}">
                  <a16:creationId xmlns:a16="http://schemas.microsoft.com/office/drawing/2014/main" id="{E8290B0C-FCF3-4546-97F4-491324081009}"/>
                </a:ext>
              </a:extLst>
            </p:cNvPr>
            <p:cNvPicPr>
              <a:picLocks noChangeAspect="1"/>
            </p:cNvPicPr>
            <p:nvPr/>
          </p:nvPicPr>
          <p:blipFill>
            <a:blip r:embed="rId3"/>
            <a:stretch>
              <a:fillRect/>
            </a:stretch>
          </p:blipFill>
          <p:spPr>
            <a:xfrm>
              <a:off x="1413966" y="1936304"/>
              <a:ext cx="6460791" cy="1933150"/>
            </a:xfrm>
            <a:prstGeom prst="rect">
              <a:avLst/>
            </a:prstGeom>
            <a:ln>
              <a:noFill/>
              <a:prstDash val="lgDash"/>
            </a:ln>
          </p:spPr>
        </p:pic>
        <p:sp>
          <p:nvSpPr>
            <p:cNvPr id="7" name="TextBox 6">
              <a:extLst>
                <a:ext uri="{FF2B5EF4-FFF2-40B4-BE49-F238E27FC236}">
                  <a16:creationId xmlns:a16="http://schemas.microsoft.com/office/drawing/2014/main" id="{554834CC-1979-44F6-8BBD-DA4F889F1514}"/>
                </a:ext>
              </a:extLst>
            </p:cNvPr>
            <p:cNvSpPr txBox="1"/>
            <p:nvPr/>
          </p:nvSpPr>
          <p:spPr>
            <a:xfrm>
              <a:off x="1657350" y="1737194"/>
              <a:ext cx="1436562" cy="331978"/>
            </a:xfrm>
            <a:prstGeom prst="rect">
              <a:avLst/>
            </a:prstGeom>
            <a:noFill/>
          </p:spPr>
          <p:txBody>
            <a:bodyPr wrap="square" rtlCol="0">
              <a:spAutoFit/>
            </a:bodyPr>
            <a:lstStyle/>
            <a:p>
              <a:pPr algn="ctr"/>
              <a:r>
                <a:rPr lang="en-US" sz="1200" i="1" dirty="0">
                  <a:solidFill>
                    <a:srgbClr val="FF0000"/>
                  </a:solidFill>
                </a:rPr>
                <a:t>Underfitting</a:t>
              </a:r>
              <a:endParaRPr lang="en-IN" sz="1200" i="1" dirty="0">
                <a:solidFill>
                  <a:srgbClr val="FF0000"/>
                </a:solidFill>
              </a:endParaRPr>
            </a:p>
          </p:txBody>
        </p:sp>
        <p:sp>
          <p:nvSpPr>
            <p:cNvPr id="9" name="TextBox 8">
              <a:extLst>
                <a:ext uri="{FF2B5EF4-FFF2-40B4-BE49-F238E27FC236}">
                  <a16:creationId xmlns:a16="http://schemas.microsoft.com/office/drawing/2014/main" id="{DC65717B-A216-433E-8FCF-C45600D5C09A}"/>
                </a:ext>
              </a:extLst>
            </p:cNvPr>
            <p:cNvSpPr txBox="1"/>
            <p:nvPr/>
          </p:nvSpPr>
          <p:spPr>
            <a:xfrm>
              <a:off x="6075991" y="1737194"/>
              <a:ext cx="1436562" cy="331978"/>
            </a:xfrm>
            <a:prstGeom prst="rect">
              <a:avLst/>
            </a:prstGeom>
            <a:noFill/>
          </p:spPr>
          <p:txBody>
            <a:bodyPr wrap="square" rtlCol="0">
              <a:spAutoFit/>
            </a:bodyPr>
            <a:lstStyle/>
            <a:p>
              <a:pPr algn="ctr"/>
              <a:r>
                <a:rPr lang="en-US" sz="1200" i="1" dirty="0">
                  <a:solidFill>
                    <a:srgbClr val="FF0000"/>
                  </a:solidFill>
                </a:rPr>
                <a:t>Overfitting</a:t>
              </a:r>
              <a:endParaRPr lang="en-IN" sz="1200" i="1" dirty="0">
                <a:solidFill>
                  <a:srgbClr val="FF0000"/>
                </a:solidFill>
              </a:endParaRPr>
            </a:p>
          </p:txBody>
        </p:sp>
        <p:sp>
          <p:nvSpPr>
            <p:cNvPr id="10" name="TextBox 9">
              <a:extLst>
                <a:ext uri="{FF2B5EF4-FFF2-40B4-BE49-F238E27FC236}">
                  <a16:creationId xmlns:a16="http://schemas.microsoft.com/office/drawing/2014/main" id="{C9A814E0-C68D-4C5A-B239-12CCCA4E7AD4}"/>
                </a:ext>
              </a:extLst>
            </p:cNvPr>
            <p:cNvSpPr txBox="1"/>
            <p:nvPr/>
          </p:nvSpPr>
          <p:spPr>
            <a:xfrm>
              <a:off x="3853719" y="1737194"/>
              <a:ext cx="1436562" cy="331978"/>
            </a:xfrm>
            <a:prstGeom prst="rect">
              <a:avLst/>
            </a:prstGeom>
            <a:noFill/>
          </p:spPr>
          <p:txBody>
            <a:bodyPr wrap="square" rtlCol="0">
              <a:spAutoFit/>
            </a:bodyPr>
            <a:lstStyle/>
            <a:p>
              <a:pPr algn="ctr"/>
              <a:r>
                <a:rPr lang="en-US" sz="1200" i="1" dirty="0">
                  <a:solidFill>
                    <a:srgbClr val="FF0000"/>
                  </a:solidFill>
                </a:rPr>
                <a:t>Good-Fit</a:t>
              </a:r>
              <a:endParaRPr lang="en-IN" sz="1200" i="1" dirty="0">
                <a:solidFill>
                  <a:srgbClr val="FF0000"/>
                </a:solidFill>
              </a:endParaRPr>
            </a:p>
          </p:txBody>
        </p:sp>
      </p:grpSp>
      <p:pic>
        <p:nvPicPr>
          <p:cNvPr id="11" name="Picture 10">
            <a:extLst>
              <a:ext uri="{FF2B5EF4-FFF2-40B4-BE49-F238E27FC236}">
                <a16:creationId xmlns:a16="http://schemas.microsoft.com/office/drawing/2014/main" id="{4B02CF1F-CF03-4143-89FE-D12038E3DDD6}"/>
              </a:ext>
            </a:extLst>
          </p:cNvPr>
          <p:cNvPicPr>
            <a:picLocks noChangeAspect="1"/>
          </p:cNvPicPr>
          <p:nvPr/>
        </p:nvPicPr>
        <p:blipFill>
          <a:blip r:embed="rId4"/>
          <a:stretch>
            <a:fillRect/>
          </a:stretch>
        </p:blipFill>
        <p:spPr>
          <a:xfrm>
            <a:off x="2026812" y="3081776"/>
            <a:ext cx="5090376" cy="1499525"/>
          </a:xfrm>
          <a:prstGeom prst="rect">
            <a:avLst/>
          </a:prstGeom>
        </p:spPr>
      </p:pic>
    </p:spTree>
    <p:extLst>
      <p:ext uri="{BB962C8B-B14F-4D97-AF65-F5344CB8AC3E}">
        <p14:creationId xmlns:p14="http://schemas.microsoft.com/office/powerpoint/2010/main" val="97394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16680" y="125143"/>
            <a:ext cx="6568040" cy="382564"/>
          </a:xfrm>
        </p:spPr>
        <p:txBody>
          <a:bodyPr/>
          <a:lstStyle/>
          <a:p>
            <a:r>
              <a:rPr lang="en-US" dirty="0"/>
              <a:t>How to tune a model</a:t>
            </a:r>
          </a:p>
        </p:txBody>
      </p:sp>
      <p:pic>
        <p:nvPicPr>
          <p:cNvPr id="4" name="Picture 2" descr="https://s3-ap-south-1.amazonaws.com/av-blog-media/wp-content/uploads/2017/06/05153246/bias-variance.png"/>
          <p:cNvPicPr>
            <a:picLocks noChangeAspect="1" noChangeArrowheads="1"/>
          </p:cNvPicPr>
          <p:nvPr/>
        </p:nvPicPr>
        <p:blipFill rotWithShape="1">
          <a:blip r:embed="rId2">
            <a:extLst>
              <a:ext uri="{28A0092B-C50C-407E-A947-70E740481C1C}">
                <a14:useLocalDpi xmlns:a14="http://schemas.microsoft.com/office/drawing/2010/main" val="0"/>
              </a:ext>
            </a:extLst>
          </a:blip>
          <a:srcRect l="5451" t="5996" r="4564" b="3478"/>
          <a:stretch/>
        </p:blipFill>
        <p:spPr bwMode="auto">
          <a:xfrm>
            <a:off x="6070791" y="1020625"/>
            <a:ext cx="2060838" cy="1995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3163" y="781027"/>
            <a:ext cx="5173865" cy="1200329"/>
          </a:xfrm>
          <a:prstGeom prst="rect">
            <a:avLst/>
          </a:prstGeom>
        </p:spPr>
        <p:txBody>
          <a:bodyPr wrap="square">
            <a:spAutoFit/>
          </a:bodyPr>
          <a:lstStyle/>
          <a:p>
            <a:pPr fontAlgn="base"/>
            <a:r>
              <a:rPr lang="en-US" sz="1200" dirty="0">
                <a:solidFill>
                  <a:srgbClr val="555555"/>
                </a:solidFill>
                <a:latin typeface="Helvetica Neue"/>
              </a:rPr>
              <a:t>The prediction error for any machine learning algorithm can be broken down into three parts:</a:t>
            </a:r>
          </a:p>
          <a:p>
            <a:pPr fontAlgn="base"/>
            <a:endParaRPr lang="en-US" sz="1200" dirty="0">
              <a:solidFill>
                <a:srgbClr val="555555"/>
              </a:solidFill>
              <a:latin typeface="Helvetica Neue"/>
            </a:endParaRPr>
          </a:p>
          <a:p>
            <a:pPr marL="214308" indent="-214308" fontAlgn="base">
              <a:buFont typeface="Arial" panose="020B0604020202020204" pitchFamily="34" charset="0"/>
              <a:buChar char="•"/>
            </a:pPr>
            <a:r>
              <a:rPr lang="en-US" sz="1200" dirty="0">
                <a:solidFill>
                  <a:srgbClr val="555555"/>
                </a:solidFill>
                <a:latin typeface="Helvetica Neue"/>
              </a:rPr>
              <a:t>Bias Error</a:t>
            </a:r>
          </a:p>
          <a:p>
            <a:pPr marL="214308" indent="-214308" fontAlgn="base">
              <a:buFont typeface="Arial" panose="020B0604020202020204" pitchFamily="34" charset="0"/>
              <a:buChar char="•"/>
            </a:pPr>
            <a:r>
              <a:rPr lang="en-US" sz="1200" dirty="0">
                <a:solidFill>
                  <a:srgbClr val="555555"/>
                </a:solidFill>
                <a:latin typeface="Helvetica Neue"/>
              </a:rPr>
              <a:t>Variance Error</a:t>
            </a:r>
          </a:p>
          <a:p>
            <a:pPr marL="214308" indent="-214308" fontAlgn="base">
              <a:buFont typeface="Arial" panose="020B0604020202020204" pitchFamily="34" charset="0"/>
              <a:buChar char="•"/>
            </a:pPr>
            <a:r>
              <a:rPr lang="en-US" sz="1200" dirty="0">
                <a:solidFill>
                  <a:srgbClr val="555555"/>
                </a:solidFill>
                <a:latin typeface="Helvetica Neue"/>
              </a:rPr>
              <a:t>Irreducible Error</a:t>
            </a:r>
          </a:p>
        </p:txBody>
      </p:sp>
      <p:sp>
        <p:nvSpPr>
          <p:cNvPr id="6" name="Rectangle 5"/>
          <p:cNvSpPr/>
          <p:nvPr/>
        </p:nvSpPr>
        <p:spPr>
          <a:xfrm>
            <a:off x="443163" y="2018192"/>
            <a:ext cx="5173867" cy="830997"/>
          </a:xfrm>
          <a:prstGeom prst="rect">
            <a:avLst/>
          </a:prstGeom>
        </p:spPr>
        <p:txBody>
          <a:bodyPr wrap="square">
            <a:spAutoFit/>
          </a:bodyPr>
          <a:lstStyle/>
          <a:p>
            <a:pPr algn="just"/>
            <a:r>
              <a:rPr lang="en-US" sz="1200" dirty="0">
                <a:solidFill>
                  <a:srgbClr val="555555"/>
                </a:solidFill>
                <a:latin typeface="Helvetica Neue"/>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endParaRPr lang="en-US" sz="1200" dirty="0"/>
          </a:p>
        </p:txBody>
      </p:sp>
      <p:pic>
        <p:nvPicPr>
          <p:cNvPr id="2" name="Picture 1"/>
          <p:cNvPicPr>
            <a:picLocks noChangeAspect="1"/>
          </p:cNvPicPr>
          <p:nvPr/>
        </p:nvPicPr>
        <p:blipFill>
          <a:blip r:embed="rId3"/>
          <a:stretch>
            <a:fillRect/>
          </a:stretch>
        </p:blipFill>
        <p:spPr>
          <a:xfrm>
            <a:off x="1795749" y="3191580"/>
            <a:ext cx="5552502" cy="1659952"/>
          </a:xfrm>
          <a:prstGeom prst="rect">
            <a:avLst/>
          </a:prstGeom>
        </p:spPr>
      </p:pic>
    </p:spTree>
    <p:extLst>
      <p:ext uri="{BB962C8B-B14F-4D97-AF65-F5344CB8AC3E}">
        <p14:creationId xmlns:p14="http://schemas.microsoft.com/office/powerpoint/2010/main" val="199755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5142"/>
            <a:ext cx="6336472" cy="382564"/>
          </a:xfrm>
        </p:spPr>
        <p:txBody>
          <a:bodyPr/>
          <a:lstStyle/>
          <a:p>
            <a:r>
              <a:rPr lang="en-US" dirty="0"/>
              <a:t>Bias-Variance Trade-Off</a:t>
            </a:r>
          </a:p>
        </p:txBody>
      </p:sp>
      <p:sp>
        <p:nvSpPr>
          <p:cNvPr id="4" name="Rectangle 3"/>
          <p:cNvSpPr/>
          <p:nvPr/>
        </p:nvSpPr>
        <p:spPr>
          <a:xfrm>
            <a:off x="320635" y="834393"/>
            <a:ext cx="8309759" cy="507831"/>
          </a:xfrm>
          <a:prstGeom prst="rect">
            <a:avLst/>
          </a:prstGeom>
        </p:spPr>
        <p:txBody>
          <a:bodyPr wrap="square">
            <a:spAutoFit/>
          </a:bodyPr>
          <a:lstStyle/>
          <a:p>
            <a:pPr fontAlgn="base"/>
            <a:r>
              <a:rPr lang="en-US" sz="1350" dirty="0">
                <a:solidFill>
                  <a:srgbClr val="555555"/>
                </a:solidFill>
                <a:latin typeface="Helvetica Neue"/>
              </a:rPr>
              <a:t>The goal of any supervised machine learning algorithm is to achieve low bias and low variance. In turn the algorithm should achieve good prediction performance.</a:t>
            </a:r>
          </a:p>
        </p:txBody>
      </p:sp>
      <p:pic>
        <p:nvPicPr>
          <p:cNvPr id="5" name="Picture 2" descr="https://s3-ap-south-1.amazonaws.com/av-blog-media/wp-content/uploads/2017/06/05153332/model-complex.png"/>
          <p:cNvPicPr>
            <a:picLocks noChangeAspect="1" noChangeArrowheads="1"/>
          </p:cNvPicPr>
          <p:nvPr/>
        </p:nvPicPr>
        <p:blipFill rotWithShape="1">
          <a:blip r:embed="rId2">
            <a:extLst>
              <a:ext uri="{28A0092B-C50C-407E-A947-70E740481C1C}">
                <a14:useLocalDpi xmlns:a14="http://schemas.microsoft.com/office/drawing/2010/main" val="0"/>
              </a:ext>
            </a:extLst>
          </a:blip>
          <a:srcRect l="4661" t="4669" r="3667" b="2683"/>
          <a:stretch/>
        </p:blipFill>
        <p:spPr bwMode="auto">
          <a:xfrm>
            <a:off x="5290457" y="1319140"/>
            <a:ext cx="3339936" cy="21642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0327" y="1847283"/>
            <a:ext cx="4572000" cy="1131079"/>
          </a:xfrm>
          <a:prstGeom prst="rect">
            <a:avLst/>
          </a:prstGeom>
        </p:spPr>
        <p:txBody>
          <a:bodyPr>
            <a:spAutoFit/>
          </a:bodyPr>
          <a:lstStyle/>
          <a:p>
            <a:pPr marL="214313" indent="-214313" fontAlgn="base">
              <a:buFont typeface="Arial" panose="020B0604020202020204" pitchFamily="34" charset="0"/>
              <a:buChar char="•"/>
            </a:pPr>
            <a:r>
              <a:rPr lang="en-US" sz="1350" dirty="0">
                <a:solidFill>
                  <a:srgbClr val="555555"/>
                </a:solidFill>
                <a:latin typeface="Helvetica Neue"/>
              </a:rPr>
              <a:t>Parametric or linear machine learning algorithms often have a high bias but a low variance.</a:t>
            </a:r>
          </a:p>
          <a:p>
            <a:pPr marL="214313" indent="-214313" fontAlgn="base">
              <a:buFont typeface="Arial" panose="020B0604020202020204" pitchFamily="34" charset="0"/>
              <a:buChar char="•"/>
            </a:pPr>
            <a:endParaRPr lang="en-US" sz="1350" dirty="0">
              <a:solidFill>
                <a:srgbClr val="555555"/>
              </a:solidFill>
              <a:latin typeface="Helvetica Neue"/>
            </a:endParaRPr>
          </a:p>
          <a:p>
            <a:pPr marL="214313" indent="-214313" fontAlgn="base">
              <a:buFont typeface="Arial" panose="020B0604020202020204" pitchFamily="34" charset="0"/>
              <a:buChar char="•"/>
            </a:pPr>
            <a:r>
              <a:rPr lang="en-US" sz="1350" dirty="0">
                <a:solidFill>
                  <a:srgbClr val="555555"/>
                </a:solidFill>
                <a:latin typeface="Helvetica Neue"/>
              </a:rPr>
              <a:t>Non-parametric or non-linear machine learning algorithms often have a low bias but a high variance.</a:t>
            </a:r>
          </a:p>
        </p:txBody>
      </p:sp>
      <p:sp>
        <p:nvSpPr>
          <p:cNvPr id="7" name="Rectangle 6"/>
          <p:cNvSpPr/>
          <p:nvPr/>
        </p:nvSpPr>
        <p:spPr>
          <a:xfrm>
            <a:off x="540328" y="3766497"/>
            <a:ext cx="7929749" cy="507831"/>
          </a:xfrm>
          <a:prstGeom prst="rect">
            <a:avLst/>
          </a:prstGeom>
        </p:spPr>
        <p:txBody>
          <a:bodyPr wrap="square">
            <a:spAutoFit/>
          </a:bodyPr>
          <a:lstStyle/>
          <a:p>
            <a:pPr fontAlgn="base"/>
            <a:r>
              <a:rPr lang="en-US" sz="1350" dirty="0">
                <a:solidFill>
                  <a:srgbClr val="555555"/>
                </a:solidFill>
                <a:latin typeface="Helvetica Neue"/>
              </a:rPr>
              <a:t>The parameterization of machine learning algorithms is often a battle to balance out bias and variance.</a:t>
            </a:r>
          </a:p>
        </p:txBody>
      </p:sp>
    </p:spTree>
    <p:extLst>
      <p:ext uri="{BB962C8B-B14F-4D97-AF65-F5344CB8AC3E}">
        <p14:creationId xmlns:p14="http://schemas.microsoft.com/office/powerpoint/2010/main" val="363807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462726" y="4675064"/>
            <a:ext cx="2057400" cy="138499"/>
          </a:xfrm>
          <a:prstGeom prst="rect">
            <a:avLst/>
          </a:prstGeom>
        </p:spPr>
        <p:txBody>
          <a:bodyPr/>
          <a:lstStyle/>
          <a:p>
            <a:fld id="{E1074919-AC28-3C4F-8039-27D3D8CCFE52}" type="datetime1">
              <a:rPr lang="en-IN" sz="900">
                <a:solidFill>
                  <a:srgbClr val="FF0000"/>
                </a:solidFill>
                <a:latin typeface="Proxima Nova Rg" pitchFamily="50" charset="0"/>
              </a:rPr>
              <a:t>16-01-2022</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70439"/>
            <a:ext cx="2057400" cy="138499"/>
          </a:xfrm>
          <a:prstGeom prst="rect">
            <a:avLst/>
          </a:prstGeom>
        </p:spPr>
        <p:txBody>
          <a:bodyPr/>
          <a:lstStyle/>
          <a:p>
            <a:pPr algn="r"/>
            <a:fld id="{273EEA2F-D825-49D3-9C25-497F06EFD3F7}" type="slidenum">
              <a:rPr lang="en-IN" sz="900">
                <a:solidFill>
                  <a:srgbClr val="FF0000"/>
                </a:solidFill>
                <a:latin typeface="Proxima Nova Rg" pitchFamily="50" charset="0"/>
              </a:rPr>
              <a:pPr algn="r"/>
              <a:t>16</a:t>
            </a:fld>
            <a:endParaRPr lang="en-IN" sz="900" dirty="0">
              <a:solidFill>
                <a:srgbClr val="FF0000"/>
              </a:solidFill>
              <a:latin typeface="Proxima Nova Rg" pitchFamily="50" charset="0"/>
            </a:endParaRPr>
          </a:p>
        </p:txBody>
      </p:sp>
      <p:sp>
        <p:nvSpPr>
          <p:cNvPr id="2" name="Rectangle 1"/>
          <p:cNvSpPr/>
          <p:nvPr/>
        </p:nvSpPr>
        <p:spPr>
          <a:xfrm>
            <a:off x="254666" y="211583"/>
            <a:ext cx="2394373" cy="375487"/>
          </a:xfrm>
          <a:prstGeom prst="rect">
            <a:avLst/>
          </a:prstGeom>
        </p:spPr>
        <p:txBody>
          <a:bodyPr wrap="none">
            <a:spAutoFit/>
          </a:bodyPr>
          <a:lstStyle/>
          <a:p>
            <a:pPr defTabSz="685800">
              <a:lnSpc>
                <a:spcPct val="80000"/>
              </a:lnSpc>
              <a:spcBef>
                <a:spcPct val="0"/>
              </a:spcBef>
            </a:pPr>
            <a:r>
              <a:rPr lang="en-US" sz="2300" dirty="0">
                <a:solidFill>
                  <a:schemeClr val="bg1"/>
                </a:solidFill>
                <a:latin typeface="Proxima Nova Light" panose="02000506030000020004" pitchFamily="2" charset="77"/>
                <a:ea typeface="+mj-ea"/>
                <a:cs typeface="+mj-cs"/>
              </a:rPr>
              <a:t>Model Evaluation</a:t>
            </a:r>
          </a:p>
        </p:txBody>
      </p:sp>
      <p:sp>
        <p:nvSpPr>
          <p:cNvPr id="12" name="Rectangle 11"/>
          <p:cNvSpPr/>
          <p:nvPr/>
        </p:nvSpPr>
        <p:spPr>
          <a:xfrm>
            <a:off x="462727" y="1210175"/>
            <a:ext cx="3934613" cy="1569660"/>
          </a:xfrm>
          <a:prstGeom prst="rect">
            <a:avLst/>
          </a:prstGeom>
        </p:spPr>
        <p:txBody>
          <a:bodyPr wrap="square">
            <a:spAutoFit/>
          </a:bodyPr>
          <a:lstStyle/>
          <a:p>
            <a:r>
              <a:rPr lang="en-US" sz="1200" dirty="0">
                <a:latin typeface="Calibri" panose="020F0502020204030204" pitchFamily="34" charset="0"/>
              </a:rPr>
              <a:t>A confusion matrix shows the number of correct and incorrect predictions made by the classification model compared to the actual outcomes (target value) in the data. The matrix is </a:t>
            </a:r>
            <a:r>
              <a:rPr lang="en-US" sz="1200" i="1" dirty="0" err="1"/>
              <a:t>N</a:t>
            </a:r>
            <a:r>
              <a:rPr lang="en-US" sz="1200" dirty="0" err="1">
                <a:latin typeface="Calibri" panose="020F0502020204030204" pitchFamily="34" charset="0"/>
              </a:rPr>
              <a:t>x</a:t>
            </a:r>
            <a:r>
              <a:rPr lang="en-US" sz="1200" i="1" dirty="0" err="1"/>
              <a:t>N</a:t>
            </a:r>
            <a:r>
              <a:rPr lang="en-US" sz="1200" dirty="0">
                <a:latin typeface="Calibri" panose="020F0502020204030204" pitchFamily="34" charset="0"/>
              </a:rPr>
              <a:t>, where </a:t>
            </a:r>
            <a:r>
              <a:rPr lang="en-US" sz="1200" i="1" dirty="0"/>
              <a:t>N</a:t>
            </a:r>
            <a:r>
              <a:rPr lang="en-US" sz="1200" dirty="0">
                <a:latin typeface="Calibri" panose="020F0502020204030204" pitchFamily="34" charset="0"/>
              </a:rPr>
              <a:t> is the number of target values (classes). Performance of such models is commonly evaluated using the data in the matrix. The following table displays a 2x2 confusion matrix for two classes (Positive and Negative).</a:t>
            </a:r>
            <a:endParaRPr lang="en-US" sz="1200" dirty="0"/>
          </a:p>
        </p:txBody>
      </p:sp>
      <p:graphicFrame>
        <p:nvGraphicFramePr>
          <p:cNvPr id="20" name="Table 19"/>
          <p:cNvGraphicFramePr>
            <a:graphicFrameLocks noGrp="1"/>
          </p:cNvGraphicFramePr>
          <p:nvPr>
            <p:extLst>
              <p:ext uri="{D42A27DB-BD31-4B8C-83A1-F6EECF244321}">
                <p14:modId xmlns:p14="http://schemas.microsoft.com/office/powerpoint/2010/main" val="2290302930"/>
              </p:ext>
            </p:extLst>
          </p:nvPr>
        </p:nvGraphicFramePr>
        <p:xfrm>
          <a:off x="4800600" y="1040525"/>
          <a:ext cx="3955163" cy="1739310"/>
        </p:xfrm>
        <a:graphic>
          <a:graphicData uri="http://schemas.openxmlformats.org/drawingml/2006/table">
            <a:tbl>
              <a:tblPr/>
              <a:tblGrid>
                <a:gridCol w="1046461">
                  <a:extLst>
                    <a:ext uri="{9D8B030D-6E8A-4147-A177-3AD203B41FA5}">
                      <a16:colId xmlns:a16="http://schemas.microsoft.com/office/drawing/2014/main" val="20000"/>
                    </a:ext>
                  </a:extLst>
                </a:gridCol>
                <a:gridCol w="705816">
                  <a:extLst>
                    <a:ext uri="{9D8B030D-6E8A-4147-A177-3AD203B41FA5}">
                      <a16:colId xmlns:a16="http://schemas.microsoft.com/office/drawing/2014/main" val="20001"/>
                    </a:ext>
                  </a:extLst>
                </a:gridCol>
                <a:gridCol w="629195">
                  <a:extLst>
                    <a:ext uri="{9D8B030D-6E8A-4147-A177-3AD203B41FA5}">
                      <a16:colId xmlns:a16="http://schemas.microsoft.com/office/drawing/2014/main" val="20002"/>
                    </a:ext>
                  </a:extLst>
                </a:gridCol>
                <a:gridCol w="992924">
                  <a:extLst>
                    <a:ext uri="{9D8B030D-6E8A-4147-A177-3AD203B41FA5}">
                      <a16:colId xmlns:a16="http://schemas.microsoft.com/office/drawing/2014/main" val="20003"/>
                    </a:ext>
                  </a:extLst>
                </a:gridCol>
                <a:gridCol w="580767">
                  <a:extLst>
                    <a:ext uri="{9D8B030D-6E8A-4147-A177-3AD203B41FA5}">
                      <a16:colId xmlns:a16="http://schemas.microsoft.com/office/drawing/2014/main" val="20004"/>
                    </a:ext>
                  </a:extLst>
                </a:gridCol>
              </a:tblGrid>
              <a:tr h="0">
                <a:tc row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Confusion Matrix</a:t>
                      </a:r>
                      <a:endParaRPr lang="en-US" sz="800" dirty="0"/>
                    </a:p>
                  </a:txBody>
                  <a:tcPr anchor="ctr">
                    <a:lnL>
                      <a:noFill/>
                    </a:lnL>
                    <a:lnR>
                      <a:noFill/>
                    </a:lnR>
                    <a:lnT>
                      <a:noFill/>
                    </a:lnT>
                    <a:lnB>
                      <a:noFill/>
                    </a:lnB>
                    <a:lnTlToBr w="12700" cmpd="sng">
                      <a:noFill/>
                      <a:prstDash val="solid"/>
                    </a:lnTlToBr>
                    <a:lnBlToTr w="12700" cmpd="sng">
                      <a:noFill/>
                      <a:prstDash val="solid"/>
                    </a:lnBlToTr>
                    <a:noFill/>
                  </a:tcPr>
                </a:tc>
                <a:tc grid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b="1" dirty="0">
                          <a:latin typeface="Calibri" panose="020F0502020204030204" pitchFamily="34" charset="0"/>
                        </a:rPr>
                        <a:t>Target</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E3EBF2"/>
                    </a:solidFill>
                  </a:tcPr>
                </a:tc>
                <a:tc hMerge="1">
                  <a:txBody>
                    <a:bodyPr/>
                    <a:lstStyle/>
                    <a:p>
                      <a:endParaRPr lang="en-US"/>
                    </a:p>
                  </a:txBody>
                  <a:tcPr/>
                </a:tc>
                <a:tc rowSpan="2" grid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t> </a:t>
                      </a:r>
                    </a:p>
                  </a:txBody>
                  <a:tcPr anchor="ctr">
                    <a:lnL>
                      <a:noFill/>
                    </a:lnL>
                    <a:lnR>
                      <a:noFill/>
                    </a:lnR>
                    <a:lnT>
                      <a:noFill/>
                    </a:lnT>
                    <a:lnB>
                      <a:noFill/>
                    </a:lnB>
                    <a:lnTlToBr w="12700" cmpd="sng">
                      <a:noFill/>
                      <a:prstDash val="solid"/>
                    </a:lnTlToBr>
                    <a:lnBlToTr w="12700" cmpd="sng">
                      <a:noFill/>
                      <a:prstDash val="solid"/>
                    </a:lnBlToTr>
                    <a:noFill/>
                  </a:tcPr>
                </a:tc>
                <a:tc rowSpan="2" hMerge="1">
                  <a:txBody>
                    <a:bodyPr/>
                    <a:lstStyle/>
                    <a:p>
                      <a:endParaRPr lang="en-US"/>
                    </a:p>
                  </a:txBody>
                  <a:tcPr/>
                </a:tc>
                <a:extLst>
                  <a:ext uri="{0D108BD9-81ED-4DB2-BD59-A6C34878D82A}">
                    <a16:rowId xmlns:a16="http://schemas.microsoft.com/office/drawing/2014/main" val="10000"/>
                  </a:ext>
                </a:extLst>
              </a:tr>
              <a:tr h="328805">
                <a:tc vMerge="1">
                  <a:txBody>
                    <a:bodyPr/>
                    <a:lstStyle/>
                    <a:p>
                      <a:endParaRPr lang="en-US"/>
                    </a:p>
                  </a:txBody>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Positive</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E3EBF2"/>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Negative</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E3EB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419969">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Positive</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E3EBF2"/>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a:latin typeface="Calibri" panose="020F0502020204030204" pitchFamily="34" charset="0"/>
                        </a:rPr>
                        <a:t>a</a:t>
                      </a:r>
                      <a:endParaRPr lang="en-US" sz="800"/>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b</a:t>
                      </a:r>
                      <a:endParaRPr lang="en-US" sz="800" dirty="0"/>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a:r>
                        <a:rPr lang="en-US" sz="800" i="1" dirty="0">
                          <a:latin typeface="Calibri" panose="020F0502020204030204" pitchFamily="34" charset="0"/>
                        </a:rPr>
                        <a:t>Positive Predictive Value</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FFFFCC"/>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a/(</a:t>
                      </a:r>
                      <a:r>
                        <a:rPr lang="en-US" sz="800" dirty="0" err="1">
                          <a:latin typeface="Calibri" panose="020F0502020204030204" pitchFamily="34" charset="0"/>
                        </a:rPr>
                        <a:t>a+b</a:t>
                      </a:r>
                      <a:r>
                        <a:rPr lang="en-US" sz="800" dirty="0">
                          <a:latin typeface="Calibri" panose="020F0502020204030204" pitchFamily="34" charset="0"/>
                        </a:rPr>
                        <a:t>)</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2"/>
                  </a:ext>
                </a:extLst>
              </a:tr>
              <a:tr h="448371">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Negative</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E3EBF2"/>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c</a:t>
                      </a:r>
                      <a:endParaRPr lang="en-US" sz="800" dirty="0"/>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d</a:t>
                      </a:r>
                      <a:endParaRPr lang="en-US" sz="800" dirty="0"/>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l"/>
                      <a:r>
                        <a:rPr lang="en-US" sz="800" i="1" dirty="0">
                          <a:latin typeface="Calibri" panose="020F0502020204030204" pitchFamily="34" charset="0"/>
                        </a:rPr>
                        <a:t>Negative Predictive Value</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FFFFCC"/>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latin typeface="Calibri" panose="020F0502020204030204" pitchFamily="34" charset="0"/>
                        </a:rPr>
                        <a:t>d/(</a:t>
                      </a:r>
                      <a:r>
                        <a:rPr lang="en-US" sz="800" dirty="0" err="1">
                          <a:latin typeface="Calibri" panose="020F0502020204030204" pitchFamily="34" charset="0"/>
                        </a:rPr>
                        <a:t>c+d</a:t>
                      </a:r>
                      <a:r>
                        <a:rPr lang="en-US" sz="800" dirty="0">
                          <a:latin typeface="Calibri" panose="020F0502020204030204" pitchFamily="34" charset="0"/>
                        </a:rPr>
                        <a:t>)</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3"/>
                  </a:ext>
                </a:extLst>
              </a:tr>
              <a:tr h="328805">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dirty="0"/>
                        <a:t> </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i="1" dirty="0">
                          <a:latin typeface="Calibri" panose="020F0502020204030204" pitchFamily="34" charset="0"/>
                        </a:rPr>
                        <a:t>Sensitivity</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FFFFCC"/>
                    </a:solidFill>
                  </a:tcPr>
                </a:tc>
                <a:tc>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i="1" dirty="0">
                          <a:latin typeface="Calibri" panose="020F0502020204030204" pitchFamily="34" charset="0"/>
                        </a:rPr>
                        <a:t>Specificity</a:t>
                      </a:r>
                      <a:endParaRPr lang="en-US" sz="800" dirty="0"/>
                    </a:p>
                  </a:txBody>
                  <a:tcPr anchor="ctr">
                    <a:lnL>
                      <a:noFill/>
                    </a:lnL>
                    <a:lnR>
                      <a:noFill/>
                    </a:lnR>
                    <a:lnT>
                      <a:noFill/>
                    </a:lnT>
                    <a:lnB>
                      <a:noFill/>
                    </a:lnB>
                    <a:lnTlToBr w="12700" cmpd="sng">
                      <a:noFill/>
                      <a:prstDash val="solid"/>
                    </a:lnTlToBr>
                    <a:lnBlToTr w="12700" cmpd="sng">
                      <a:noFill/>
                      <a:prstDash val="solid"/>
                    </a:lnBlToTr>
                    <a:solidFill>
                      <a:srgbClr val="FFFFCC"/>
                    </a:solidFill>
                  </a:tcPr>
                </a:tc>
                <a:tc gridSpan="2">
                  <a:txBody>
                    <a:bodyPr/>
                    <a:lstStyle>
                      <a:lvl1pPr marL="0" algn="l" defTabSz="685800" rtl="0" eaLnBrk="1" latinLnBrk="0" hangingPunct="1">
                        <a:defRPr sz="1350" kern="1200">
                          <a:solidFill>
                            <a:schemeClr val="tx1"/>
                          </a:solidFill>
                          <a:latin typeface="Calibri" panose="020F0502020204030204"/>
                        </a:defRPr>
                      </a:lvl1pPr>
                      <a:lvl2pPr marL="342900" algn="l" defTabSz="685800" rtl="0" eaLnBrk="1" latinLnBrk="0" hangingPunct="1">
                        <a:defRPr sz="1350" kern="1200">
                          <a:solidFill>
                            <a:schemeClr val="tx1"/>
                          </a:solidFill>
                          <a:latin typeface="Calibri" panose="020F0502020204030204"/>
                        </a:defRPr>
                      </a:lvl2pPr>
                      <a:lvl3pPr marL="685800" algn="l" defTabSz="685800" rtl="0" eaLnBrk="1" latinLnBrk="0" hangingPunct="1">
                        <a:defRPr sz="1350" kern="1200">
                          <a:solidFill>
                            <a:schemeClr val="tx1"/>
                          </a:solidFill>
                          <a:latin typeface="Calibri" panose="020F0502020204030204"/>
                        </a:defRPr>
                      </a:lvl3pPr>
                      <a:lvl4pPr marL="1028700" algn="l" defTabSz="685800" rtl="0" eaLnBrk="1" latinLnBrk="0" hangingPunct="1">
                        <a:defRPr sz="1350" kern="1200">
                          <a:solidFill>
                            <a:schemeClr val="tx1"/>
                          </a:solidFill>
                          <a:latin typeface="Calibri" panose="020F0502020204030204"/>
                        </a:defRPr>
                      </a:lvl4pPr>
                      <a:lvl5pPr marL="1371600" algn="l" defTabSz="685800" rtl="0" eaLnBrk="1" latinLnBrk="0" hangingPunct="1">
                        <a:defRPr sz="1350" kern="1200">
                          <a:solidFill>
                            <a:schemeClr val="tx1"/>
                          </a:solidFill>
                          <a:latin typeface="Calibri" panose="020F0502020204030204"/>
                        </a:defRPr>
                      </a:lvl5pPr>
                      <a:lvl6pPr marL="1714500" algn="l" defTabSz="685800" rtl="0" eaLnBrk="1" latinLnBrk="0" hangingPunct="1">
                        <a:defRPr sz="1350" kern="1200">
                          <a:solidFill>
                            <a:schemeClr val="tx1"/>
                          </a:solidFill>
                          <a:latin typeface="Calibri" panose="020F0502020204030204"/>
                        </a:defRPr>
                      </a:lvl6pPr>
                      <a:lvl7pPr marL="2057400" algn="l" defTabSz="685800" rtl="0" eaLnBrk="1" latinLnBrk="0" hangingPunct="1">
                        <a:defRPr sz="1350" kern="1200">
                          <a:solidFill>
                            <a:schemeClr val="tx1"/>
                          </a:solidFill>
                          <a:latin typeface="Calibri" panose="020F0502020204030204"/>
                        </a:defRPr>
                      </a:lvl7pPr>
                      <a:lvl8pPr marL="2400300" algn="l" defTabSz="685800" rtl="0" eaLnBrk="1" latinLnBrk="0" hangingPunct="1">
                        <a:defRPr sz="1350" kern="1200">
                          <a:solidFill>
                            <a:schemeClr val="tx1"/>
                          </a:solidFill>
                          <a:latin typeface="Calibri" panose="020F0502020204030204"/>
                        </a:defRPr>
                      </a:lvl8pPr>
                      <a:lvl9pPr marL="2743200" algn="l" defTabSz="685800" rtl="0" eaLnBrk="1" latinLnBrk="0" hangingPunct="1">
                        <a:defRPr sz="1350" kern="1200">
                          <a:solidFill>
                            <a:schemeClr val="tx1"/>
                          </a:solidFill>
                          <a:latin typeface="Calibri" panose="020F0502020204030204"/>
                        </a:defRPr>
                      </a:lvl9pPr>
                    </a:lstStyle>
                    <a:p>
                      <a:pPr algn="ctr"/>
                      <a:r>
                        <a:rPr lang="en-US" sz="800" b="1" dirty="0">
                          <a:latin typeface="Calibri" panose="020F0502020204030204" pitchFamily="34" charset="0"/>
                        </a:rPr>
                        <a:t>Accuracy</a:t>
                      </a:r>
                      <a:r>
                        <a:rPr lang="en-US" sz="800" dirty="0">
                          <a:latin typeface="Calibri" panose="020F0502020204030204" pitchFamily="34" charset="0"/>
                        </a:rPr>
                        <a:t> = (</a:t>
                      </a:r>
                      <a:r>
                        <a:rPr lang="en-US" sz="800" dirty="0" err="1">
                          <a:latin typeface="Calibri" panose="020F0502020204030204" pitchFamily="34" charset="0"/>
                        </a:rPr>
                        <a:t>a+d</a:t>
                      </a:r>
                      <a:r>
                        <a:rPr lang="en-US" sz="800" dirty="0">
                          <a:latin typeface="Calibri" panose="020F0502020204030204" pitchFamily="34" charset="0"/>
                        </a:rPr>
                        <a:t>)/(</a:t>
                      </a:r>
                      <a:r>
                        <a:rPr lang="en-US" sz="800" dirty="0" err="1">
                          <a:latin typeface="Calibri" panose="020F0502020204030204" pitchFamily="34" charset="0"/>
                        </a:rPr>
                        <a:t>a+b+c+d</a:t>
                      </a:r>
                      <a:r>
                        <a:rPr lang="en-US" sz="800" dirty="0">
                          <a:latin typeface="Calibri" panose="020F0502020204030204" pitchFamily="34" charset="0"/>
                        </a:rPr>
                        <a:t>)</a:t>
                      </a:r>
                      <a:endParaRPr lang="en-US" sz="800" dirty="0"/>
                    </a:p>
                  </a:txBody>
                  <a:tcPr anchor="ctr">
                    <a:lnL>
                      <a:noFill/>
                    </a:lnL>
                    <a:lnR>
                      <a:noFill/>
                    </a:lnR>
                    <a:lnT>
                      <a:noFill/>
                    </a:lnT>
                    <a:lnB>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1" name="Rectangle 20"/>
          <p:cNvSpPr/>
          <p:nvPr/>
        </p:nvSpPr>
        <p:spPr>
          <a:xfrm>
            <a:off x="462726" y="3267305"/>
            <a:ext cx="8361026" cy="1015663"/>
          </a:xfrm>
          <a:prstGeom prst="rect">
            <a:avLst/>
          </a:prstGeom>
        </p:spPr>
        <p:txBody>
          <a:bodyPr wrap="square">
            <a:spAutoFit/>
          </a:bodyPr>
          <a:lstStyle/>
          <a:p>
            <a:pPr>
              <a:buFont typeface="Arial" panose="020B0604020202020204" pitchFamily="34" charset="0"/>
              <a:buChar char="•"/>
            </a:pPr>
            <a:r>
              <a:rPr lang="en-US" sz="1200" b="1" dirty="0">
                <a:solidFill>
                  <a:srgbClr val="000000"/>
                </a:solidFill>
                <a:latin typeface="Calibri" panose="020F0502020204030204" pitchFamily="34" charset="0"/>
              </a:rPr>
              <a:t>Accuracy </a:t>
            </a:r>
            <a:r>
              <a:rPr lang="en-US" sz="1200" dirty="0">
                <a:solidFill>
                  <a:srgbClr val="000000"/>
                </a:solidFill>
                <a:latin typeface="Calibri" panose="020F0502020204030204" pitchFamily="34" charset="0"/>
              </a:rPr>
              <a:t>: the proportion of the total number of predictions that were correct.</a:t>
            </a:r>
            <a:endParaRPr lang="en-US" sz="1200" dirty="0">
              <a:solidFill>
                <a:srgbClr val="000000"/>
              </a:solidFill>
              <a:latin typeface="Times New Roman" panose="02020603050405020304" pitchFamily="18" charset="0"/>
            </a:endParaRPr>
          </a:p>
          <a:p>
            <a:pPr>
              <a:buFont typeface="Arial" panose="020B0604020202020204" pitchFamily="34" charset="0"/>
              <a:buChar char="•"/>
            </a:pPr>
            <a:r>
              <a:rPr lang="en-US" sz="1200" b="1" dirty="0">
                <a:solidFill>
                  <a:srgbClr val="000000"/>
                </a:solidFill>
                <a:latin typeface="Calibri" panose="020F0502020204030204" pitchFamily="34" charset="0"/>
              </a:rPr>
              <a:t>Positive Predictive Value</a:t>
            </a:r>
            <a:r>
              <a:rPr lang="en-US" sz="1200" dirty="0">
                <a:solidFill>
                  <a:srgbClr val="000000"/>
                </a:solidFill>
                <a:latin typeface="Calibri" panose="020F0502020204030204" pitchFamily="34" charset="0"/>
              </a:rPr>
              <a:t> or </a:t>
            </a:r>
            <a:r>
              <a:rPr lang="en-US" sz="1200" b="1" dirty="0">
                <a:solidFill>
                  <a:srgbClr val="000000"/>
                </a:solidFill>
                <a:latin typeface="Calibri" panose="020F0502020204030204" pitchFamily="34" charset="0"/>
              </a:rPr>
              <a:t>Precision </a:t>
            </a:r>
            <a:r>
              <a:rPr lang="en-US" sz="1200" dirty="0">
                <a:solidFill>
                  <a:srgbClr val="000000"/>
                </a:solidFill>
                <a:latin typeface="Calibri" panose="020F0502020204030204" pitchFamily="34" charset="0"/>
              </a:rPr>
              <a:t>: the proportion of positive cases that were correctly identified.</a:t>
            </a:r>
            <a:endParaRPr lang="en-US" sz="1200" dirty="0">
              <a:solidFill>
                <a:srgbClr val="000000"/>
              </a:solidFill>
              <a:latin typeface="Times New Roman" panose="02020603050405020304" pitchFamily="18" charset="0"/>
            </a:endParaRPr>
          </a:p>
          <a:p>
            <a:pPr>
              <a:buFont typeface="Arial" panose="020B0604020202020204" pitchFamily="34" charset="0"/>
              <a:buChar char="•"/>
            </a:pPr>
            <a:r>
              <a:rPr lang="en-US" sz="1200" b="1" dirty="0">
                <a:solidFill>
                  <a:srgbClr val="000000"/>
                </a:solidFill>
                <a:latin typeface="Calibri" panose="020F0502020204030204" pitchFamily="34" charset="0"/>
              </a:rPr>
              <a:t>Negative Predictive Value</a:t>
            </a:r>
            <a:r>
              <a:rPr lang="en-US" sz="1200" dirty="0">
                <a:solidFill>
                  <a:srgbClr val="000000"/>
                </a:solidFill>
                <a:latin typeface="Calibri" panose="020F0502020204030204" pitchFamily="34" charset="0"/>
              </a:rPr>
              <a:t> : the proportion of negative cases that were correctly identified.</a:t>
            </a:r>
            <a:endParaRPr lang="en-US" sz="1200" dirty="0">
              <a:solidFill>
                <a:srgbClr val="000000"/>
              </a:solidFill>
              <a:latin typeface="Times New Roman" panose="02020603050405020304" pitchFamily="18" charset="0"/>
            </a:endParaRPr>
          </a:p>
          <a:p>
            <a:pPr>
              <a:buFont typeface="Arial" panose="020B0604020202020204" pitchFamily="34" charset="0"/>
              <a:buChar char="•"/>
            </a:pPr>
            <a:r>
              <a:rPr lang="en-US" sz="1200" b="1" dirty="0">
                <a:solidFill>
                  <a:srgbClr val="000000"/>
                </a:solidFill>
                <a:latin typeface="Calibri" panose="020F0502020204030204" pitchFamily="34" charset="0"/>
              </a:rPr>
              <a:t>Sensitivity</a:t>
            </a:r>
            <a:r>
              <a:rPr lang="en-US" sz="1200" dirty="0">
                <a:solidFill>
                  <a:srgbClr val="000000"/>
                </a:solidFill>
                <a:latin typeface="Calibri" panose="020F0502020204030204" pitchFamily="34" charset="0"/>
              </a:rPr>
              <a:t> or </a:t>
            </a:r>
            <a:r>
              <a:rPr lang="en-US" sz="1200" b="1" dirty="0">
                <a:solidFill>
                  <a:srgbClr val="000000"/>
                </a:solidFill>
                <a:latin typeface="Calibri" panose="020F0502020204030204" pitchFamily="34" charset="0"/>
              </a:rPr>
              <a:t>Recall </a:t>
            </a:r>
            <a:r>
              <a:rPr lang="en-US" sz="1200" dirty="0">
                <a:solidFill>
                  <a:srgbClr val="000000"/>
                </a:solidFill>
                <a:latin typeface="Calibri" panose="020F0502020204030204" pitchFamily="34" charset="0"/>
              </a:rPr>
              <a:t>: the proportion of actual positive cases which are correctly identified. </a:t>
            </a:r>
            <a:endParaRPr lang="en-US" sz="1200" dirty="0">
              <a:solidFill>
                <a:srgbClr val="000000"/>
              </a:solidFill>
              <a:latin typeface="Times New Roman" panose="02020603050405020304" pitchFamily="18" charset="0"/>
            </a:endParaRPr>
          </a:p>
          <a:p>
            <a:pPr>
              <a:buFont typeface="Arial" panose="020B0604020202020204" pitchFamily="34" charset="0"/>
              <a:buChar char="•"/>
            </a:pPr>
            <a:r>
              <a:rPr lang="en-US" sz="1200" b="1" dirty="0">
                <a:solidFill>
                  <a:srgbClr val="000000"/>
                </a:solidFill>
                <a:latin typeface="Calibri" panose="020F0502020204030204" pitchFamily="34" charset="0"/>
              </a:rPr>
              <a:t>Specificity </a:t>
            </a:r>
            <a:r>
              <a:rPr lang="en-US" sz="1200" dirty="0">
                <a:solidFill>
                  <a:srgbClr val="000000"/>
                </a:solidFill>
                <a:latin typeface="Calibri" panose="020F0502020204030204" pitchFamily="34" charset="0"/>
              </a:rPr>
              <a:t>: the proportion of actual negative cases which are correctly identified. </a:t>
            </a:r>
            <a:endParaRPr lang="en-US" sz="1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9237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71232"/>
            <a:ext cx="2057400" cy="138499"/>
          </a:xfrm>
          <a:prstGeom prst="rect">
            <a:avLst/>
          </a:prstGeom>
        </p:spPr>
        <p:txBody>
          <a:bodyPr/>
          <a:lstStyle/>
          <a:p>
            <a:fld id="{E1074919-AC28-3C4F-8039-27D3D8CCFE52}" type="datetime1">
              <a:rPr lang="en-IN" sz="900">
                <a:solidFill>
                  <a:srgbClr val="FF0000"/>
                </a:solidFill>
                <a:latin typeface="Proxima Nova Rg" pitchFamily="50" charset="0"/>
              </a:rPr>
              <a:t>16-01-2022</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70439"/>
            <a:ext cx="2057400" cy="138499"/>
          </a:xfrm>
          <a:prstGeom prst="rect">
            <a:avLst/>
          </a:prstGeom>
        </p:spPr>
        <p:txBody>
          <a:bodyPr/>
          <a:lstStyle/>
          <a:p>
            <a:pPr algn="r"/>
            <a:r>
              <a:rPr lang="en-IN" sz="900" dirty="0">
                <a:solidFill>
                  <a:srgbClr val="FF0000"/>
                </a:solidFill>
                <a:latin typeface="Proxima Nova Rg" pitchFamily="50" charset="0"/>
              </a:rPr>
              <a:t>15</a:t>
            </a: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9392"/>
            <a:ext cx="4292794" cy="40303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pPr marL="0" lvl="1" defTabSz="685800">
              <a:lnSpc>
                <a:spcPct val="80000"/>
              </a:lnSpc>
              <a:spcBef>
                <a:spcPct val="0"/>
              </a:spcBef>
            </a:pPr>
            <a:r>
              <a:rPr lang="en-US" sz="2300" dirty="0">
                <a:solidFill>
                  <a:schemeClr val="bg1"/>
                </a:solidFill>
                <a:latin typeface="Proxima Nova Light" panose="02000506030000020004" pitchFamily="2" charset="77"/>
              </a:rPr>
              <a:t>LOGISTIC REGRESSION</a:t>
            </a:r>
          </a:p>
        </p:txBody>
      </p:sp>
      <p:grpSp>
        <p:nvGrpSpPr>
          <p:cNvPr id="3" name="Group 2">
            <a:extLst>
              <a:ext uri="{FF2B5EF4-FFF2-40B4-BE49-F238E27FC236}">
                <a16:creationId xmlns:a16="http://schemas.microsoft.com/office/drawing/2014/main" id="{FDCE8514-A4AB-4779-971F-92C92AC061CB}"/>
              </a:ext>
            </a:extLst>
          </p:cNvPr>
          <p:cNvGrpSpPr/>
          <p:nvPr/>
        </p:nvGrpSpPr>
        <p:grpSpPr>
          <a:xfrm>
            <a:off x="6572959" y="2574925"/>
            <a:ext cx="2113841" cy="2035456"/>
            <a:chOff x="6572959" y="2574925"/>
            <a:chExt cx="2113841" cy="2035456"/>
          </a:xfrm>
        </p:grpSpPr>
        <p:pic>
          <p:nvPicPr>
            <p:cNvPr id="8" name="Picture 7">
              <a:extLst>
                <a:ext uri="{FF2B5EF4-FFF2-40B4-BE49-F238E27FC236}">
                  <a16:creationId xmlns:a16="http://schemas.microsoft.com/office/drawing/2014/main" id="{80C2B340-6182-40D0-A9CA-15223344C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959" y="2574925"/>
              <a:ext cx="2112358" cy="1447357"/>
            </a:xfrm>
            <a:prstGeom prst="rect">
              <a:avLst/>
            </a:prstGeom>
          </p:spPr>
        </p:pic>
        <p:pic>
          <p:nvPicPr>
            <p:cNvPr id="11" name="Picture 10">
              <a:extLst>
                <a:ext uri="{FF2B5EF4-FFF2-40B4-BE49-F238E27FC236}">
                  <a16:creationId xmlns:a16="http://schemas.microsoft.com/office/drawing/2014/main" id="{56DA037D-7CD7-4916-A27A-2832C442C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442" y="4022282"/>
              <a:ext cx="2112358" cy="588099"/>
            </a:xfrm>
            <a:prstGeom prst="rect">
              <a:avLst/>
            </a:prstGeom>
          </p:spPr>
        </p:pic>
      </p:grpSp>
      <p:pic>
        <p:nvPicPr>
          <p:cNvPr id="12" name="Picture 11">
            <a:extLst>
              <a:ext uri="{FF2B5EF4-FFF2-40B4-BE49-F238E27FC236}">
                <a16:creationId xmlns:a16="http://schemas.microsoft.com/office/drawing/2014/main" id="{43F51BB1-4FC9-4FF1-901E-C1E5BEDC6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625" y="777023"/>
            <a:ext cx="2092356" cy="1536477"/>
          </a:xfrm>
          <a:prstGeom prst="rect">
            <a:avLst/>
          </a:prstGeom>
        </p:spPr>
      </p:pic>
      <p:sp>
        <p:nvSpPr>
          <p:cNvPr id="2" name="Rectangle 1">
            <a:extLst>
              <a:ext uri="{FF2B5EF4-FFF2-40B4-BE49-F238E27FC236}">
                <a16:creationId xmlns:a16="http://schemas.microsoft.com/office/drawing/2014/main" id="{9EFDC78A-B3BA-44AC-8FB8-B4710B7BD462}"/>
              </a:ext>
            </a:extLst>
          </p:cNvPr>
          <p:cNvSpPr/>
          <p:nvPr/>
        </p:nvSpPr>
        <p:spPr>
          <a:xfrm>
            <a:off x="481020" y="953956"/>
            <a:ext cx="5982909" cy="830997"/>
          </a:xfrm>
          <a:prstGeom prst="rect">
            <a:avLst/>
          </a:prstGeom>
        </p:spPr>
        <p:txBody>
          <a:bodyPr wrap="square">
            <a:spAutoFit/>
          </a:bodyPr>
          <a:lstStyle/>
          <a:p>
            <a:r>
              <a:rPr lang="en-US" sz="1600" dirty="0">
                <a:latin typeface="Calibri" panose="020F0502020204030204" pitchFamily="34" charset="0"/>
              </a:rPr>
              <a:t>A confusion matrix shows the number of correct and incorrect predictions made by the classification model compared to the actual outcomes (target value) in the data. </a:t>
            </a:r>
            <a:endParaRPr lang="en-IN" sz="1600" dirty="0"/>
          </a:p>
        </p:txBody>
      </p:sp>
      <p:pic>
        <p:nvPicPr>
          <p:cNvPr id="10" name="Picture 2" descr="https://www.saedsayad.com/images/Chart_ROC.png">
            <a:extLst>
              <a:ext uri="{FF2B5EF4-FFF2-40B4-BE49-F238E27FC236}">
                <a16:creationId xmlns:a16="http://schemas.microsoft.com/office/drawing/2014/main" id="{200A3BF0-C441-491B-B623-F4B7224AFD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8260" y="1784953"/>
            <a:ext cx="3126623" cy="19541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83ECF3-D61F-4122-A017-60D65EE566F8}"/>
              </a:ext>
            </a:extLst>
          </p:cNvPr>
          <p:cNvSpPr txBox="1"/>
          <p:nvPr/>
        </p:nvSpPr>
        <p:spPr>
          <a:xfrm>
            <a:off x="348479" y="3843265"/>
            <a:ext cx="6115449" cy="707886"/>
          </a:xfrm>
          <a:prstGeom prst="rect">
            <a:avLst/>
          </a:prstGeom>
          <a:noFill/>
        </p:spPr>
        <p:txBody>
          <a:bodyPr wrap="square">
            <a:spAutoFit/>
          </a:bodyPr>
          <a:lstStyle/>
          <a:p>
            <a:r>
              <a:rPr lang="en-US" sz="1000" b="0" i="0" dirty="0">
                <a:effectLst/>
                <a:latin typeface="Gill Sans MT" panose="020B0502020104020203" pitchFamily="34" charset="0"/>
              </a:rPr>
              <a:t>ROC Curves summarize the trade-off between the true positive rate and false positive rate for a predictive model using different probability thresholds</a:t>
            </a:r>
          </a:p>
          <a:p>
            <a:r>
              <a:rPr lang="en-US" sz="1000" dirty="0">
                <a:latin typeface="Gill Sans MT" panose="020B0502020104020203" pitchFamily="34" charset="0"/>
              </a:rPr>
              <a:t>It’s often used as a proxy for the trade-off between the sensitivity of the model (true positives) vs the fall-out or the probability it will trigger a false alarm (false positives).</a:t>
            </a:r>
          </a:p>
        </p:txBody>
      </p:sp>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F8C3B09-156F-4042-8B06-0B11F50ECA57}"/>
                  </a:ext>
                </a:extLst>
              </p14:cNvPr>
              <p14:cNvContentPartPr/>
              <p14:nvPr/>
            </p14:nvContentPartPr>
            <p14:xfrm>
              <a:off x="95400" y="1464480"/>
              <a:ext cx="7727760" cy="3629160"/>
            </p14:xfrm>
          </p:contentPart>
        </mc:Choice>
        <mc:Fallback>
          <p:pic>
            <p:nvPicPr>
              <p:cNvPr id="7" name="Ink 6">
                <a:extLst>
                  <a:ext uri="{FF2B5EF4-FFF2-40B4-BE49-F238E27FC236}">
                    <a16:creationId xmlns:a16="http://schemas.microsoft.com/office/drawing/2014/main" id="{CF8C3B09-156F-4042-8B06-0B11F50ECA57}"/>
                  </a:ext>
                </a:extLst>
              </p:cNvPr>
              <p:cNvPicPr/>
              <p:nvPr/>
            </p:nvPicPr>
            <p:blipFill>
              <a:blip r:embed="rId7"/>
              <a:stretch>
                <a:fillRect/>
              </a:stretch>
            </p:blipFill>
            <p:spPr>
              <a:xfrm>
                <a:off x="86040" y="1455120"/>
                <a:ext cx="7746480" cy="3647880"/>
              </a:xfrm>
              <a:prstGeom prst="rect">
                <a:avLst/>
              </a:prstGeom>
            </p:spPr>
          </p:pic>
        </mc:Fallback>
      </mc:AlternateContent>
    </p:spTree>
    <p:extLst>
      <p:ext uri="{BB962C8B-B14F-4D97-AF65-F5344CB8AC3E}">
        <p14:creationId xmlns:p14="http://schemas.microsoft.com/office/powerpoint/2010/main" val="3942842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734F1D-A896-4D94-B2CB-DCACE46864AE}"/>
              </a:ext>
            </a:extLst>
          </p:cNvPr>
          <p:cNvSpPr>
            <a:spLocks noGrp="1"/>
          </p:cNvSpPr>
          <p:nvPr>
            <p:ph idx="15"/>
          </p:nvPr>
        </p:nvSpPr>
        <p:spPr/>
        <p:txBody>
          <a:bodyPr/>
          <a:lstStyle/>
          <a:p>
            <a:endParaRPr lang="en-IN"/>
          </a:p>
        </p:txBody>
      </p:sp>
      <p:sp>
        <p:nvSpPr>
          <p:cNvPr id="3" name="Title 2">
            <a:extLst>
              <a:ext uri="{FF2B5EF4-FFF2-40B4-BE49-F238E27FC236}">
                <a16:creationId xmlns:a16="http://schemas.microsoft.com/office/drawing/2014/main" id="{AA84CC7C-DE84-4FE4-A0C4-B90B221E36D1}"/>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05271B9-6E3D-4787-8D61-2DBD2BCA348F}"/>
                  </a:ext>
                </a:extLst>
              </p14:cNvPr>
              <p14:cNvContentPartPr/>
              <p14:nvPr/>
            </p14:nvContentPartPr>
            <p14:xfrm>
              <a:off x="177840" y="544680"/>
              <a:ext cx="8810640" cy="4569120"/>
            </p14:xfrm>
          </p:contentPart>
        </mc:Choice>
        <mc:Fallback>
          <p:pic>
            <p:nvPicPr>
              <p:cNvPr id="5" name="Ink 4">
                <a:extLst>
                  <a:ext uri="{FF2B5EF4-FFF2-40B4-BE49-F238E27FC236}">
                    <a16:creationId xmlns:a16="http://schemas.microsoft.com/office/drawing/2014/main" id="{905271B9-6E3D-4787-8D61-2DBD2BCA348F}"/>
                  </a:ext>
                </a:extLst>
              </p:cNvPr>
              <p:cNvPicPr/>
              <p:nvPr/>
            </p:nvPicPr>
            <p:blipFill>
              <a:blip r:embed="rId3"/>
              <a:stretch>
                <a:fillRect/>
              </a:stretch>
            </p:blipFill>
            <p:spPr>
              <a:xfrm>
                <a:off x="168480" y="535320"/>
                <a:ext cx="8829360" cy="4587840"/>
              </a:xfrm>
              <a:prstGeom prst="rect">
                <a:avLst/>
              </a:prstGeom>
            </p:spPr>
          </p:pic>
        </mc:Fallback>
      </mc:AlternateContent>
    </p:spTree>
    <p:extLst>
      <p:ext uri="{BB962C8B-B14F-4D97-AF65-F5344CB8AC3E}">
        <p14:creationId xmlns:p14="http://schemas.microsoft.com/office/powerpoint/2010/main" val="42581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E9EB0C-30B7-4C0C-8E36-89BA39518829}"/>
              </a:ext>
            </a:extLst>
          </p:cNvPr>
          <p:cNvSpPr>
            <a:spLocks noGrp="1"/>
          </p:cNvSpPr>
          <p:nvPr>
            <p:ph idx="15"/>
          </p:nvPr>
        </p:nvSpPr>
        <p:spPr/>
        <p:txBody>
          <a:bodyPr/>
          <a:lstStyle/>
          <a:p>
            <a:endParaRPr lang="en-IN"/>
          </a:p>
        </p:txBody>
      </p:sp>
      <p:sp>
        <p:nvSpPr>
          <p:cNvPr id="3" name="Title 2">
            <a:extLst>
              <a:ext uri="{FF2B5EF4-FFF2-40B4-BE49-F238E27FC236}">
                <a16:creationId xmlns:a16="http://schemas.microsoft.com/office/drawing/2014/main" id="{DF347729-5F70-4390-851B-9DF67B237376}"/>
              </a:ext>
            </a:extLst>
          </p:cNvPr>
          <p:cNvSpPr>
            <a:spLocks noGrp="1"/>
          </p:cNvSpPr>
          <p:nvPr>
            <p:ph type="title"/>
          </p:nvPr>
        </p:nvSpPr>
        <p:spPr/>
        <p:txBody>
          <a:bodyPr/>
          <a:lstStyle/>
          <a:p>
            <a:endParaRPr lang="en-IN"/>
          </a:p>
        </p:txBody>
      </p:sp>
      <p:grpSp>
        <p:nvGrpSpPr>
          <p:cNvPr id="4" name="Group 3">
            <a:extLst>
              <a:ext uri="{FF2B5EF4-FFF2-40B4-BE49-F238E27FC236}">
                <a16:creationId xmlns:a16="http://schemas.microsoft.com/office/drawing/2014/main" id="{F3CBCFCD-1A29-423F-8FA3-D195E818AAD2}"/>
              </a:ext>
            </a:extLst>
          </p:cNvPr>
          <p:cNvGrpSpPr/>
          <p:nvPr/>
        </p:nvGrpSpPr>
        <p:grpSpPr>
          <a:xfrm>
            <a:off x="6572959" y="2574925"/>
            <a:ext cx="2113841" cy="2035456"/>
            <a:chOff x="6572959" y="2574925"/>
            <a:chExt cx="2113841" cy="2035456"/>
          </a:xfrm>
        </p:grpSpPr>
        <p:pic>
          <p:nvPicPr>
            <p:cNvPr id="5" name="Picture 4">
              <a:extLst>
                <a:ext uri="{FF2B5EF4-FFF2-40B4-BE49-F238E27FC236}">
                  <a16:creationId xmlns:a16="http://schemas.microsoft.com/office/drawing/2014/main" id="{0DF75049-D04C-430E-8E14-13EED9CF4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959" y="2574925"/>
              <a:ext cx="2112358" cy="1447357"/>
            </a:xfrm>
            <a:prstGeom prst="rect">
              <a:avLst/>
            </a:prstGeom>
          </p:spPr>
        </p:pic>
        <p:pic>
          <p:nvPicPr>
            <p:cNvPr id="6" name="Picture 5">
              <a:extLst>
                <a:ext uri="{FF2B5EF4-FFF2-40B4-BE49-F238E27FC236}">
                  <a16:creationId xmlns:a16="http://schemas.microsoft.com/office/drawing/2014/main" id="{276700F1-A9BA-4129-B65D-A18805606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442" y="4022282"/>
              <a:ext cx="2112358" cy="588099"/>
            </a:xfrm>
            <a:prstGeom prst="rect">
              <a:avLst/>
            </a:prstGeom>
          </p:spPr>
        </p:pic>
      </p:grpSp>
      <p:pic>
        <p:nvPicPr>
          <p:cNvPr id="7" name="Picture 6">
            <a:extLst>
              <a:ext uri="{FF2B5EF4-FFF2-40B4-BE49-F238E27FC236}">
                <a16:creationId xmlns:a16="http://schemas.microsoft.com/office/drawing/2014/main" id="{082037E6-E7FA-4639-8C92-3F0521637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625" y="777023"/>
            <a:ext cx="2092356" cy="1536477"/>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E7316FD-AAA3-465F-B6DE-929F7DF07248}"/>
                  </a:ext>
                </a:extLst>
              </p14:cNvPr>
              <p14:cNvContentPartPr/>
              <p14:nvPr/>
            </p14:nvContentPartPr>
            <p14:xfrm>
              <a:off x="537120" y="838440"/>
              <a:ext cx="8289000" cy="4026600"/>
            </p14:xfrm>
          </p:contentPart>
        </mc:Choice>
        <mc:Fallback>
          <p:pic>
            <p:nvPicPr>
              <p:cNvPr id="8" name="Ink 7">
                <a:extLst>
                  <a:ext uri="{FF2B5EF4-FFF2-40B4-BE49-F238E27FC236}">
                    <a16:creationId xmlns:a16="http://schemas.microsoft.com/office/drawing/2014/main" id="{2E7316FD-AAA3-465F-B6DE-929F7DF07248}"/>
                  </a:ext>
                </a:extLst>
              </p:cNvPr>
              <p:cNvPicPr/>
              <p:nvPr/>
            </p:nvPicPr>
            <p:blipFill>
              <a:blip r:embed="rId6"/>
              <a:stretch>
                <a:fillRect/>
              </a:stretch>
            </p:blipFill>
            <p:spPr>
              <a:xfrm>
                <a:off x="527760" y="829080"/>
                <a:ext cx="8307720" cy="4045320"/>
              </a:xfrm>
              <a:prstGeom prst="rect">
                <a:avLst/>
              </a:prstGeom>
            </p:spPr>
          </p:pic>
        </mc:Fallback>
      </mc:AlternateContent>
    </p:spTree>
    <p:extLst>
      <p:ext uri="{BB962C8B-B14F-4D97-AF65-F5344CB8AC3E}">
        <p14:creationId xmlns:p14="http://schemas.microsoft.com/office/powerpoint/2010/main" val="68655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D30C-47DB-4EBD-BC14-320724C0C30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9DDCF1A-6A73-4605-BDD0-0ADA6D2F2D76}"/>
              </a:ext>
            </a:extLst>
          </p:cNvPr>
          <p:cNvSpPr>
            <a:spLocks noGrp="1"/>
          </p:cNvSpPr>
          <p:nvPr>
            <p:ph type="body"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4868EB7-EB9A-4678-9377-BE1D543353C5}"/>
                  </a:ext>
                </a:extLst>
              </p14:cNvPr>
              <p14:cNvContentPartPr/>
              <p14:nvPr/>
            </p14:nvContentPartPr>
            <p14:xfrm>
              <a:off x="442800" y="473400"/>
              <a:ext cx="8425800" cy="4348800"/>
            </p14:xfrm>
          </p:contentPart>
        </mc:Choice>
        <mc:Fallback>
          <p:pic>
            <p:nvPicPr>
              <p:cNvPr id="4" name="Ink 3">
                <a:extLst>
                  <a:ext uri="{FF2B5EF4-FFF2-40B4-BE49-F238E27FC236}">
                    <a16:creationId xmlns:a16="http://schemas.microsoft.com/office/drawing/2014/main" id="{74868EB7-EB9A-4678-9377-BE1D543353C5}"/>
                  </a:ext>
                </a:extLst>
              </p:cNvPr>
              <p:cNvPicPr/>
              <p:nvPr/>
            </p:nvPicPr>
            <p:blipFill>
              <a:blip r:embed="rId3"/>
              <a:stretch>
                <a:fillRect/>
              </a:stretch>
            </p:blipFill>
            <p:spPr>
              <a:xfrm>
                <a:off x="433440" y="464040"/>
                <a:ext cx="8444520" cy="4367520"/>
              </a:xfrm>
              <a:prstGeom prst="rect">
                <a:avLst/>
              </a:prstGeom>
            </p:spPr>
          </p:pic>
        </mc:Fallback>
      </mc:AlternateContent>
    </p:spTree>
    <p:extLst>
      <p:ext uri="{BB962C8B-B14F-4D97-AF65-F5344CB8AC3E}">
        <p14:creationId xmlns:p14="http://schemas.microsoft.com/office/powerpoint/2010/main" val="2846076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85941-1393-42C2-8B29-46F09DB2E5EF}"/>
              </a:ext>
            </a:extLst>
          </p:cNvPr>
          <p:cNvSpPr>
            <a:spLocks noGrp="1"/>
          </p:cNvSpPr>
          <p:nvPr>
            <p:ph type="dt" sz="half" idx="10"/>
          </p:nvPr>
        </p:nvSpPr>
        <p:spPr/>
        <p:txBody>
          <a:bodyPr/>
          <a:lstStyle/>
          <a:p>
            <a:fld id="{9E6D2E29-3933-614D-82C7-D215195ADAE0}" type="datetime1">
              <a:rPr lang="en-IN" smtClean="0"/>
              <a:t>16-01-2022</a:t>
            </a:fld>
            <a:endParaRPr lang="en-IN"/>
          </a:p>
        </p:txBody>
      </p:sp>
      <p:sp>
        <p:nvSpPr>
          <p:cNvPr id="3" name="Slide Number Placeholder 2">
            <a:extLst>
              <a:ext uri="{FF2B5EF4-FFF2-40B4-BE49-F238E27FC236}">
                <a16:creationId xmlns:a16="http://schemas.microsoft.com/office/drawing/2014/main" id="{DD443725-F0EE-4DD7-A3B6-C8FAD29E788C}"/>
              </a:ext>
            </a:extLst>
          </p:cNvPr>
          <p:cNvSpPr>
            <a:spLocks noGrp="1"/>
          </p:cNvSpPr>
          <p:nvPr>
            <p:ph type="sldNum" sz="quarter" idx="12"/>
          </p:nvPr>
        </p:nvSpPr>
        <p:spPr/>
        <p:txBody>
          <a:bodyPr/>
          <a:lstStyle/>
          <a:p>
            <a:fld id="{273EEA2F-D825-49D3-9C25-497F06EFD3F7}" type="slidenum">
              <a:rPr lang="en-IN" smtClean="0"/>
              <a:t>20</a:t>
            </a:fld>
            <a:endParaRPr lang="en-IN"/>
          </a:p>
        </p:txBody>
      </p:sp>
      <p:sp>
        <p:nvSpPr>
          <p:cNvPr id="5" name="Title 4">
            <a:extLst>
              <a:ext uri="{FF2B5EF4-FFF2-40B4-BE49-F238E27FC236}">
                <a16:creationId xmlns:a16="http://schemas.microsoft.com/office/drawing/2014/main" id="{4E84F4D1-4B4A-481A-8A8A-37502171B131}"/>
              </a:ext>
            </a:extLst>
          </p:cNvPr>
          <p:cNvSpPr>
            <a:spLocks noGrp="1"/>
          </p:cNvSpPr>
          <p:nvPr>
            <p:ph type="title"/>
          </p:nvPr>
        </p:nvSpPr>
        <p:spPr>
          <a:xfrm>
            <a:off x="316679" y="125141"/>
            <a:ext cx="5064466" cy="382564"/>
          </a:xfrm>
        </p:spPr>
        <p:txBody>
          <a:bodyPr/>
          <a:lstStyle/>
          <a:p>
            <a:r>
              <a:rPr lang="en-IN" b="1" dirty="0"/>
              <a:t>How to Detect Overfitting?</a:t>
            </a:r>
            <a:endParaRPr lang="en-IN" dirty="0"/>
          </a:p>
        </p:txBody>
      </p:sp>
      <p:sp>
        <p:nvSpPr>
          <p:cNvPr id="6" name="Rectangle 5">
            <a:extLst>
              <a:ext uri="{FF2B5EF4-FFF2-40B4-BE49-F238E27FC236}">
                <a16:creationId xmlns:a16="http://schemas.microsoft.com/office/drawing/2014/main" id="{A8F1D50A-B879-4E52-8EEA-6B06CBF6FFC3}"/>
              </a:ext>
            </a:extLst>
          </p:cNvPr>
          <p:cNvSpPr/>
          <p:nvPr/>
        </p:nvSpPr>
        <p:spPr>
          <a:xfrm>
            <a:off x="562911" y="795360"/>
            <a:ext cx="8035080" cy="830997"/>
          </a:xfrm>
          <a:prstGeom prst="rect">
            <a:avLst/>
          </a:prstGeom>
        </p:spPr>
        <p:txBody>
          <a:bodyPr wrap="square">
            <a:spAutoFit/>
          </a:bodyPr>
          <a:lstStyle/>
          <a:p>
            <a:r>
              <a:rPr lang="en-US" sz="1200" dirty="0">
                <a:solidFill>
                  <a:srgbClr val="676767"/>
                </a:solidFill>
                <a:latin typeface="Open Sans"/>
              </a:rPr>
              <a:t>Detecting overfitting is almost impossible before you test the data. It can help address the inherent characteristic of overfitting, which is the inability to generalize data sets. The data can, therefore, be separated into different subsets to make it easy for training and testing. The data is split into three main parts, i.e., a train set ,a test set &amp; a validate set</a:t>
            </a:r>
            <a:endParaRPr lang="en-IN" sz="1200" dirty="0"/>
          </a:p>
        </p:txBody>
      </p:sp>
      <p:sp>
        <p:nvSpPr>
          <p:cNvPr id="7" name="Rectangle 6">
            <a:extLst>
              <a:ext uri="{FF2B5EF4-FFF2-40B4-BE49-F238E27FC236}">
                <a16:creationId xmlns:a16="http://schemas.microsoft.com/office/drawing/2014/main" id="{0119DB1E-1460-4B96-91A5-C6C627E920F3}"/>
              </a:ext>
            </a:extLst>
          </p:cNvPr>
          <p:cNvSpPr/>
          <p:nvPr/>
        </p:nvSpPr>
        <p:spPr>
          <a:xfrm>
            <a:off x="1338708" y="3836454"/>
            <a:ext cx="6693539" cy="830997"/>
          </a:xfrm>
          <a:prstGeom prst="rect">
            <a:avLst/>
          </a:prstGeom>
        </p:spPr>
        <p:txBody>
          <a:bodyPr wrap="square">
            <a:spAutoFit/>
          </a:bodyPr>
          <a:lstStyle/>
          <a:p>
            <a:r>
              <a:rPr lang="en-US" sz="1200" dirty="0">
                <a:solidFill>
                  <a:srgbClr val="676767"/>
                </a:solidFill>
                <a:latin typeface="Open Sans"/>
              </a:rPr>
              <a:t>By segmenting the dataset, we can examine the performance of the model on each set of data to spot overfitting when it occurs. The performance can be measured using the percentage of accuracy observed in train &amp; validate data sets to conclude on the presence of overfitting.</a:t>
            </a:r>
            <a:endParaRPr lang="en-IN" dirty="0"/>
          </a:p>
        </p:txBody>
      </p:sp>
      <p:pic>
        <p:nvPicPr>
          <p:cNvPr id="10" name="Picture 9">
            <a:extLst>
              <a:ext uri="{FF2B5EF4-FFF2-40B4-BE49-F238E27FC236}">
                <a16:creationId xmlns:a16="http://schemas.microsoft.com/office/drawing/2014/main" id="{E788A5F1-2122-44F0-B7D1-EDB45A5ADD34}"/>
              </a:ext>
            </a:extLst>
          </p:cNvPr>
          <p:cNvPicPr>
            <a:picLocks noChangeAspect="1"/>
          </p:cNvPicPr>
          <p:nvPr/>
        </p:nvPicPr>
        <p:blipFill>
          <a:blip r:embed="rId2"/>
          <a:stretch>
            <a:fillRect/>
          </a:stretch>
        </p:blipFill>
        <p:spPr>
          <a:xfrm>
            <a:off x="5279356" y="1644867"/>
            <a:ext cx="3430748" cy="2138761"/>
          </a:xfrm>
          <a:prstGeom prst="rect">
            <a:avLst/>
          </a:prstGeom>
        </p:spPr>
      </p:pic>
      <p:sp>
        <p:nvSpPr>
          <p:cNvPr id="11" name="Rectangle 10">
            <a:extLst>
              <a:ext uri="{FF2B5EF4-FFF2-40B4-BE49-F238E27FC236}">
                <a16:creationId xmlns:a16="http://schemas.microsoft.com/office/drawing/2014/main" id="{ABA236A8-F53C-41D4-8EA8-DE36A2DFED2A}"/>
              </a:ext>
            </a:extLst>
          </p:cNvPr>
          <p:cNvSpPr/>
          <p:nvPr/>
        </p:nvSpPr>
        <p:spPr>
          <a:xfrm>
            <a:off x="562912" y="1732548"/>
            <a:ext cx="3927315" cy="1754326"/>
          </a:xfrm>
          <a:prstGeom prst="rect">
            <a:avLst/>
          </a:prstGeom>
        </p:spPr>
        <p:txBody>
          <a:bodyPr wrap="square">
            <a:spAutoFit/>
          </a:bodyPr>
          <a:lstStyle/>
          <a:p>
            <a:pPr fontAlgn="base"/>
            <a:r>
              <a:rPr lang="en-US" sz="1200" i="1" dirty="0">
                <a:solidFill>
                  <a:srgbClr val="FF0000"/>
                </a:solidFill>
                <a:latin typeface="Helvetica Neue"/>
              </a:rPr>
              <a:t>– Training set: </a:t>
            </a:r>
            <a:r>
              <a:rPr lang="en-US" sz="1200" i="1" dirty="0">
                <a:solidFill>
                  <a:srgbClr val="555555"/>
                </a:solidFill>
                <a:latin typeface="Helvetica Neue"/>
              </a:rPr>
              <a:t>A set of examples used for learning, that is to fit the parameters of the classifier.</a:t>
            </a:r>
          </a:p>
          <a:p>
            <a:pPr fontAlgn="base"/>
            <a:endParaRPr lang="en-US" sz="1200" i="1" dirty="0">
              <a:solidFill>
                <a:srgbClr val="555555"/>
              </a:solidFill>
              <a:latin typeface="Helvetica Neue"/>
            </a:endParaRPr>
          </a:p>
          <a:p>
            <a:pPr fontAlgn="base"/>
            <a:r>
              <a:rPr lang="en-US" sz="1200" i="1" dirty="0">
                <a:solidFill>
                  <a:srgbClr val="FF0000"/>
                </a:solidFill>
                <a:latin typeface="Helvetica Neue"/>
              </a:rPr>
              <a:t>– Validation set: </a:t>
            </a:r>
            <a:r>
              <a:rPr lang="en-US" sz="1200" i="1" dirty="0">
                <a:solidFill>
                  <a:srgbClr val="555555"/>
                </a:solidFill>
                <a:latin typeface="Helvetica Neue"/>
              </a:rPr>
              <a:t>A set of examples used to tune the parameters of a classifier, for example to choose the number of hidden units in a neural network.</a:t>
            </a:r>
          </a:p>
          <a:p>
            <a:pPr fontAlgn="base"/>
            <a:endParaRPr lang="en-US" sz="1200" i="1" dirty="0">
              <a:solidFill>
                <a:srgbClr val="555555"/>
              </a:solidFill>
              <a:latin typeface="Helvetica Neue"/>
            </a:endParaRPr>
          </a:p>
          <a:p>
            <a:pPr fontAlgn="base"/>
            <a:r>
              <a:rPr lang="en-US" sz="1200" i="1" dirty="0">
                <a:solidFill>
                  <a:srgbClr val="FF0000"/>
                </a:solidFill>
                <a:latin typeface="Helvetica Neue"/>
              </a:rPr>
              <a:t>– Test set: </a:t>
            </a:r>
            <a:r>
              <a:rPr lang="en-US" sz="1200" i="1" dirty="0">
                <a:solidFill>
                  <a:srgbClr val="555555"/>
                </a:solidFill>
                <a:latin typeface="Helvetica Neue"/>
              </a:rPr>
              <a:t>A set of examples used only to assess the performance of a fully-specified classifier.</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D6C5B20-1C6F-48F7-9933-1454340586FD}"/>
                  </a:ext>
                </a:extLst>
              </p14:cNvPr>
              <p14:cNvContentPartPr/>
              <p14:nvPr/>
            </p14:nvContentPartPr>
            <p14:xfrm>
              <a:off x="343080" y="2382480"/>
              <a:ext cx="4402080" cy="2569680"/>
            </p14:xfrm>
          </p:contentPart>
        </mc:Choice>
        <mc:Fallback>
          <p:pic>
            <p:nvPicPr>
              <p:cNvPr id="4" name="Ink 3">
                <a:extLst>
                  <a:ext uri="{FF2B5EF4-FFF2-40B4-BE49-F238E27FC236}">
                    <a16:creationId xmlns:a16="http://schemas.microsoft.com/office/drawing/2014/main" id="{FD6C5B20-1C6F-48F7-9933-1454340586FD}"/>
                  </a:ext>
                </a:extLst>
              </p:cNvPr>
              <p:cNvPicPr/>
              <p:nvPr/>
            </p:nvPicPr>
            <p:blipFill>
              <a:blip r:embed="rId4"/>
              <a:stretch>
                <a:fillRect/>
              </a:stretch>
            </p:blipFill>
            <p:spPr>
              <a:xfrm>
                <a:off x="333720" y="2373120"/>
                <a:ext cx="4420800" cy="2588400"/>
              </a:xfrm>
              <a:prstGeom prst="rect">
                <a:avLst/>
              </a:prstGeom>
            </p:spPr>
          </p:pic>
        </mc:Fallback>
      </mc:AlternateContent>
    </p:spTree>
    <p:extLst>
      <p:ext uri="{BB962C8B-B14F-4D97-AF65-F5344CB8AC3E}">
        <p14:creationId xmlns:p14="http://schemas.microsoft.com/office/powerpoint/2010/main" val="899229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B01B07-8EF3-4B18-A78E-F9FCD9D97C6F}"/>
              </a:ext>
            </a:extLst>
          </p:cNvPr>
          <p:cNvSpPr>
            <a:spLocks noGrp="1"/>
          </p:cNvSpPr>
          <p:nvPr>
            <p:ph type="dt" sz="half" idx="10"/>
          </p:nvPr>
        </p:nvSpPr>
        <p:spPr/>
        <p:txBody>
          <a:bodyPr/>
          <a:lstStyle/>
          <a:p>
            <a:fld id="{9E6D2E29-3933-614D-82C7-D215195ADAE0}" type="datetime1">
              <a:rPr lang="en-IN" smtClean="0"/>
              <a:t>16-01-2022</a:t>
            </a:fld>
            <a:endParaRPr lang="en-IN"/>
          </a:p>
        </p:txBody>
      </p:sp>
      <p:sp>
        <p:nvSpPr>
          <p:cNvPr id="3" name="Slide Number Placeholder 2">
            <a:extLst>
              <a:ext uri="{FF2B5EF4-FFF2-40B4-BE49-F238E27FC236}">
                <a16:creationId xmlns:a16="http://schemas.microsoft.com/office/drawing/2014/main" id="{156FB882-B85B-4F80-AC45-CA574C87FBF0}"/>
              </a:ext>
            </a:extLst>
          </p:cNvPr>
          <p:cNvSpPr>
            <a:spLocks noGrp="1"/>
          </p:cNvSpPr>
          <p:nvPr>
            <p:ph type="sldNum" sz="quarter" idx="12"/>
          </p:nvPr>
        </p:nvSpPr>
        <p:spPr/>
        <p:txBody>
          <a:bodyPr/>
          <a:lstStyle/>
          <a:p>
            <a:fld id="{273EEA2F-D825-49D3-9C25-497F06EFD3F7}" type="slidenum">
              <a:rPr lang="en-IN" smtClean="0"/>
              <a:t>21</a:t>
            </a:fld>
            <a:endParaRPr lang="en-IN"/>
          </a:p>
        </p:txBody>
      </p:sp>
      <p:sp>
        <p:nvSpPr>
          <p:cNvPr id="5" name="Title 4">
            <a:extLst>
              <a:ext uri="{FF2B5EF4-FFF2-40B4-BE49-F238E27FC236}">
                <a16:creationId xmlns:a16="http://schemas.microsoft.com/office/drawing/2014/main" id="{BE6BA68C-7068-4365-9916-485E6B2740B9}"/>
              </a:ext>
            </a:extLst>
          </p:cNvPr>
          <p:cNvSpPr>
            <a:spLocks noGrp="1"/>
          </p:cNvSpPr>
          <p:nvPr>
            <p:ph type="title"/>
          </p:nvPr>
        </p:nvSpPr>
        <p:spPr/>
        <p:txBody>
          <a:bodyPr/>
          <a:lstStyle/>
          <a:p>
            <a:r>
              <a:rPr lang="en-US" dirty="0"/>
              <a:t>Cross Validation</a:t>
            </a:r>
            <a:endParaRPr lang="en-IN" dirty="0"/>
          </a:p>
        </p:txBody>
      </p:sp>
      <p:pic>
        <p:nvPicPr>
          <p:cNvPr id="4098" name="Picture 2" descr="3.1. Cross-validation: evaluating estimator performance — scikit ...">
            <a:extLst>
              <a:ext uri="{FF2B5EF4-FFF2-40B4-BE49-F238E27FC236}">
                <a16:creationId xmlns:a16="http://schemas.microsoft.com/office/drawing/2014/main" id="{4CB76C3C-C2CD-40A8-A8D6-16CCC444A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990" y="1216958"/>
            <a:ext cx="4061818" cy="28132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A5D8239-2EC7-47BB-8B74-87DE8C2A7344}"/>
              </a:ext>
            </a:extLst>
          </p:cNvPr>
          <p:cNvSpPr/>
          <p:nvPr/>
        </p:nvSpPr>
        <p:spPr>
          <a:xfrm>
            <a:off x="510182" y="1216958"/>
            <a:ext cx="4061818" cy="2677656"/>
          </a:xfrm>
          <a:prstGeom prst="rect">
            <a:avLst/>
          </a:prstGeom>
        </p:spPr>
        <p:txBody>
          <a:bodyPr wrap="square">
            <a:spAutoFit/>
          </a:bodyPr>
          <a:lstStyle/>
          <a:p>
            <a:pPr fontAlgn="base"/>
            <a:r>
              <a:rPr lang="en-US" sz="1400" dirty="0">
                <a:latin typeface="Source Serif Pro"/>
              </a:rPr>
              <a:t>Cross-validation is a resampling technique used to evaluate machine learning models on a limited data set.</a:t>
            </a:r>
          </a:p>
          <a:p>
            <a:pPr fontAlgn="base"/>
            <a:endParaRPr lang="en-US" sz="1400" dirty="0">
              <a:latin typeface="Source Serif Pro"/>
            </a:endParaRPr>
          </a:p>
          <a:p>
            <a:pPr fontAlgn="base"/>
            <a:endParaRPr lang="en-US" sz="1400" dirty="0">
              <a:latin typeface="Source Serif Pro"/>
            </a:endParaRPr>
          </a:p>
          <a:p>
            <a:pPr fontAlgn="base"/>
            <a:r>
              <a:rPr lang="en-US" sz="1400" dirty="0">
                <a:latin typeface="Source Serif Pro"/>
              </a:rPr>
              <a:t>The most common use of cross-validation is the k-fold cross-validation method. Our training set is split into</a:t>
            </a:r>
            <a:r>
              <a:rPr lang="en-US" sz="1400" i="1" dirty="0">
                <a:latin typeface="Georgia" panose="02040502050405020303" pitchFamily="18" charset="0"/>
              </a:rPr>
              <a:t> K</a:t>
            </a:r>
            <a:r>
              <a:rPr lang="en-US" sz="1400" dirty="0">
                <a:latin typeface="Source Serif Pro"/>
              </a:rPr>
              <a:t> partitions, the model is trained on </a:t>
            </a:r>
            <a:r>
              <a:rPr lang="en-US" sz="1400" i="1" dirty="0">
                <a:latin typeface="Georgia" panose="02040502050405020303" pitchFamily="18" charset="0"/>
              </a:rPr>
              <a:t>K-1 </a:t>
            </a:r>
            <a:r>
              <a:rPr lang="en-US" sz="1400" dirty="0">
                <a:latin typeface="Source Serif Pro"/>
              </a:rPr>
              <a:t>partitions and the test error is predicted and computed on the </a:t>
            </a:r>
            <a:r>
              <a:rPr lang="en-US" sz="1400" i="1" dirty="0">
                <a:latin typeface="Georgia" panose="02040502050405020303" pitchFamily="18" charset="0"/>
              </a:rPr>
              <a:t>Kth</a:t>
            </a:r>
            <a:r>
              <a:rPr lang="en-US" sz="1400" dirty="0">
                <a:latin typeface="Source Serif Pro"/>
              </a:rPr>
              <a:t> partition. This is repeated for each unique group and the test errors are averaged across.</a:t>
            </a:r>
          </a:p>
        </p:txBody>
      </p:sp>
    </p:spTree>
    <p:extLst>
      <p:ext uri="{BB962C8B-B14F-4D97-AF65-F5344CB8AC3E}">
        <p14:creationId xmlns:p14="http://schemas.microsoft.com/office/powerpoint/2010/main" val="1471954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04169E-AFD5-440C-AF00-4CA707432E66}"/>
              </a:ext>
            </a:extLst>
          </p:cNvPr>
          <p:cNvSpPr txBox="1"/>
          <p:nvPr/>
        </p:nvSpPr>
        <p:spPr>
          <a:xfrm>
            <a:off x="609600" y="288925"/>
            <a:ext cx="6705600" cy="461665"/>
          </a:xfrm>
          <a:prstGeom prst="rect">
            <a:avLst/>
          </a:prstGeom>
          <a:noFill/>
        </p:spPr>
        <p:txBody>
          <a:bodyPr wrap="square" rtlCol="0">
            <a:spAutoFit/>
          </a:bodyPr>
          <a:lstStyle/>
          <a:p>
            <a:r>
              <a:rPr lang="en-IN" sz="2400" b="1" dirty="0">
                <a:solidFill>
                  <a:srgbClr val="E72D40"/>
                </a:solidFill>
              </a:rPr>
              <a:t>Let’s see code examples</a:t>
            </a:r>
          </a:p>
        </p:txBody>
      </p:sp>
      <p:pic>
        <p:nvPicPr>
          <p:cNvPr id="3074" name="Picture 2" descr="Coding Freak by Hakuna on Dribbble">
            <a:extLst>
              <a:ext uri="{FF2B5EF4-FFF2-40B4-BE49-F238E27FC236}">
                <a16:creationId xmlns:a16="http://schemas.microsoft.com/office/drawing/2014/main" id="{FE76B836-6B4E-4A0F-91A1-282D1D7E7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22325"/>
            <a:ext cx="5870575" cy="417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6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654550"/>
            <a:chOff x="0" y="0"/>
            <a:chExt cx="9144000" cy="4654550"/>
          </a:xfrm>
        </p:grpSpPr>
        <p:sp>
          <p:nvSpPr>
            <p:cNvPr id="3" name="object 3"/>
            <p:cNvSpPr/>
            <p:nvPr/>
          </p:nvSpPr>
          <p:spPr>
            <a:xfrm>
              <a:off x="7930895" y="210311"/>
              <a:ext cx="813816" cy="21640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0"/>
              <a:ext cx="9144000" cy="4654550"/>
            </a:xfrm>
            <a:custGeom>
              <a:avLst/>
              <a:gdLst/>
              <a:ahLst/>
              <a:cxnLst/>
              <a:rect l="l" t="t" r="r" b="b"/>
              <a:pathLst>
                <a:path w="9144000" h="4654550">
                  <a:moveTo>
                    <a:pt x="9144000" y="0"/>
                  </a:moveTo>
                  <a:lnTo>
                    <a:pt x="0" y="0"/>
                  </a:lnTo>
                  <a:lnTo>
                    <a:pt x="0" y="4654296"/>
                  </a:lnTo>
                  <a:lnTo>
                    <a:pt x="9144000" y="4654296"/>
                  </a:lnTo>
                  <a:lnTo>
                    <a:pt x="9144000" y="0"/>
                  </a:lnTo>
                  <a:close/>
                </a:path>
              </a:pathLst>
            </a:custGeom>
            <a:solidFill>
              <a:srgbClr val="FFFFFF"/>
            </a:solidFill>
          </p:spPr>
          <p:txBody>
            <a:bodyPr wrap="square" lIns="0" tIns="0" rIns="0" bIns="0" rtlCol="0"/>
            <a:lstStyle/>
            <a:p>
              <a:endParaRPr/>
            </a:p>
          </p:txBody>
        </p:sp>
        <p:sp>
          <p:nvSpPr>
            <p:cNvPr id="5" name="object 5"/>
            <p:cNvSpPr/>
            <p:nvPr/>
          </p:nvSpPr>
          <p:spPr>
            <a:xfrm>
              <a:off x="664463" y="573023"/>
              <a:ext cx="2057400" cy="548639"/>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634085" y="2583891"/>
            <a:ext cx="2545080" cy="636905"/>
          </a:xfrm>
          <a:prstGeom prst="rect">
            <a:avLst/>
          </a:prstGeom>
        </p:spPr>
        <p:txBody>
          <a:bodyPr vert="horz" wrap="square" lIns="0" tIns="13970" rIns="0" bIns="0" rtlCol="0">
            <a:spAutoFit/>
          </a:bodyPr>
          <a:lstStyle/>
          <a:p>
            <a:pPr marL="12700">
              <a:lnSpc>
                <a:spcPct val="100000"/>
              </a:lnSpc>
              <a:spcBef>
                <a:spcPts val="110"/>
              </a:spcBef>
            </a:pPr>
            <a:r>
              <a:rPr sz="4000" spc="10" dirty="0">
                <a:solidFill>
                  <a:srgbClr val="000000"/>
                </a:solidFill>
                <a:latin typeface="Trebuchet MS"/>
                <a:cs typeface="Trebuchet MS"/>
              </a:rPr>
              <a:t>Thank</a:t>
            </a:r>
            <a:r>
              <a:rPr sz="4000" spc="-275" dirty="0">
                <a:solidFill>
                  <a:srgbClr val="000000"/>
                </a:solidFill>
                <a:latin typeface="Trebuchet MS"/>
                <a:cs typeface="Trebuchet MS"/>
              </a:rPr>
              <a:t> </a:t>
            </a:r>
            <a:r>
              <a:rPr sz="4000" spc="-35" dirty="0">
                <a:solidFill>
                  <a:srgbClr val="000000"/>
                </a:solidFill>
                <a:latin typeface="Trebuchet MS"/>
                <a:cs typeface="Trebuchet MS"/>
              </a:rPr>
              <a:t>You!</a:t>
            </a:r>
            <a:endParaRPr sz="4000">
              <a:latin typeface="Trebuchet MS"/>
              <a:cs typeface="Trebuchet MS"/>
            </a:endParaRPr>
          </a:p>
        </p:txBody>
      </p:sp>
      <p:sp>
        <p:nvSpPr>
          <p:cNvPr id="7" name="object 7"/>
          <p:cNvSpPr/>
          <p:nvPr/>
        </p:nvSpPr>
        <p:spPr>
          <a:xfrm>
            <a:off x="7583423" y="0"/>
            <a:ext cx="1356359" cy="1578863"/>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19225" y="1035761"/>
            <a:ext cx="1214120" cy="238125"/>
          </a:xfrm>
          <a:prstGeom prst="rect">
            <a:avLst/>
          </a:prstGeom>
        </p:spPr>
        <p:txBody>
          <a:bodyPr vert="horz" wrap="square" lIns="0" tIns="12065" rIns="0" bIns="0" rtlCol="0">
            <a:spAutoFit/>
          </a:bodyPr>
          <a:lstStyle/>
          <a:p>
            <a:pPr marL="12700">
              <a:lnSpc>
                <a:spcPct val="100000"/>
              </a:lnSpc>
              <a:spcBef>
                <a:spcPts val="95"/>
              </a:spcBef>
            </a:pPr>
            <a:r>
              <a:rPr sz="1400" i="1" spc="30" dirty="0">
                <a:latin typeface="Arial"/>
                <a:cs typeface="Arial"/>
              </a:rPr>
              <a:t>#</a:t>
            </a:r>
            <a:r>
              <a:rPr sz="1400" i="1" spc="-20" dirty="0">
                <a:latin typeface="Arial"/>
                <a:cs typeface="Arial"/>
              </a:rPr>
              <a:t>Li</a:t>
            </a:r>
            <a:r>
              <a:rPr sz="1400" i="1" spc="-30" dirty="0">
                <a:latin typeface="Arial"/>
                <a:cs typeface="Arial"/>
              </a:rPr>
              <a:t>f</a:t>
            </a:r>
            <a:r>
              <a:rPr sz="1400" i="1" spc="10" dirty="0">
                <a:latin typeface="Arial"/>
                <a:cs typeface="Arial"/>
              </a:rPr>
              <a:t>e</a:t>
            </a:r>
            <a:r>
              <a:rPr sz="1400" i="1" spc="-40" dirty="0">
                <a:latin typeface="Arial"/>
                <a:cs typeface="Arial"/>
              </a:rPr>
              <a:t>KoK</a:t>
            </a:r>
            <a:r>
              <a:rPr sz="1400" i="1" spc="-50" dirty="0">
                <a:latin typeface="Arial"/>
                <a:cs typeface="Arial"/>
              </a:rPr>
              <a:t>a</a:t>
            </a:r>
            <a:r>
              <a:rPr sz="1400" i="1" dirty="0">
                <a:latin typeface="Arial"/>
                <a:cs typeface="Arial"/>
              </a:rPr>
              <a:t>r</a:t>
            </a:r>
            <a:r>
              <a:rPr sz="1400" i="1" spc="-5" dirty="0">
                <a:latin typeface="Arial"/>
                <a:cs typeface="Arial"/>
              </a:rPr>
              <a:t>o</a:t>
            </a:r>
            <a:r>
              <a:rPr sz="1400" i="1" spc="-20" dirty="0">
                <a:latin typeface="Arial"/>
                <a:cs typeface="Arial"/>
              </a:rPr>
              <a:t>Li</a:t>
            </a:r>
            <a:r>
              <a:rPr sz="1400" i="1" spc="-30" dirty="0">
                <a:latin typeface="Arial"/>
                <a:cs typeface="Arial"/>
              </a:rPr>
              <a:t>f</a:t>
            </a:r>
            <a:r>
              <a:rPr sz="1400" i="1" spc="20" dirty="0">
                <a:latin typeface="Arial"/>
                <a:cs typeface="Arial"/>
              </a:rPr>
              <a:t>t</a:t>
            </a:r>
            <a:endParaRPr sz="1400">
              <a:latin typeface="Arial"/>
              <a:cs typeface="Arial"/>
            </a:endParaRPr>
          </a:p>
        </p:txBody>
      </p:sp>
      <p:sp>
        <p:nvSpPr>
          <p:cNvPr id="9" name="object 9"/>
          <p:cNvSpPr txBox="1"/>
          <p:nvPr/>
        </p:nvSpPr>
        <p:spPr>
          <a:xfrm>
            <a:off x="8442197" y="4057903"/>
            <a:ext cx="156210" cy="165100"/>
          </a:xfrm>
          <a:prstGeom prst="rect">
            <a:avLst/>
          </a:prstGeom>
        </p:spPr>
        <p:txBody>
          <a:bodyPr vert="horz" wrap="square" lIns="0" tIns="14605" rIns="0" bIns="0" rtlCol="0">
            <a:spAutoFit/>
          </a:bodyPr>
          <a:lstStyle/>
          <a:p>
            <a:pPr marL="12700">
              <a:lnSpc>
                <a:spcPct val="100000"/>
              </a:lnSpc>
              <a:spcBef>
                <a:spcPts val="115"/>
              </a:spcBef>
            </a:pPr>
            <a:r>
              <a:rPr sz="900" spc="40" dirty="0">
                <a:solidFill>
                  <a:srgbClr val="E72C40"/>
                </a:solidFill>
                <a:latin typeface="Trebuchet MS"/>
                <a:cs typeface="Trebuchet MS"/>
              </a:rPr>
              <a:t>24</a:t>
            </a:r>
            <a:endParaRPr sz="900">
              <a:latin typeface="Trebuchet MS"/>
              <a:cs typeface="Trebuchet MS"/>
            </a:endParaRPr>
          </a:p>
        </p:txBody>
      </p:sp>
      <p:sp>
        <p:nvSpPr>
          <p:cNvPr id="11" name="TextBox 10">
            <a:extLst>
              <a:ext uri="{FF2B5EF4-FFF2-40B4-BE49-F238E27FC236}">
                <a16:creationId xmlns:a16="http://schemas.microsoft.com/office/drawing/2014/main" id="{9E5AE1A6-CBA5-4987-81EB-DF578246C137}"/>
              </a:ext>
            </a:extLst>
          </p:cNvPr>
          <p:cNvSpPr txBox="1"/>
          <p:nvPr/>
        </p:nvSpPr>
        <p:spPr>
          <a:xfrm>
            <a:off x="533400" y="4167582"/>
            <a:ext cx="7467600" cy="307777"/>
          </a:xfrm>
          <a:prstGeom prst="rect">
            <a:avLst/>
          </a:prstGeom>
          <a:noFill/>
        </p:spPr>
        <p:txBody>
          <a:bodyPr wrap="square">
            <a:spAutoFit/>
          </a:bodyPr>
          <a:lstStyle/>
          <a:p>
            <a:r>
              <a:rPr lang="en-IN" sz="1400" dirty="0">
                <a:solidFill>
                  <a:schemeClr val="tx2">
                    <a:lumMod val="60000"/>
                    <a:lumOff val="40000"/>
                  </a:schemeClr>
                </a:solidFill>
                <a:hlinkClick r:id="rId5">
                  <a:extLst>
                    <a:ext uri="{A12FA001-AC4F-418D-AE19-62706E023703}">
                      <ahyp:hlinkClr xmlns:ahyp="http://schemas.microsoft.com/office/drawing/2018/hyperlinkcolor" val="tx"/>
                    </a:ext>
                  </a:extLst>
                </a:hlinkClick>
              </a:rPr>
              <a:t>https://www.geeksforgeeks.org/role-of-log-odds-in-logistic-regression/</a:t>
            </a:r>
            <a:r>
              <a:rPr lang="en-IN" sz="1400" dirty="0">
                <a:solidFill>
                  <a:schemeClr val="tx2">
                    <a:lumMod val="60000"/>
                    <a:lumOff val="40000"/>
                  </a:schemeClr>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AFF5C-7FC8-4109-B8D4-C404924A67AE}"/>
              </a:ext>
            </a:extLst>
          </p:cNvPr>
          <p:cNvSpPr>
            <a:spLocks noGrp="1"/>
          </p:cNvSpPr>
          <p:nvPr>
            <p:ph idx="15"/>
          </p:nvPr>
        </p:nvSpPr>
        <p:spPr>
          <a:xfrm>
            <a:off x="457201" y="963009"/>
            <a:ext cx="4114800" cy="1084378"/>
          </a:xfrm>
        </p:spPr>
        <p:txBody>
          <a:bodyPr/>
          <a:lstStyle/>
          <a:p>
            <a:pPr>
              <a:spcBef>
                <a:spcPts val="600"/>
              </a:spcBef>
              <a:spcAft>
                <a:spcPts val="600"/>
              </a:spcAft>
            </a:pPr>
            <a:r>
              <a:rPr lang="en-IN" sz="1400" b="1" u="sng" dirty="0">
                <a:solidFill>
                  <a:srgbClr val="FF0507"/>
                </a:solidFill>
                <a:latin typeface="Proxima Nova Light" panose="02000506030000020004" pitchFamily="2" charset="77"/>
              </a:rPr>
              <a:t>Regression</a:t>
            </a:r>
          </a:p>
          <a:p>
            <a:pPr marL="285743" indent="-285743" algn="l">
              <a:spcBef>
                <a:spcPts val="600"/>
              </a:spcBef>
              <a:spcAft>
                <a:spcPts val="600"/>
              </a:spcAft>
              <a:buFont typeface="Arial" charset="0"/>
              <a:buChar char="•"/>
            </a:pPr>
            <a:r>
              <a:rPr lang="en-IN" sz="1275" dirty="0">
                <a:latin typeface="Proxima Nova Light" panose="02000506030000020004" pitchFamily="2" charset="77"/>
              </a:rPr>
              <a:t>Used when output is a Continuous Variable</a:t>
            </a:r>
          </a:p>
          <a:p>
            <a:pPr marL="285743" indent="-285743" algn="l">
              <a:spcBef>
                <a:spcPts val="600"/>
              </a:spcBef>
              <a:spcAft>
                <a:spcPts val="600"/>
              </a:spcAft>
              <a:buFont typeface="Arial" charset="0"/>
              <a:buChar char="•"/>
            </a:pPr>
            <a:r>
              <a:rPr lang="en-IN" sz="1275" dirty="0">
                <a:latin typeface="Proxima Nova Light" panose="02000506030000020004" pitchFamily="2" charset="77"/>
              </a:rPr>
              <a:t>Want to predict the actual value of something</a:t>
            </a: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70439"/>
            <a:ext cx="2057400" cy="138499"/>
          </a:xfrm>
          <a:prstGeom prst="rect">
            <a:avLst/>
          </a:prstGeom>
        </p:spPr>
        <p:txBody>
          <a:bodyPr/>
          <a:lstStyle/>
          <a:p>
            <a:pPr algn="r"/>
            <a:fld id="{273EEA2F-D825-49D3-9C25-497F06EFD3F7}" type="slidenum">
              <a:rPr lang="en-IN" sz="900">
                <a:solidFill>
                  <a:srgbClr val="FF0000"/>
                </a:solidFill>
                <a:latin typeface="Proxima Nova Rg" pitchFamily="50" charset="0"/>
              </a:rPr>
              <a:pPr algn="r"/>
              <a:t>3</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5" y="129392"/>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Regression v/s Classification</a:t>
            </a:r>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4965863" y="963009"/>
            <a:ext cx="3942468" cy="1084378"/>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600"/>
              </a:spcBef>
              <a:spcAft>
                <a:spcPts val="600"/>
              </a:spcAft>
            </a:pPr>
            <a:r>
              <a:rPr lang="en-IN" sz="1400" b="1" u="sng" dirty="0">
                <a:solidFill>
                  <a:srgbClr val="FF0507"/>
                </a:solidFill>
                <a:latin typeface="Proxima Nova Light" panose="02000506030000020004" pitchFamily="2" charset="77"/>
              </a:rPr>
              <a:t>Classification</a:t>
            </a:r>
          </a:p>
          <a:p>
            <a:pPr marL="285743" indent="-285743" algn="l">
              <a:lnSpc>
                <a:spcPct val="100000"/>
              </a:lnSpc>
              <a:spcBef>
                <a:spcPts val="600"/>
              </a:spcBef>
              <a:spcAft>
                <a:spcPts val="600"/>
              </a:spcAft>
              <a:buFont typeface="Arial" charset="0"/>
              <a:buChar char="•"/>
            </a:pPr>
            <a:r>
              <a:rPr lang="en-IN" sz="1275" dirty="0">
                <a:latin typeface="Proxima Nova Light" panose="02000506030000020004" pitchFamily="2" charset="77"/>
              </a:rPr>
              <a:t>Used when output is a Discrete Variable</a:t>
            </a:r>
          </a:p>
          <a:p>
            <a:pPr marL="285743" indent="-285743" algn="l">
              <a:lnSpc>
                <a:spcPct val="100000"/>
              </a:lnSpc>
              <a:spcBef>
                <a:spcPts val="600"/>
              </a:spcBef>
              <a:spcAft>
                <a:spcPts val="600"/>
              </a:spcAft>
              <a:buFont typeface="Arial" charset="0"/>
              <a:buChar char="•"/>
            </a:pPr>
            <a:r>
              <a:rPr lang="en-IN" sz="1275" dirty="0">
                <a:latin typeface="Proxima Nova Light" panose="02000506030000020004" pitchFamily="2" charset="77"/>
              </a:rPr>
              <a:t>Want to predict different classes</a:t>
            </a:r>
          </a:p>
        </p:txBody>
      </p:sp>
      <p:sp>
        <p:nvSpPr>
          <p:cNvPr id="11" name="Content Placeholder 2">
            <a:extLst>
              <a:ext uri="{FF2B5EF4-FFF2-40B4-BE49-F238E27FC236}">
                <a16:creationId xmlns:a16="http://schemas.microsoft.com/office/drawing/2014/main" id="{5DFAFF5C-7FC8-4109-B8D4-C404924A67AE}"/>
              </a:ext>
            </a:extLst>
          </p:cNvPr>
          <p:cNvSpPr txBox="1">
            <a:spLocks/>
          </p:cNvSpPr>
          <p:nvPr/>
        </p:nvSpPr>
        <p:spPr>
          <a:xfrm>
            <a:off x="4965863" y="2741303"/>
            <a:ext cx="3942468" cy="1646235"/>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600"/>
              </a:spcBef>
              <a:spcAft>
                <a:spcPts val="600"/>
              </a:spcAft>
            </a:pPr>
            <a:r>
              <a:rPr lang="en-IN" sz="1400" b="1" dirty="0">
                <a:latin typeface="Proxima Nova Light" panose="02000506030000020004" pitchFamily="2" charset="77"/>
              </a:rPr>
              <a:t>Examples of Classification problems</a:t>
            </a:r>
          </a:p>
          <a:p>
            <a:pPr marL="285743" indent="-285743" algn="l">
              <a:lnSpc>
                <a:spcPct val="100000"/>
              </a:lnSpc>
              <a:spcBef>
                <a:spcPts val="600"/>
              </a:spcBef>
              <a:spcAft>
                <a:spcPts val="600"/>
              </a:spcAft>
              <a:buFont typeface="Arial" charset="0"/>
              <a:buChar char="•"/>
            </a:pPr>
            <a:r>
              <a:rPr lang="en-IN" sz="1200" dirty="0">
                <a:latin typeface="Proxima Nova Light" panose="02000506030000020004" pitchFamily="2" charset="77"/>
              </a:rPr>
              <a:t>Given an image, does it contain a “cat” or a “dog”?</a:t>
            </a:r>
          </a:p>
          <a:p>
            <a:pPr marL="285743" indent="-285743" algn="l">
              <a:lnSpc>
                <a:spcPct val="100000"/>
              </a:lnSpc>
              <a:spcBef>
                <a:spcPts val="600"/>
              </a:spcBef>
              <a:spcAft>
                <a:spcPts val="600"/>
              </a:spcAft>
              <a:buFont typeface="Arial" charset="0"/>
              <a:buChar char="•"/>
            </a:pPr>
            <a:r>
              <a:rPr lang="en-IN" sz="1200" dirty="0">
                <a:latin typeface="Proxima Nova Light" panose="02000506030000020004" pitchFamily="2" charset="77"/>
              </a:rPr>
              <a:t>Given a review on Amazon, is the sentiment of the review “positive” or “negative”?</a:t>
            </a:r>
          </a:p>
        </p:txBody>
      </p:sp>
      <p:sp>
        <p:nvSpPr>
          <p:cNvPr id="12" name="Content Placeholder 2">
            <a:extLst>
              <a:ext uri="{FF2B5EF4-FFF2-40B4-BE49-F238E27FC236}">
                <a16:creationId xmlns:a16="http://schemas.microsoft.com/office/drawing/2014/main" id="{5DFAFF5C-7FC8-4109-B8D4-C404924A67AE}"/>
              </a:ext>
            </a:extLst>
          </p:cNvPr>
          <p:cNvSpPr txBox="1">
            <a:spLocks/>
          </p:cNvSpPr>
          <p:nvPr/>
        </p:nvSpPr>
        <p:spPr>
          <a:xfrm>
            <a:off x="385995" y="2741303"/>
            <a:ext cx="4186006" cy="1646235"/>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600"/>
              </a:spcBef>
              <a:spcAft>
                <a:spcPts val="600"/>
              </a:spcAft>
            </a:pPr>
            <a:r>
              <a:rPr lang="en-IN" sz="1400" b="1" dirty="0">
                <a:latin typeface="Proxima Nova Light" panose="02000506030000020004" pitchFamily="2" charset="77"/>
              </a:rPr>
              <a:t>Examples of Regression problems</a:t>
            </a:r>
          </a:p>
          <a:p>
            <a:pPr marL="285743" indent="-285743" algn="l">
              <a:lnSpc>
                <a:spcPct val="100000"/>
              </a:lnSpc>
              <a:spcBef>
                <a:spcPts val="600"/>
              </a:spcBef>
              <a:spcAft>
                <a:spcPts val="600"/>
              </a:spcAft>
              <a:buFont typeface="Arial" charset="0"/>
              <a:buChar char="•"/>
            </a:pPr>
            <a:r>
              <a:rPr lang="en-IN" sz="1200" dirty="0">
                <a:latin typeface="Proxima Nova Light" panose="02000506030000020004" pitchFamily="2" charset="77"/>
              </a:rPr>
              <a:t>Given an image, predict the number of “likes” that the image will get on Facebook</a:t>
            </a:r>
          </a:p>
          <a:p>
            <a:pPr marL="285743" indent="-285743" algn="l">
              <a:lnSpc>
                <a:spcPct val="100000"/>
              </a:lnSpc>
              <a:spcBef>
                <a:spcPts val="600"/>
              </a:spcBef>
              <a:spcAft>
                <a:spcPts val="600"/>
              </a:spcAft>
              <a:buFont typeface="Arial" charset="0"/>
              <a:buChar char="•"/>
            </a:pPr>
            <a:r>
              <a:rPr lang="en-IN" sz="1200" dirty="0">
                <a:latin typeface="Proxima Nova Light" panose="02000506030000020004" pitchFamily="2" charset="77"/>
              </a:rPr>
              <a:t>Given a product on Amazon, how many units will it sell next month?</a:t>
            </a:r>
          </a:p>
        </p:txBody>
      </p:sp>
      <p:sp>
        <p:nvSpPr>
          <p:cNvPr id="2" name="Date Placeholder 1"/>
          <p:cNvSpPr>
            <a:spLocks noGrp="1"/>
          </p:cNvSpPr>
          <p:nvPr>
            <p:ph type="dt" sz="half" idx="10"/>
          </p:nvPr>
        </p:nvSpPr>
        <p:spPr/>
        <p:txBody>
          <a:bodyPr/>
          <a:lstStyle/>
          <a:p>
            <a:fld id="{ACE474FF-8AF0-A641-94FB-6B807E2D0C07}" type="datetime1">
              <a:rPr lang="en-IN" smtClean="0"/>
              <a:t>16-01-2022</a:t>
            </a:fld>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ADA550-9D9A-4D83-98BC-76C807BCDE9C}"/>
                  </a:ext>
                </a:extLst>
              </p14:cNvPr>
              <p14:cNvContentPartPr/>
              <p14:nvPr/>
            </p14:nvContentPartPr>
            <p14:xfrm>
              <a:off x="320040" y="797400"/>
              <a:ext cx="8370000" cy="3953880"/>
            </p14:xfrm>
          </p:contentPart>
        </mc:Choice>
        <mc:Fallback>
          <p:pic>
            <p:nvPicPr>
              <p:cNvPr id="4" name="Ink 3">
                <a:extLst>
                  <a:ext uri="{FF2B5EF4-FFF2-40B4-BE49-F238E27FC236}">
                    <a16:creationId xmlns:a16="http://schemas.microsoft.com/office/drawing/2014/main" id="{ACADA550-9D9A-4D83-98BC-76C807BCDE9C}"/>
                  </a:ext>
                </a:extLst>
              </p:cNvPr>
              <p:cNvPicPr/>
              <p:nvPr/>
            </p:nvPicPr>
            <p:blipFill>
              <a:blip r:embed="rId3"/>
              <a:stretch>
                <a:fillRect/>
              </a:stretch>
            </p:blipFill>
            <p:spPr>
              <a:xfrm>
                <a:off x="310680" y="788040"/>
                <a:ext cx="8388720" cy="3972600"/>
              </a:xfrm>
              <a:prstGeom prst="rect">
                <a:avLst/>
              </a:prstGeom>
            </p:spPr>
          </p:pic>
        </mc:Fallback>
      </mc:AlternateContent>
    </p:spTree>
    <p:extLst>
      <p:ext uri="{BB962C8B-B14F-4D97-AF65-F5344CB8AC3E}">
        <p14:creationId xmlns:p14="http://schemas.microsoft.com/office/powerpoint/2010/main" val="17753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A85AB5-E863-4259-97DC-CBA218DFCD79}"/>
              </a:ext>
            </a:extLst>
          </p:cNvPr>
          <p:cNvSpPr>
            <a:spLocks noGrp="1"/>
          </p:cNvSpPr>
          <p:nvPr>
            <p:ph idx="15"/>
          </p:nvPr>
        </p:nvSpPr>
        <p:spPr/>
        <p:txBody>
          <a:bodyPr/>
          <a:lstStyle/>
          <a:p>
            <a:endParaRPr lang="en-IN"/>
          </a:p>
        </p:txBody>
      </p:sp>
      <p:sp>
        <p:nvSpPr>
          <p:cNvPr id="3" name="Title 2">
            <a:extLst>
              <a:ext uri="{FF2B5EF4-FFF2-40B4-BE49-F238E27FC236}">
                <a16:creationId xmlns:a16="http://schemas.microsoft.com/office/drawing/2014/main" id="{8F6D7185-9DAF-4734-9350-68218ABBF0E9}"/>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8E0E0B6-1200-47E8-BEDC-F3E2C4309D48}"/>
                  </a:ext>
                </a:extLst>
              </p14:cNvPr>
              <p14:cNvContentPartPr/>
              <p14:nvPr/>
            </p14:nvContentPartPr>
            <p14:xfrm>
              <a:off x="567720" y="667440"/>
              <a:ext cx="8337960" cy="4297680"/>
            </p14:xfrm>
          </p:contentPart>
        </mc:Choice>
        <mc:Fallback>
          <p:pic>
            <p:nvPicPr>
              <p:cNvPr id="4" name="Ink 3">
                <a:extLst>
                  <a:ext uri="{FF2B5EF4-FFF2-40B4-BE49-F238E27FC236}">
                    <a16:creationId xmlns:a16="http://schemas.microsoft.com/office/drawing/2014/main" id="{58E0E0B6-1200-47E8-BEDC-F3E2C4309D48}"/>
                  </a:ext>
                </a:extLst>
              </p:cNvPr>
              <p:cNvPicPr/>
              <p:nvPr/>
            </p:nvPicPr>
            <p:blipFill>
              <a:blip r:embed="rId3"/>
              <a:stretch>
                <a:fillRect/>
              </a:stretch>
            </p:blipFill>
            <p:spPr>
              <a:xfrm>
                <a:off x="558360" y="658080"/>
                <a:ext cx="8356680" cy="4316400"/>
              </a:xfrm>
              <a:prstGeom prst="rect">
                <a:avLst/>
              </a:prstGeom>
            </p:spPr>
          </p:pic>
        </mc:Fallback>
      </mc:AlternateContent>
    </p:spTree>
    <p:extLst>
      <p:ext uri="{BB962C8B-B14F-4D97-AF65-F5344CB8AC3E}">
        <p14:creationId xmlns:p14="http://schemas.microsoft.com/office/powerpoint/2010/main" val="113000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462726" y="4675064"/>
            <a:ext cx="2057400" cy="138499"/>
          </a:xfrm>
          <a:prstGeom prst="rect">
            <a:avLst/>
          </a:prstGeom>
        </p:spPr>
        <p:txBody>
          <a:bodyPr/>
          <a:lstStyle/>
          <a:p>
            <a:fld id="{E1074919-AC28-3C4F-8039-27D3D8CCFE52}" type="datetime1">
              <a:rPr lang="en-IN" sz="900">
                <a:solidFill>
                  <a:srgbClr val="FF0000"/>
                </a:solidFill>
                <a:latin typeface="Proxima Nova Rg" pitchFamily="50" charset="0"/>
              </a:rPr>
              <a:t>16-01-2022</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70439"/>
            <a:ext cx="2057400" cy="138499"/>
          </a:xfrm>
          <a:prstGeom prst="rect">
            <a:avLst/>
          </a:prstGeom>
        </p:spPr>
        <p:txBody>
          <a:bodyPr/>
          <a:lstStyle/>
          <a:p>
            <a:pPr algn="r"/>
            <a:fld id="{273EEA2F-D825-49D3-9C25-497F06EFD3F7}" type="slidenum">
              <a:rPr lang="en-IN" sz="900">
                <a:solidFill>
                  <a:srgbClr val="FF0000"/>
                </a:solidFill>
                <a:latin typeface="Proxima Nova Rg" pitchFamily="50" charset="0"/>
              </a:rPr>
              <a:pPr algn="r"/>
              <a:t>5</a:t>
            </a:fld>
            <a:endParaRPr lang="en-IN" sz="900" dirty="0">
              <a:solidFill>
                <a:srgbClr val="FF0000"/>
              </a:solidFill>
              <a:latin typeface="Proxima Nova Rg" pitchFamily="50" charset="0"/>
            </a:endParaRPr>
          </a:p>
        </p:txBody>
      </p:sp>
      <p:sp>
        <p:nvSpPr>
          <p:cNvPr id="2" name="Rectangle 1"/>
          <p:cNvSpPr/>
          <p:nvPr/>
        </p:nvSpPr>
        <p:spPr>
          <a:xfrm>
            <a:off x="254666" y="211583"/>
            <a:ext cx="3719673" cy="375487"/>
          </a:xfrm>
          <a:prstGeom prst="rect">
            <a:avLst/>
          </a:prstGeom>
        </p:spPr>
        <p:txBody>
          <a:bodyPr wrap="none">
            <a:spAutoFit/>
          </a:bodyPr>
          <a:lstStyle/>
          <a:p>
            <a:pPr defTabSz="685800">
              <a:lnSpc>
                <a:spcPct val="80000"/>
              </a:lnSpc>
              <a:spcBef>
                <a:spcPct val="0"/>
              </a:spcBef>
            </a:pPr>
            <a:r>
              <a:rPr lang="en-US" sz="2300" dirty="0">
                <a:solidFill>
                  <a:schemeClr val="bg1"/>
                </a:solidFill>
                <a:latin typeface="Proxima Nova Light" panose="02000506030000020004" pitchFamily="2" charset="77"/>
                <a:ea typeface="+mj-ea"/>
                <a:cs typeface="+mj-cs"/>
              </a:rPr>
              <a:t>What is logistic regression?</a:t>
            </a:r>
          </a:p>
        </p:txBody>
      </p:sp>
      <p:sp>
        <p:nvSpPr>
          <p:cNvPr id="7" name="Rectangle 6"/>
          <p:cNvSpPr/>
          <p:nvPr/>
        </p:nvSpPr>
        <p:spPr>
          <a:xfrm>
            <a:off x="428729" y="858409"/>
            <a:ext cx="8458200" cy="646331"/>
          </a:xfrm>
          <a:prstGeom prst="rect">
            <a:avLst/>
          </a:prstGeom>
        </p:spPr>
        <p:txBody>
          <a:bodyPr wrap="square">
            <a:spAutoFit/>
          </a:bodyPr>
          <a:lstStyle/>
          <a:p>
            <a:r>
              <a:rPr lang="en-US" sz="1200" dirty="0">
                <a:solidFill>
                  <a:srgbClr val="404040"/>
                </a:solidFill>
                <a:latin typeface="Lato"/>
              </a:rPr>
              <a:t>Logistic regression is a classification algorithm used to assign observations to a discrete set of classes. Unlike linear regression which outputs continuous number values, logistic regression transforms its output using the logistic sigmoid function to return a probability value which can then be mapped to two or more discrete classes.</a:t>
            </a:r>
            <a:endParaRPr lang="en-US" sz="1200" dirty="0"/>
          </a:p>
        </p:txBody>
      </p:sp>
      <p:pic>
        <p:nvPicPr>
          <p:cNvPr id="9" name="Picture 2" descr="Linear Regression vs Logistic Regression - Javatpoint">
            <a:extLst>
              <a:ext uri="{FF2B5EF4-FFF2-40B4-BE49-F238E27FC236}">
                <a16:creationId xmlns:a16="http://schemas.microsoft.com/office/drawing/2014/main" id="{826A4609-63ED-47AD-9DC3-B6D5BE509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60290"/>
            <a:ext cx="5468016" cy="23434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2D73506-67CA-40C9-A9C1-77A0C6939845}"/>
                  </a:ext>
                </a:extLst>
              </p14:cNvPr>
              <p14:cNvContentPartPr/>
              <p14:nvPr/>
            </p14:nvContentPartPr>
            <p14:xfrm>
              <a:off x="174240" y="1480320"/>
              <a:ext cx="8875080" cy="3481920"/>
            </p14:xfrm>
          </p:contentPart>
        </mc:Choice>
        <mc:Fallback>
          <p:pic>
            <p:nvPicPr>
              <p:cNvPr id="3" name="Ink 2">
                <a:extLst>
                  <a:ext uri="{FF2B5EF4-FFF2-40B4-BE49-F238E27FC236}">
                    <a16:creationId xmlns:a16="http://schemas.microsoft.com/office/drawing/2014/main" id="{52D73506-67CA-40C9-A9C1-77A0C6939845}"/>
                  </a:ext>
                </a:extLst>
              </p:cNvPr>
              <p:cNvPicPr/>
              <p:nvPr/>
            </p:nvPicPr>
            <p:blipFill>
              <a:blip r:embed="rId4"/>
              <a:stretch>
                <a:fillRect/>
              </a:stretch>
            </p:blipFill>
            <p:spPr>
              <a:xfrm>
                <a:off x="164880" y="1470960"/>
                <a:ext cx="8893800" cy="3500640"/>
              </a:xfrm>
              <a:prstGeom prst="rect">
                <a:avLst/>
              </a:prstGeom>
            </p:spPr>
          </p:pic>
        </mc:Fallback>
      </mc:AlternateContent>
    </p:spTree>
    <p:extLst>
      <p:ext uri="{BB962C8B-B14F-4D97-AF65-F5344CB8AC3E}">
        <p14:creationId xmlns:p14="http://schemas.microsoft.com/office/powerpoint/2010/main" val="183077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D44C50-0E57-41C4-A7F0-67A9CBDB288D}"/>
              </a:ext>
            </a:extLst>
          </p:cNvPr>
          <p:cNvSpPr>
            <a:spLocks noGrp="1"/>
          </p:cNvSpPr>
          <p:nvPr>
            <p:ph type="title"/>
          </p:nvPr>
        </p:nvSpPr>
        <p:spPr/>
        <p:txBody>
          <a:bodyPr/>
          <a:lstStyle/>
          <a:p>
            <a:r>
              <a:rPr lang="en-US" sz="2400" dirty="0">
                <a:solidFill>
                  <a:schemeClr val="bg1"/>
                </a:solidFill>
                <a:latin typeface="Proxima Nova Light" panose="02000506030000020004" pitchFamily="2" charset="77"/>
                <a:ea typeface="+mj-ea"/>
                <a:cs typeface="+mj-cs"/>
              </a:rPr>
              <a:t>Logistic regression</a:t>
            </a:r>
            <a:br>
              <a:rPr lang="en-US" sz="2400" dirty="0">
                <a:solidFill>
                  <a:schemeClr val="bg1"/>
                </a:solidFill>
                <a:latin typeface="Proxima Nova Light" panose="02000506030000020004" pitchFamily="2" charset="77"/>
                <a:ea typeface="+mj-ea"/>
                <a:cs typeface="+mj-cs"/>
              </a:rPr>
            </a:br>
            <a:endParaRPr lang="en-IN" dirty="0"/>
          </a:p>
        </p:txBody>
      </p:sp>
      <p:sp>
        <p:nvSpPr>
          <p:cNvPr id="4" name="Rectangle 3">
            <a:extLst>
              <a:ext uri="{FF2B5EF4-FFF2-40B4-BE49-F238E27FC236}">
                <a16:creationId xmlns:a16="http://schemas.microsoft.com/office/drawing/2014/main" id="{A218F106-8025-4798-ADF5-3A5B2F29BEEA}"/>
              </a:ext>
            </a:extLst>
          </p:cNvPr>
          <p:cNvSpPr/>
          <p:nvPr/>
        </p:nvSpPr>
        <p:spPr>
          <a:xfrm>
            <a:off x="419100" y="835987"/>
            <a:ext cx="8305800" cy="3816429"/>
          </a:xfrm>
          <a:prstGeom prst="rect">
            <a:avLst/>
          </a:prstGeom>
        </p:spPr>
        <p:txBody>
          <a:bodyPr wrap="square">
            <a:spAutoFit/>
          </a:bodyPr>
          <a:lstStyle/>
          <a:p>
            <a:r>
              <a:rPr lang="en-US" sz="1100" b="1" dirty="0">
                <a:solidFill>
                  <a:srgbClr val="FF0000"/>
                </a:solidFill>
                <a:latin typeface="Lato" panose="020F0502020204030203" pitchFamily="34" charset="0"/>
                <a:ea typeface="Lato" panose="020F0502020204030203" pitchFamily="34" charset="0"/>
                <a:cs typeface="Lato" panose="020F0502020204030203" pitchFamily="34" charset="0"/>
              </a:rPr>
              <a:t>Sigmoid activation</a:t>
            </a:r>
          </a:p>
          <a:p>
            <a:r>
              <a:rPr lang="en-US" sz="1100" dirty="0">
                <a:solidFill>
                  <a:srgbClr val="404040"/>
                </a:solidFill>
                <a:latin typeface="Lato" panose="020F0502020204030203" pitchFamily="34" charset="0"/>
                <a:ea typeface="Lato" panose="020F0502020204030203" pitchFamily="34" charset="0"/>
                <a:cs typeface="Lato" panose="020F0502020204030203" pitchFamily="34" charset="0"/>
              </a:rPr>
              <a:t>In order to map predicted values to probabilities, we use the sigmoid function. The function maps any real value into another value between 0 and 1. In machine learning, we use sigmoid to map predictions to probabilities.</a:t>
            </a: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endParaRPr 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pPr lvl="0" fontAlgn="base">
              <a:spcBef>
                <a:spcPct val="0"/>
              </a:spcBef>
              <a:spcAft>
                <a:spcPct val="0"/>
              </a:spcAft>
            </a:pPr>
            <a:endParaRPr lang="en-US" altLang="en-US" sz="1100" b="1" dirty="0">
              <a:solidFill>
                <a:srgbClr val="404040"/>
              </a:solidFill>
              <a:latin typeface="Lato" panose="020F0502020204030203" pitchFamily="34" charset="0"/>
              <a:ea typeface="Lato" panose="020F0502020204030203" pitchFamily="34" charset="0"/>
              <a:cs typeface="Lato" panose="020F0502020204030203" pitchFamily="34" charset="0"/>
            </a:endParaRPr>
          </a:p>
          <a:p>
            <a:pPr lvl="0" fontAlgn="base">
              <a:spcBef>
                <a:spcPct val="0"/>
              </a:spcBef>
              <a:spcAft>
                <a:spcPct val="0"/>
              </a:spcAft>
            </a:pPr>
            <a:r>
              <a:rPr lang="en-US" altLang="en-US" sz="1100" b="1" dirty="0">
                <a:solidFill>
                  <a:srgbClr val="FF0000"/>
                </a:solidFill>
                <a:latin typeface="Lato" panose="020F0502020204030203" pitchFamily="34" charset="0"/>
                <a:ea typeface="Lato" panose="020F0502020204030203" pitchFamily="34" charset="0"/>
                <a:cs typeface="Lato" panose="020F0502020204030203" pitchFamily="34" charset="0"/>
              </a:rPr>
              <a:t>Decision boundary</a:t>
            </a:r>
          </a:p>
          <a:p>
            <a:pPr lvl="0" fontAlgn="base">
              <a:spcBef>
                <a:spcPct val="0"/>
              </a:spcBef>
              <a:spcAft>
                <a:spcPct val="0"/>
              </a:spcAft>
            </a:pPr>
            <a:r>
              <a:rPr lang="en-US" altLang="en-US" sz="1100" dirty="0">
                <a:solidFill>
                  <a:srgbClr val="404040"/>
                </a:solidFill>
                <a:latin typeface="Lato" panose="020F0502020204030203" pitchFamily="34" charset="0"/>
                <a:ea typeface="Lato" panose="020F0502020204030203" pitchFamily="34" charset="0"/>
                <a:cs typeface="Lato" panose="020F0502020204030203" pitchFamily="34" charset="0"/>
              </a:rPr>
              <a:t>Our current prediction function returns a probability score between 0 and 1. In order to map this to a discrete class (true/false, cat/dog), we select a threshold value or tipping point above which we will classify values into class 1 and below which we classify values into class 2.</a:t>
            </a:r>
          </a:p>
          <a:p>
            <a:pPr lvl="0" fontAlgn="base">
              <a:spcBef>
                <a:spcPct val="0"/>
              </a:spcBef>
              <a:spcAft>
                <a:spcPct val="0"/>
              </a:spcAft>
            </a:pPr>
            <a:endParaRPr lang="en-US" altLang="en-US" sz="1100" dirty="0">
              <a:solidFill>
                <a:srgbClr val="404040"/>
              </a:solidFill>
              <a:latin typeface="Lato" panose="020F0502020204030203" pitchFamily="34" charset="0"/>
              <a:ea typeface="Lato" panose="020F0502020204030203" pitchFamily="34" charset="0"/>
              <a:cs typeface="Lato" panose="020F0502020204030203" pitchFamily="34" charset="0"/>
            </a:endParaRPr>
          </a:p>
          <a:p>
            <a:pPr lvl="0" algn="ctr" defTabSz="914400" eaLnBrk="0" fontAlgn="base" hangingPunct="0">
              <a:spcBef>
                <a:spcPct val="0"/>
              </a:spcBef>
              <a:spcAft>
                <a:spcPct val="0"/>
              </a:spcAft>
            </a:pPr>
            <a:r>
              <a:rPr lang="en-US" altLang="en-US" sz="1100" dirty="0">
                <a:solidFill>
                  <a:srgbClr val="404040"/>
                </a:solidFill>
                <a:latin typeface="Lato" panose="020F0502020204030203" pitchFamily="34" charset="0"/>
                <a:ea typeface="Lato" panose="020F0502020204030203" pitchFamily="34" charset="0"/>
                <a:cs typeface="Lato" panose="020F0502020204030203" pitchFamily="34" charset="0"/>
              </a:rPr>
              <a:t>p≥0.5,class=1</a:t>
            </a:r>
          </a:p>
          <a:p>
            <a:pPr lvl="0" algn="ctr" defTabSz="914400" eaLnBrk="0" fontAlgn="base" hangingPunct="0">
              <a:spcBef>
                <a:spcPct val="0"/>
              </a:spcBef>
              <a:spcAft>
                <a:spcPct val="0"/>
              </a:spcAft>
            </a:pPr>
            <a:r>
              <a:rPr lang="en-US" altLang="en-US" sz="1100" dirty="0">
                <a:solidFill>
                  <a:srgbClr val="404040"/>
                </a:solidFill>
                <a:latin typeface="Lato" panose="020F0502020204030203" pitchFamily="34" charset="0"/>
                <a:ea typeface="Lato" panose="020F0502020204030203" pitchFamily="34" charset="0"/>
                <a:cs typeface="Lato" panose="020F0502020204030203" pitchFamily="34" charset="0"/>
              </a:rPr>
              <a:t>p&lt;0.5,class=0</a:t>
            </a:r>
            <a:endParaRPr lang="en-US" altLang="en-US" sz="10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_images/logistic_regression_sigmoid_w_threshold.png">
            <a:extLst>
              <a:ext uri="{FF2B5EF4-FFF2-40B4-BE49-F238E27FC236}">
                <a16:creationId xmlns:a16="http://schemas.microsoft.com/office/drawing/2014/main" id="{F90023CF-2B99-49A5-926A-F886E75E8B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1812925"/>
            <a:ext cx="1916309" cy="13428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F82EB000-F848-4121-A0E3-E47CFFD83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1912570"/>
            <a:ext cx="1762125" cy="7843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0F1AD75-593C-4737-A29B-8079BB150808}"/>
              </a:ext>
            </a:extLst>
          </p:cNvPr>
          <p:cNvSpPr txBox="1"/>
          <p:nvPr/>
        </p:nvSpPr>
        <p:spPr>
          <a:xfrm>
            <a:off x="5791200" y="2173679"/>
            <a:ext cx="3195797" cy="523220"/>
          </a:xfrm>
          <a:prstGeom prst="rect">
            <a:avLst/>
          </a:prstGeom>
          <a:noFill/>
        </p:spPr>
        <p:txBody>
          <a:bodyPr wrap="square">
            <a:spAutoFit/>
          </a:bodyPr>
          <a:lstStyle/>
          <a:p>
            <a:r>
              <a:rPr lang="en-IN" sz="1400" b="1" i="0" dirty="0">
                <a:solidFill>
                  <a:srgbClr val="292929"/>
                </a:solidFill>
                <a:effectLst/>
                <a:latin typeface="Menlo"/>
              </a:rPr>
              <a:t>def</a:t>
            </a:r>
            <a:r>
              <a:rPr lang="en-IN" sz="1400" b="0" i="0" dirty="0">
                <a:solidFill>
                  <a:srgbClr val="292929"/>
                </a:solidFill>
                <a:effectLst/>
                <a:latin typeface="Menlo"/>
              </a:rPr>
              <a:t> sigmoid(z):</a:t>
            </a:r>
            <a:br>
              <a:rPr lang="en-IN" sz="1400" dirty="0"/>
            </a:br>
            <a:r>
              <a:rPr lang="en-IN" sz="1400" dirty="0"/>
              <a:t>	</a:t>
            </a:r>
            <a:r>
              <a:rPr lang="en-IN" sz="1400" b="1" i="0" dirty="0">
                <a:solidFill>
                  <a:srgbClr val="292929"/>
                </a:solidFill>
                <a:effectLst/>
                <a:latin typeface="Menlo"/>
              </a:rPr>
              <a:t>return</a:t>
            </a:r>
            <a:r>
              <a:rPr lang="en-IN" sz="1400" b="0" i="0" dirty="0">
                <a:solidFill>
                  <a:srgbClr val="292929"/>
                </a:solidFill>
                <a:effectLst/>
                <a:latin typeface="Menlo"/>
              </a:rPr>
              <a:t> 1.0 / (1 + </a:t>
            </a:r>
            <a:r>
              <a:rPr lang="en-IN" sz="1400" b="0" i="0" dirty="0" err="1">
                <a:solidFill>
                  <a:srgbClr val="292929"/>
                </a:solidFill>
                <a:effectLst/>
                <a:latin typeface="Menlo"/>
              </a:rPr>
              <a:t>np.exp</a:t>
            </a:r>
            <a:r>
              <a:rPr lang="en-IN" sz="1400" b="0" i="0" dirty="0">
                <a:solidFill>
                  <a:srgbClr val="292929"/>
                </a:solidFill>
                <a:effectLst/>
                <a:latin typeface="Menlo"/>
              </a:rPr>
              <a:t>(-z))</a:t>
            </a:r>
            <a:endParaRPr lang="en-IN" sz="1400" dirty="0"/>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4519F4F3-0B82-4BAA-841B-B1809A888445}"/>
                  </a:ext>
                </a:extLst>
              </p14:cNvPr>
              <p14:cNvContentPartPr/>
              <p14:nvPr/>
            </p14:nvContentPartPr>
            <p14:xfrm>
              <a:off x="192600" y="844920"/>
              <a:ext cx="5266800" cy="3933360"/>
            </p14:xfrm>
          </p:contentPart>
        </mc:Choice>
        <mc:Fallback>
          <p:pic>
            <p:nvPicPr>
              <p:cNvPr id="8" name="Ink 7">
                <a:extLst>
                  <a:ext uri="{FF2B5EF4-FFF2-40B4-BE49-F238E27FC236}">
                    <a16:creationId xmlns:a16="http://schemas.microsoft.com/office/drawing/2014/main" id="{4519F4F3-0B82-4BAA-841B-B1809A888445}"/>
                  </a:ext>
                </a:extLst>
              </p:cNvPr>
              <p:cNvPicPr/>
              <p:nvPr/>
            </p:nvPicPr>
            <p:blipFill>
              <a:blip r:embed="rId5"/>
              <a:stretch>
                <a:fillRect/>
              </a:stretch>
            </p:blipFill>
            <p:spPr>
              <a:xfrm>
                <a:off x="183240" y="835560"/>
                <a:ext cx="5285520" cy="3952080"/>
              </a:xfrm>
              <a:prstGeom prst="rect">
                <a:avLst/>
              </a:prstGeom>
            </p:spPr>
          </p:pic>
        </mc:Fallback>
      </mc:AlternateContent>
    </p:spTree>
    <p:extLst>
      <p:ext uri="{BB962C8B-B14F-4D97-AF65-F5344CB8AC3E}">
        <p14:creationId xmlns:p14="http://schemas.microsoft.com/office/powerpoint/2010/main" val="404722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04169E-AFD5-440C-AF00-4CA707432E66}"/>
              </a:ext>
            </a:extLst>
          </p:cNvPr>
          <p:cNvSpPr txBox="1"/>
          <p:nvPr/>
        </p:nvSpPr>
        <p:spPr>
          <a:xfrm>
            <a:off x="609600" y="288925"/>
            <a:ext cx="6705600" cy="461665"/>
          </a:xfrm>
          <a:prstGeom prst="rect">
            <a:avLst/>
          </a:prstGeom>
          <a:noFill/>
        </p:spPr>
        <p:txBody>
          <a:bodyPr wrap="square" rtlCol="0">
            <a:spAutoFit/>
          </a:bodyPr>
          <a:lstStyle/>
          <a:p>
            <a:r>
              <a:rPr lang="en-IN" sz="2400" b="1" dirty="0">
                <a:solidFill>
                  <a:srgbClr val="E72D40"/>
                </a:solidFill>
              </a:rPr>
              <a:t>Concept of Log Odds</a:t>
            </a:r>
          </a:p>
        </p:txBody>
      </p:sp>
      <p:sp>
        <p:nvSpPr>
          <p:cNvPr id="8" name="TextBox 7">
            <a:extLst>
              <a:ext uri="{FF2B5EF4-FFF2-40B4-BE49-F238E27FC236}">
                <a16:creationId xmlns:a16="http://schemas.microsoft.com/office/drawing/2014/main" id="{B8561FE6-573A-4FD6-BAF4-D3A963637987}"/>
              </a:ext>
            </a:extLst>
          </p:cNvPr>
          <p:cNvSpPr txBox="1"/>
          <p:nvPr/>
        </p:nvSpPr>
        <p:spPr>
          <a:xfrm>
            <a:off x="533400" y="1050925"/>
            <a:ext cx="5105400" cy="584775"/>
          </a:xfrm>
          <a:prstGeom prst="rect">
            <a:avLst/>
          </a:prstGeom>
          <a:noFill/>
        </p:spPr>
        <p:txBody>
          <a:bodyPr wrap="square">
            <a:spAutoFit/>
          </a:bodyPr>
          <a:lstStyle/>
          <a:p>
            <a:r>
              <a:rPr lang="en-US" sz="1600" b="1" i="0" dirty="0">
                <a:effectLst/>
                <a:latin typeface="urw-din"/>
              </a:rPr>
              <a:t>Odds: </a:t>
            </a:r>
            <a:r>
              <a:rPr lang="en-US" sz="1600" b="0" i="0" dirty="0">
                <a:effectLst/>
                <a:latin typeface="urw-din"/>
              </a:rPr>
              <a:t>Odds are the chances of success divided by the chances of failure. It is represented in the form of a ratio.</a:t>
            </a:r>
            <a:endParaRPr lang="en-IN" sz="1600" dirty="0"/>
          </a:p>
        </p:txBody>
      </p:sp>
      <p:pic>
        <p:nvPicPr>
          <p:cNvPr id="5" name="Picture 4">
            <a:extLst>
              <a:ext uri="{FF2B5EF4-FFF2-40B4-BE49-F238E27FC236}">
                <a16:creationId xmlns:a16="http://schemas.microsoft.com/office/drawing/2014/main" id="{623D1A53-07FC-4A49-B066-86550117F565}"/>
              </a:ext>
            </a:extLst>
          </p:cNvPr>
          <p:cNvPicPr>
            <a:picLocks noChangeAspect="1"/>
          </p:cNvPicPr>
          <p:nvPr/>
        </p:nvPicPr>
        <p:blipFill>
          <a:blip r:embed="rId2"/>
          <a:stretch>
            <a:fillRect/>
          </a:stretch>
        </p:blipFill>
        <p:spPr>
          <a:xfrm>
            <a:off x="1828800" y="1660525"/>
            <a:ext cx="1724025" cy="381000"/>
          </a:xfrm>
          <a:prstGeom prst="rect">
            <a:avLst/>
          </a:prstGeom>
        </p:spPr>
      </p:pic>
      <p:pic>
        <p:nvPicPr>
          <p:cNvPr id="10" name="Picture 9">
            <a:extLst>
              <a:ext uri="{FF2B5EF4-FFF2-40B4-BE49-F238E27FC236}">
                <a16:creationId xmlns:a16="http://schemas.microsoft.com/office/drawing/2014/main" id="{91F99C3C-E59C-4946-BB94-25A845FD2D2D}"/>
              </a:ext>
            </a:extLst>
          </p:cNvPr>
          <p:cNvPicPr>
            <a:picLocks noChangeAspect="1"/>
          </p:cNvPicPr>
          <p:nvPr/>
        </p:nvPicPr>
        <p:blipFill>
          <a:blip r:embed="rId3"/>
          <a:stretch>
            <a:fillRect/>
          </a:stretch>
        </p:blipFill>
        <p:spPr>
          <a:xfrm>
            <a:off x="685800" y="2498725"/>
            <a:ext cx="1524000" cy="381000"/>
          </a:xfrm>
          <a:prstGeom prst="rect">
            <a:avLst/>
          </a:prstGeom>
        </p:spPr>
      </p:pic>
      <p:sp>
        <p:nvSpPr>
          <p:cNvPr id="11" name="TextBox 10">
            <a:extLst>
              <a:ext uri="{FF2B5EF4-FFF2-40B4-BE49-F238E27FC236}">
                <a16:creationId xmlns:a16="http://schemas.microsoft.com/office/drawing/2014/main" id="{D128C202-FE58-4B9A-9948-57CFDE27CD95}"/>
              </a:ext>
            </a:extLst>
          </p:cNvPr>
          <p:cNvSpPr txBox="1"/>
          <p:nvPr/>
        </p:nvSpPr>
        <p:spPr>
          <a:xfrm>
            <a:off x="457200" y="2041525"/>
            <a:ext cx="4191000" cy="307777"/>
          </a:xfrm>
          <a:prstGeom prst="rect">
            <a:avLst/>
          </a:prstGeom>
          <a:noFill/>
        </p:spPr>
        <p:txBody>
          <a:bodyPr wrap="square" rtlCol="0">
            <a:spAutoFit/>
          </a:bodyPr>
          <a:lstStyle/>
          <a:p>
            <a:r>
              <a:rPr lang="en-IN" sz="1400" b="1" dirty="0"/>
              <a:t>Log Odds in Logistic Regression (Logit Functions)</a:t>
            </a:r>
          </a:p>
        </p:txBody>
      </p:sp>
      <p:pic>
        <p:nvPicPr>
          <p:cNvPr id="13" name="Picture 12">
            <a:extLst>
              <a:ext uri="{FF2B5EF4-FFF2-40B4-BE49-F238E27FC236}">
                <a16:creationId xmlns:a16="http://schemas.microsoft.com/office/drawing/2014/main" id="{44B7FF6E-69F5-4F81-9AF6-18DFA71E9202}"/>
              </a:ext>
            </a:extLst>
          </p:cNvPr>
          <p:cNvPicPr>
            <a:picLocks noChangeAspect="1"/>
          </p:cNvPicPr>
          <p:nvPr/>
        </p:nvPicPr>
        <p:blipFill>
          <a:blip r:embed="rId4"/>
          <a:stretch>
            <a:fillRect/>
          </a:stretch>
        </p:blipFill>
        <p:spPr>
          <a:xfrm>
            <a:off x="685800" y="3032126"/>
            <a:ext cx="3352800" cy="478972"/>
          </a:xfrm>
          <a:prstGeom prst="rect">
            <a:avLst/>
          </a:prstGeom>
        </p:spPr>
      </p:pic>
      <p:pic>
        <p:nvPicPr>
          <p:cNvPr id="15" name="Picture 14">
            <a:extLst>
              <a:ext uri="{FF2B5EF4-FFF2-40B4-BE49-F238E27FC236}">
                <a16:creationId xmlns:a16="http://schemas.microsoft.com/office/drawing/2014/main" id="{60192EC2-9C3C-448B-8827-9CB8C902D22F}"/>
              </a:ext>
            </a:extLst>
          </p:cNvPr>
          <p:cNvPicPr>
            <a:picLocks noChangeAspect="1"/>
          </p:cNvPicPr>
          <p:nvPr/>
        </p:nvPicPr>
        <p:blipFill>
          <a:blip r:embed="rId5"/>
          <a:stretch>
            <a:fillRect/>
          </a:stretch>
        </p:blipFill>
        <p:spPr>
          <a:xfrm>
            <a:off x="685800" y="3565525"/>
            <a:ext cx="2825086" cy="685800"/>
          </a:xfrm>
          <a:prstGeom prst="rect">
            <a:avLst/>
          </a:prstGeom>
        </p:spPr>
      </p:pic>
      <p:pic>
        <p:nvPicPr>
          <p:cNvPr id="17" name="Picture 16">
            <a:extLst>
              <a:ext uri="{FF2B5EF4-FFF2-40B4-BE49-F238E27FC236}">
                <a16:creationId xmlns:a16="http://schemas.microsoft.com/office/drawing/2014/main" id="{30126FF5-6CB6-4870-90D4-5857950AA0F5}"/>
              </a:ext>
            </a:extLst>
          </p:cNvPr>
          <p:cNvPicPr>
            <a:picLocks noChangeAspect="1"/>
          </p:cNvPicPr>
          <p:nvPr/>
        </p:nvPicPr>
        <p:blipFill>
          <a:blip r:embed="rId6"/>
          <a:stretch>
            <a:fillRect/>
          </a:stretch>
        </p:blipFill>
        <p:spPr>
          <a:xfrm>
            <a:off x="685800" y="4403725"/>
            <a:ext cx="2514600" cy="410277"/>
          </a:xfrm>
          <a:prstGeom prst="rect">
            <a:avLst/>
          </a:prstGeom>
        </p:spPr>
      </p:pic>
      <p:pic>
        <p:nvPicPr>
          <p:cNvPr id="18" name="Picture 4">
            <a:extLst>
              <a:ext uri="{FF2B5EF4-FFF2-40B4-BE49-F238E27FC236}">
                <a16:creationId xmlns:a16="http://schemas.microsoft.com/office/drawing/2014/main" id="{5DA0B540-7D55-49E5-B4F4-1816AC4839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746125"/>
            <a:ext cx="28956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35EF3A9-5C99-49F2-8C7A-CB6E565A35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2803525"/>
            <a:ext cx="2819400" cy="2133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52A5CBCE-9CDB-4487-B0A1-8989416BC27D}"/>
                  </a:ext>
                </a:extLst>
              </p14:cNvPr>
              <p14:cNvContentPartPr/>
              <p14:nvPr/>
            </p14:nvContentPartPr>
            <p14:xfrm>
              <a:off x="657000" y="1261080"/>
              <a:ext cx="7596000" cy="3675240"/>
            </p14:xfrm>
          </p:contentPart>
        </mc:Choice>
        <mc:Fallback>
          <p:pic>
            <p:nvPicPr>
              <p:cNvPr id="2" name="Ink 1">
                <a:extLst>
                  <a:ext uri="{FF2B5EF4-FFF2-40B4-BE49-F238E27FC236}">
                    <a16:creationId xmlns:a16="http://schemas.microsoft.com/office/drawing/2014/main" id="{52A5CBCE-9CDB-4487-B0A1-8989416BC27D}"/>
                  </a:ext>
                </a:extLst>
              </p:cNvPr>
              <p:cNvPicPr/>
              <p:nvPr/>
            </p:nvPicPr>
            <p:blipFill>
              <a:blip r:embed="rId10"/>
              <a:stretch>
                <a:fillRect/>
              </a:stretch>
            </p:blipFill>
            <p:spPr>
              <a:xfrm>
                <a:off x="647640" y="1251720"/>
                <a:ext cx="7614720" cy="3693960"/>
              </a:xfrm>
              <a:prstGeom prst="rect">
                <a:avLst/>
              </a:prstGeom>
            </p:spPr>
          </p:pic>
        </mc:Fallback>
      </mc:AlternateContent>
    </p:spTree>
    <p:extLst>
      <p:ext uri="{BB962C8B-B14F-4D97-AF65-F5344CB8AC3E}">
        <p14:creationId xmlns:p14="http://schemas.microsoft.com/office/powerpoint/2010/main" val="322089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27959D-0A80-476E-94E6-BD564C200C0D}"/>
              </a:ext>
            </a:extLst>
          </p:cNvPr>
          <p:cNvSpPr>
            <a:spLocks noGrp="1"/>
          </p:cNvSpPr>
          <p:nvPr>
            <p:ph type="title"/>
          </p:nvPr>
        </p:nvSpPr>
        <p:spPr>
          <a:xfrm>
            <a:off x="316679" y="122117"/>
            <a:ext cx="6312721" cy="383036"/>
          </a:xfrm>
        </p:spPr>
        <p:txBody>
          <a:bodyPr/>
          <a:lstStyle/>
          <a:p>
            <a:r>
              <a:rPr lang="en-IN" dirty="0"/>
              <a:t>Types of Logistic Regression</a:t>
            </a:r>
            <a:br>
              <a:rPr lang="en-IN" dirty="0"/>
            </a:br>
            <a:endParaRPr lang="en-IN" dirty="0"/>
          </a:p>
        </p:txBody>
      </p:sp>
      <p:pic>
        <p:nvPicPr>
          <p:cNvPr id="1026" name="Picture 2" descr="One-vs-Rest strategy for Multi-Class Classification - GeeksforGeeks">
            <a:extLst>
              <a:ext uri="{FF2B5EF4-FFF2-40B4-BE49-F238E27FC236}">
                <a16:creationId xmlns:a16="http://schemas.microsoft.com/office/drawing/2014/main" id="{7AC451C3-8E5C-4E25-BB18-833BCB2F9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962" y="822325"/>
            <a:ext cx="5294075"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8C2AD3-A2C2-47B3-8E6A-714371DBCC81}"/>
              </a:ext>
            </a:extLst>
          </p:cNvPr>
          <p:cNvSpPr txBox="1"/>
          <p:nvPr/>
        </p:nvSpPr>
        <p:spPr>
          <a:xfrm>
            <a:off x="838200" y="3794125"/>
            <a:ext cx="8153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Binary Classification : </a:t>
            </a:r>
            <a:r>
              <a:rPr lang="en-US" dirty="0"/>
              <a:t>Target variable can take only two categorical values</a:t>
            </a:r>
          </a:p>
          <a:p>
            <a:pPr marL="285750" indent="-285750">
              <a:buFont typeface="Arial" panose="020B0604020202020204" pitchFamily="34" charset="0"/>
              <a:buChar char="•"/>
            </a:pPr>
            <a:r>
              <a:rPr lang="en-US" dirty="0">
                <a:solidFill>
                  <a:srgbClr val="FF0000"/>
                </a:solidFill>
              </a:rPr>
              <a:t>Multiclass Classification: </a:t>
            </a:r>
            <a:r>
              <a:rPr lang="en-US" dirty="0"/>
              <a:t>target variable can take multiple categorical values </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93A29A9-4B55-4BE3-84DC-BE0C61AE9634}"/>
                  </a:ext>
                </a:extLst>
              </p14:cNvPr>
              <p14:cNvContentPartPr/>
              <p14:nvPr/>
            </p14:nvContentPartPr>
            <p14:xfrm>
              <a:off x="248400" y="627120"/>
              <a:ext cx="8665560" cy="4515120"/>
            </p14:xfrm>
          </p:contentPart>
        </mc:Choice>
        <mc:Fallback>
          <p:pic>
            <p:nvPicPr>
              <p:cNvPr id="5" name="Ink 4">
                <a:extLst>
                  <a:ext uri="{FF2B5EF4-FFF2-40B4-BE49-F238E27FC236}">
                    <a16:creationId xmlns:a16="http://schemas.microsoft.com/office/drawing/2014/main" id="{D93A29A9-4B55-4BE3-84DC-BE0C61AE9634}"/>
                  </a:ext>
                </a:extLst>
              </p:cNvPr>
              <p:cNvPicPr/>
              <p:nvPr/>
            </p:nvPicPr>
            <p:blipFill>
              <a:blip r:embed="rId4"/>
              <a:stretch>
                <a:fillRect/>
              </a:stretch>
            </p:blipFill>
            <p:spPr>
              <a:xfrm>
                <a:off x="239040" y="617760"/>
                <a:ext cx="8684280" cy="4533840"/>
              </a:xfrm>
              <a:prstGeom prst="rect">
                <a:avLst/>
              </a:prstGeom>
            </p:spPr>
          </p:pic>
        </mc:Fallback>
      </mc:AlternateContent>
    </p:spTree>
    <p:extLst>
      <p:ext uri="{BB962C8B-B14F-4D97-AF65-F5344CB8AC3E}">
        <p14:creationId xmlns:p14="http://schemas.microsoft.com/office/powerpoint/2010/main" val="344643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4094DA-288F-4A7E-9341-CC5766B3196F}"/>
              </a:ext>
            </a:extLst>
          </p:cNvPr>
          <p:cNvSpPr>
            <a:spLocks noGrp="1"/>
          </p:cNvSpPr>
          <p:nvPr>
            <p:ph idx="15"/>
          </p:nvPr>
        </p:nvSpPr>
        <p:spPr/>
        <p:txBody>
          <a:bodyPr/>
          <a:lstStyle/>
          <a:p>
            <a:endParaRPr lang="en-IN"/>
          </a:p>
        </p:txBody>
      </p:sp>
      <p:sp>
        <p:nvSpPr>
          <p:cNvPr id="3" name="Title 2">
            <a:extLst>
              <a:ext uri="{FF2B5EF4-FFF2-40B4-BE49-F238E27FC236}">
                <a16:creationId xmlns:a16="http://schemas.microsoft.com/office/drawing/2014/main" id="{940CDD58-B229-4CB7-AC2C-40CB22232CED}"/>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ACBC51A-0D87-4873-BED1-BE2A1392D5DA}"/>
                  </a:ext>
                </a:extLst>
              </p14:cNvPr>
              <p14:cNvContentPartPr/>
              <p14:nvPr/>
            </p14:nvContentPartPr>
            <p14:xfrm>
              <a:off x="539640" y="711360"/>
              <a:ext cx="6458760" cy="2462760"/>
            </p14:xfrm>
          </p:contentPart>
        </mc:Choice>
        <mc:Fallback>
          <p:pic>
            <p:nvPicPr>
              <p:cNvPr id="4" name="Ink 3">
                <a:extLst>
                  <a:ext uri="{FF2B5EF4-FFF2-40B4-BE49-F238E27FC236}">
                    <a16:creationId xmlns:a16="http://schemas.microsoft.com/office/drawing/2014/main" id="{EACBC51A-0D87-4873-BED1-BE2A1392D5DA}"/>
                  </a:ext>
                </a:extLst>
              </p:cNvPr>
              <p:cNvPicPr/>
              <p:nvPr/>
            </p:nvPicPr>
            <p:blipFill>
              <a:blip r:embed="rId3"/>
              <a:stretch>
                <a:fillRect/>
              </a:stretch>
            </p:blipFill>
            <p:spPr>
              <a:xfrm>
                <a:off x="530280" y="702000"/>
                <a:ext cx="6477480" cy="2481480"/>
              </a:xfrm>
              <a:prstGeom prst="rect">
                <a:avLst/>
              </a:prstGeom>
            </p:spPr>
          </p:pic>
        </mc:Fallback>
      </mc:AlternateContent>
    </p:spTree>
    <p:extLst>
      <p:ext uri="{BB962C8B-B14F-4D97-AF65-F5344CB8AC3E}">
        <p14:creationId xmlns:p14="http://schemas.microsoft.com/office/powerpoint/2010/main" val="1470703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1239</Words>
  <Application>Microsoft Office PowerPoint</Application>
  <PresentationFormat>Custom</PresentationFormat>
  <Paragraphs>142</Paragraphs>
  <Slides>23</Slides>
  <Notes>1</Notes>
  <HiddenSlides>5</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23</vt:i4>
      </vt:variant>
    </vt:vector>
  </HeadingPairs>
  <TitlesOfParts>
    <vt:vector size="40" baseType="lpstr">
      <vt:lpstr>Arial</vt:lpstr>
      <vt:lpstr>Calibri</vt:lpstr>
      <vt:lpstr>Georgia</vt:lpstr>
      <vt:lpstr>Gill Sans MT</vt:lpstr>
      <vt:lpstr>Helvetica Neue</vt:lpstr>
      <vt:lpstr>Lato</vt:lpstr>
      <vt:lpstr>Menlo</vt:lpstr>
      <vt:lpstr>Open Sans</vt:lpstr>
      <vt:lpstr>Proxima Nova</vt:lpstr>
      <vt:lpstr>Proxima Nova Light</vt:lpstr>
      <vt:lpstr>Proxima Nova Rg</vt:lpstr>
      <vt:lpstr>Roboto Slab</vt:lpstr>
      <vt:lpstr>Source Serif Pro</vt:lpstr>
      <vt:lpstr>Times New Roman</vt:lpstr>
      <vt:lpstr>Trebuchet MS</vt:lpstr>
      <vt:lpstr>urw-din</vt:lpstr>
      <vt:lpstr>Office Theme</vt:lpstr>
      <vt:lpstr>Course : Machine Learning</vt:lpstr>
      <vt:lpstr>PowerPoint Presentation</vt:lpstr>
      <vt:lpstr>PowerPoint Presentation</vt:lpstr>
      <vt:lpstr>PowerPoint Presentation</vt:lpstr>
      <vt:lpstr>PowerPoint Presentation</vt:lpstr>
      <vt:lpstr>Logistic regression </vt:lpstr>
      <vt:lpstr>PowerPoint Presentation</vt:lpstr>
      <vt:lpstr>Types of Logistic Regression </vt:lpstr>
      <vt:lpstr>PowerPoint Presentation</vt:lpstr>
      <vt:lpstr>PowerPoint Presentation</vt:lpstr>
      <vt:lpstr>PowerPoint Presentation</vt:lpstr>
      <vt:lpstr>PowerPoint Presentation</vt:lpstr>
      <vt:lpstr>What &amp; Why of Overfitting and Underfitting</vt:lpstr>
      <vt:lpstr>How to tune a model</vt:lpstr>
      <vt:lpstr>Bias-Variance Trade-Off</vt:lpstr>
      <vt:lpstr>PowerPoint Presentation</vt:lpstr>
      <vt:lpstr>PowerPoint Presentation</vt:lpstr>
      <vt:lpstr>PowerPoint Presentation</vt:lpstr>
      <vt:lpstr>PowerPoint Presentation</vt:lpstr>
      <vt:lpstr>How to Detect Overfitting?</vt:lpstr>
      <vt:lpstr>Cross Validation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Manish Kumar</cp:lastModifiedBy>
  <cp:revision>37</cp:revision>
  <dcterms:created xsi:type="dcterms:W3CDTF">2021-12-15T12:12:04Z</dcterms:created>
  <dcterms:modified xsi:type="dcterms:W3CDTF">2022-01-16T15:53:46Z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2020-06-06T00:00:00Z</vt:filetime>
  </property>
  <property fmtid="{D5CDD505-2E9C-101B-9397-08002B2CF9AE}" pid="3" name="Creator">
    <vt:lpwstr>Microsoft® PowerPoint® for Office 365</vt:lpwstr>
  </property>
  <property fmtid="{D5CDD505-2E9C-101B-9397-08002B2CF9AE}" pid="4" name="LastSaved">
    <vt:filetime>2021-12-15T00:00:00Z</vt:filetime>
  </property>
</Properties>
</file>