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-1062" y="-37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331958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Web Scraping AI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3316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Harnessing Data from the Web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49369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name : SIGMA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54224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College Name: Mahendra college of engineering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Scraping Definition and Importance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is the process of extracting data from websites. It involves fetching and parsing HTML code to gather the desired information.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Importance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enables automated data collection, facilitating tasks such as market research, price monitoring, and content aggregation.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54279"/>
            <a:ext cx="97183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Working Principle of Web Scraping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9103" y="2881908"/>
            <a:ext cx="44410" cy="3493294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6" name="Shape 3"/>
          <p:cNvSpPr/>
          <p:nvPr/>
        </p:nvSpPr>
        <p:spPr>
          <a:xfrm>
            <a:off x="2621220" y="328320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4"/>
          <p:cNvSpPr/>
          <p:nvPr/>
        </p:nvSpPr>
        <p:spPr>
          <a:xfrm>
            <a:off x="2121277" y="3055501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311063" y="3097173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593306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Overview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593306" y="3584496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involves sending a request to a website's server, retrieving the HTML content, parsing it, and extracting relevant data.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1220" y="51409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2" name="Shape 9"/>
          <p:cNvSpPr/>
          <p:nvPr/>
        </p:nvSpPr>
        <p:spPr>
          <a:xfrm>
            <a:off x="2121277" y="4913233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276535" y="4954905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593306" y="49618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Components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3593306" y="544222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Components include HTTP requests, HTML parsing libraries (e.g., BeautifulSoup in Python), and data storage.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17777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Legal and Ethical Considerations in Web Scraping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4073366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80585" y="4115038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4149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Legality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463010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legality varies by jurisdiction and website terms of service. Always review terms of use and comply with legal regulations.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4073366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0343" y="4115038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4149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463010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Respect website policies and data privacy regulations. Avoid excessive requests that could overload servers (DDoS).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736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and Technologies for Web Scraping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Programming Languages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3440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Popular languages for web scraping include Python (with libraries like BeautifulSoup and Scrapy), R, and Node.js.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Frameworks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Frameworks such as Scrapy and Puppeteer provide powerful features for scalable and efficient scraping.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Paid Solutions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Commercial scraping tools like Octoparse and Import.io offer user-friendly interfaces and advanced functionalities.</a:t>
            </a:r>
            <a:endParaRPr lang="en-US" sz="1750" dirty="0"/>
          </a:p>
        </p:txBody>
      </p:sp>
      <p:pic>
        <p:nvPicPr>
          <p:cNvPr id="11" name="Picture 10" descr="WhatsApp Image 2024-03-26 at 10.45.56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20" y="3262432"/>
            <a:ext cx="6862287" cy="46179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0144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Data Retrieval in Web Scraping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008120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7778" y="4049792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40844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Text Format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564856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retrieval in text format.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4008120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4049792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40844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 Format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564856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retrieval in image format.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965" y="5357693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872758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retrieval in HTML format.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5357693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Video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retrieval in video format.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16706"/>
            <a:ext cx="78199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in Web Scraping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Dynamic Content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Websites with dynamic content (e.g., JavaScript-rendered pages) may require additional techniques (e.g., headless browsers) for scraping.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6650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CAPTCHA and Anti-Scraping Measures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Some websites implement CAPTCHA and anti-scraping measures to deter automated data collection.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Quality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Ensuring data quality and integrity can be challenging due to inconsistent website structures and changes in HTML.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986570"/>
            <a:ext cx="72534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Web Scraping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5014198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67783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Recap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7783" y="572440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is a powerful technique for extracting data from websites, enabling various applications in research, business, and analysis.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6285" y="5014198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56076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Outlook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656076" y="572440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As the volume and complexity of online data continue to grow, web scraping will remain a vital tool for extracting valuable insights.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406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User</cp:lastModifiedBy>
  <cp:revision>3</cp:revision>
  <dcterms:created xsi:type="dcterms:W3CDTF">2024-03-26T04:32:37Z</dcterms:created>
  <dcterms:modified xsi:type="dcterms:W3CDTF">2024-03-26T05:21:47Z</dcterms:modified>
</cp:coreProperties>
</file>