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84" r:id="rId2"/>
    <p:sldId id="485" r:id="rId3"/>
    <p:sldId id="486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6" d="100"/>
          <a:sy n="66" d="100"/>
        </p:scale>
        <p:origin x="1397" y="8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9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658056" y="73764"/>
            <a:ext cx="862894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Internet Addresses Demystified: What is an IP Address and Port, Explained Simply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Imagine that you want to send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letter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to a friend who lives in a different town. To make sure your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letter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reaches your friend's house, you need two important things: their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home address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and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specific mailbox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where they collect their mail.</a:t>
            </a: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" name="Picture 2" descr="A Computer's Internet Protocol (IP) Address - WriteWork">
            <a:extLst>
              <a:ext uri="{FF2B5EF4-FFF2-40B4-BE49-F238E27FC236}">
                <a16:creationId xmlns:a16="http://schemas.microsoft.com/office/drawing/2014/main" id="{6EDD8F1C-C2DE-A6A6-0D2F-AB1F48586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29000"/>
            <a:ext cx="5198760" cy="311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ouses-on-street-3-frontal-view-of-three | Real Property Management  Excellence">
            <a:extLst>
              <a:ext uri="{FF2B5EF4-FFF2-40B4-BE49-F238E27FC236}">
                <a16:creationId xmlns:a16="http://schemas.microsoft.com/office/drawing/2014/main" id="{496E3EC3-4198-988C-38FC-D668F0578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35" y="3426584"/>
            <a:ext cx="5021585" cy="334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926444-5E6C-0263-D3A9-7F8F95D6E226}"/>
              </a:ext>
            </a:extLst>
          </p:cNvPr>
          <p:cNvSpPr txBox="1"/>
          <p:nvPr/>
        </p:nvSpPr>
        <p:spPr>
          <a:xfrm>
            <a:off x="4143199" y="2442163"/>
            <a:ext cx="3962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House                            == Computer</a:t>
            </a:r>
          </a:p>
          <a:p>
            <a:r>
              <a:rPr lang="en-US" sz="2000" dirty="0"/>
              <a:t>Address of the House == IP Address</a:t>
            </a:r>
          </a:p>
        </p:txBody>
      </p:sp>
      <p:pic>
        <p:nvPicPr>
          <p:cNvPr id="1026" name="Picture 2" descr="Mailbox Images - Free Download on Freepik">
            <a:extLst>
              <a:ext uri="{FF2B5EF4-FFF2-40B4-BE49-F238E27FC236}">
                <a16:creationId xmlns:a16="http://schemas.microsoft.com/office/drawing/2014/main" id="{CB6772EA-5E3E-A7FB-4BBA-FBF25AD9E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93" y="3598333"/>
            <a:ext cx="1152525" cy="111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ilbox Images - Free Download on Freepik">
            <a:extLst>
              <a:ext uri="{FF2B5EF4-FFF2-40B4-BE49-F238E27FC236}">
                <a16:creationId xmlns:a16="http://schemas.microsoft.com/office/drawing/2014/main" id="{19CD854C-ECFA-485D-689D-2A2EEAA48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272" y="3598333"/>
            <a:ext cx="1152525" cy="111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ilbox Images - Free Download on Freepik">
            <a:extLst>
              <a:ext uri="{FF2B5EF4-FFF2-40B4-BE49-F238E27FC236}">
                <a16:creationId xmlns:a16="http://schemas.microsoft.com/office/drawing/2014/main" id="{C4FF3A9E-8A3F-DE2F-DA1E-9FFE7E201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27" y="3581400"/>
            <a:ext cx="1152525" cy="111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6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658056" y="73764"/>
            <a:ext cx="862894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Internet Addresses Demystified: What is an IP Address and Port, Explained Simply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In the world of computers and the internet, an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IP (Internet Protocol) address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is like your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friend's home address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It's a unique set of numbers that identifies a specific computer or device on the internet. Every computer connected to the internet has its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own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IP address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, just like every house has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unique street address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Now, think of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port number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as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specific mailbox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at your friend's house. Just like your friend may have different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mailboxes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for different purposes (one for regular mail, another for newspapers, etc.), computers use different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port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numbers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to receive specific types of data. For example, a web server might use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port 80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to receive web page requests, and an email server might use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port 25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to accept incoming emails.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317A1-3682-A940-DB40-D0363B38F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124201"/>
            <a:ext cx="8877300" cy="3700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DE2968-41F7-30A0-3E3C-EC26373888C1}"/>
              </a:ext>
            </a:extLst>
          </p:cNvPr>
          <p:cNvSpPr txBox="1"/>
          <p:nvPr/>
        </p:nvSpPr>
        <p:spPr>
          <a:xfrm>
            <a:off x="4004998" y="3124201"/>
            <a:ext cx="4238801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House                            == Computer</a:t>
            </a:r>
          </a:p>
          <a:p>
            <a:r>
              <a:rPr lang="en-US" sz="2000" dirty="0"/>
              <a:t>Address of the House == IP Address</a:t>
            </a:r>
          </a:p>
          <a:p>
            <a:r>
              <a:rPr lang="en-US" sz="2000" dirty="0"/>
              <a:t>Specific mailbox           == Port Number</a:t>
            </a:r>
          </a:p>
        </p:txBody>
      </p:sp>
    </p:spTree>
    <p:extLst>
      <p:ext uri="{BB962C8B-B14F-4D97-AF65-F5344CB8AC3E}">
        <p14:creationId xmlns:p14="http://schemas.microsoft.com/office/powerpoint/2010/main" val="409809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658056" y="73764"/>
            <a:ext cx="862894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Internet Addresses Demystified: What is an IP Address and Port, Explained Simply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So, when you send data over the internet, it's like sending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digital letter.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IP address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ensures it goes to the right computer (just as an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address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on an envelope ensures your letter reaches the correct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house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), and the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port number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tells the computer which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specific "mailbox"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to put the data in so that the right application or service can receive and process it.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In summary, an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IP address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is like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computer's home address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on the internet, and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port number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is like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specific mailbox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at that address where data is delivered for a particular purpose. Together, they make sure your digital information gets to the right place on the internet.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317A1-3682-A940-DB40-D0363B38F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124201"/>
            <a:ext cx="8877300" cy="3700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A9C7F8-0EB5-2EA1-EB88-83175CECD906}"/>
              </a:ext>
            </a:extLst>
          </p:cNvPr>
          <p:cNvSpPr txBox="1"/>
          <p:nvPr/>
        </p:nvSpPr>
        <p:spPr>
          <a:xfrm>
            <a:off x="4004998" y="3124201"/>
            <a:ext cx="4238801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House                            == Computer</a:t>
            </a:r>
          </a:p>
          <a:p>
            <a:r>
              <a:rPr lang="en-US" sz="2000" dirty="0"/>
              <a:t>Address of the House == IP Address</a:t>
            </a:r>
          </a:p>
          <a:p>
            <a:r>
              <a:rPr lang="en-US" sz="2000" dirty="0"/>
              <a:t>Specific mailbox           == Port Number</a:t>
            </a:r>
          </a:p>
        </p:txBody>
      </p:sp>
    </p:spTree>
    <p:extLst>
      <p:ext uri="{BB962C8B-B14F-4D97-AF65-F5344CB8AC3E}">
        <p14:creationId xmlns:p14="http://schemas.microsoft.com/office/powerpoint/2010/main" val="14740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91200</TotalTime>
  <Words>401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9861</cp:revision>
  <dcterms:created xsi:type="dcterms:W3CDTF">2006-08-16T00:00:00Z</dcterms:created>
  <dcterms:modified xsi:type="dcterms:W3CDTF">2023-12-03T03:36:19Z</dcterms:modified>
</cp:coreProperties>
</file>