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6"/>
  </p:notesMasterIdLst>
  <p:sldIdLst>
    <p:sldId id="475" r:id="rId2"/>
    <p:sldId id="474" r:id="rId3"/>
    <p:sldId id="477" r:id="rId4"/>
    <p:sldId id="476" r:id="rId5"/>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7" autoAdjust="0"/>
    <p:restoredTop sz="94291" autoAdjust="0"/>
  </p:normalViewPr>
  <p:slideViewPr>
    <p:cSldViewPr>
      <p:cViewPr varScale="1">
        <p:scale>
          <a:sx n="64" d="100"/>
          <a:sy n="64" d="100"/>
        </p:scale>
        <p:origin x="1536"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FB89DF-863B-4584-A73C-973CDA4064FA}" type="doc">
      <dgm:prSet loTypeId="urn:microsoft.com/office/officeart/2005/8/layout/process1" loCatId="process" qsTypeId="urn:microsoft.com/office/officeart/2005/8/quickstyle/simple1" qsCatId="simple" csTypeId="urn:microsoft.com/office/officeart/2005/8/colors/colorful1" csCatId="colorful" phldr="1"/>
      <dgm:spPr/>
    </dgm:pt>
    <dgm:pt modelId="{5EBA6E2C-E952-440F-A146-F1F9232CC44C}">
      <dgm:prSet phldrT="[Text]" custT="1"/>
      <dgm:spPr/>
      <dgm:t>
        <a:bodyPr/>
        <a:lstStyle/>
        <a:p>
          <a:r>
            <a:rPr lang="en-US" sz="1200" b="0" i="0" dirty="0"/>
            <a:t>DNS Resolution</a:t>
          </a:r>
          <a:endParaRPr lang="en-US" sz="1200" dirty="0"/>
        </a:p>
      </dgm:t>
    </dgm:pt>
    <dgm:pt modelId="{DFBC3D79-2D3A-4390-AE41-49CF00C606B1}" type="parTrans" cxnId="{78AFD9FA-3A9E-4501-BF00-72563BF7A1F3}">
      <dgm:prSet/>
      <dgm:spPr/>
      <dgm:t>
        <a:bodyPr/>
        <a:lstStyle/>
        <a:p>
          <a:endParaRPr lang="en-US"/>
        </a:p>
      </dgm:t>
    </dgm:pt>
    <dgm:pt modelId="{1C31CA5E-7FCF-468B-881A-2C1372DE1869}" type="sibTrans" cxnId="{78AFD9FA-3A9E-4501-BF00-72563BF7A1F3}">
      <dgm:prSet custT="1"/>
      <dgm:spPr/>
      <dgm:t>
        <a:bodyPr/>
        <a:lstStyle/>
        <a:p>
          <a:endParaRPr lang="en-US" sz="1000"/>
        </a:p>
      </dgm:t>
    </dgm:pt>
    <dgm:pt modelId="{A0F86495-30D3-40C3-8A68-4EBE68ADBC7F}">
      <dgm:prSet phldrT="[Text]" custT="1"/>
      <dgm:spPr/>
      <dgm:t>
        <a:bodyPr/>
        <a:lstStyle/>
        <a:p>
          <a:r>
            <a:rPr lang="en-US" sz="1200" b="0" i="0" dirty="0"/>
            <a:t>Establishing a Connection</a:t>
          </a:r>
          <a:endParaRPr lang="en-US" sz="1200" dirty="0"/>
        </a:p>
      </dgm:t>
    </dgm:pt>
    <dgm:pt modelId="{F662190A-A1D9-4780-9635-195D27F6C7F2}" type="parTrans" cxnId="{4D35CFCF-E2C4-4F8B-B019-969D6A7CA893}">
      <dgm:prSet/>
      <dgm:spPr/>
      <dgm:t>
        <a:bodyPr/>
        <a:lstStyle/>
        <a:p>
          <a:endParaRPr lang="en-US"/>
        </a:p>
      </dgm:t>
    </dgm:pt>
    <dgm:pt modelId="{EE9DA01E-C0D5-4FDB-B1F0-821F308DFEAF}" type="sibTrans" cxnId="{4D35CFCF-E2C4-4F8B-B019-969D6A7CA893}">
      <dgm:prSet custT="1"/>
      <dgm:spPr/>
      <dgm:t>
        <a:bodyPr/>
        <a:lstStyle/>
        <a:p>
          <a:endParaRPr lang="en-US" sz="1000"/>
        </a:p>
      </dgm:t>
    </dgm:pt>
    <dgm:pt modelId="{CB91F2D8-1CAD-4CE1-816F-82BC92658E3E}">
      <dgm:prSet phldrT="[Text]" custT="1"/>
      <dgm:spPr/>
      <dgm:t>
        <a:bodyPr/>
        <a:lstStyle/>
        <a:p>
          <a:r>
            <a:rPr lang="en-US" sz="1200" b="0" i="0" dirty="0"/>
            <a:t>Sending the Request</a:t>
          </a:r>
          <a:endParaRPr lang="en-US" sz="1200" dirty="0"/>
        </a:p>
      </dgm:t>
    </dgm:pt>
    <dgm:pt modelId="{4EA24AB3-BC39-4D9C-9A34-B4C4E43E352B}" type="parTrans" cxnId="{E88A8001-98F7-4DC5-AF65-91EF6ED21CC3}">
      <dgm:prSet/>
      <dgm:spPr/>
      <dgm:t>
        <a:bodyPr/>
        <a:lstStyle/>
        <a:p>
          <a:endParaRPr lang="en-US"/>
        </a:p>
      </dgm:t>
    </dgm:pt>
    <dgm:pt modelId="{D973C101-D53D-45D9-B708-56048056C106}" type="sibTrans" cxnId="{E88A8001-98F7-4DC5-AF65-91EF6ED21CC3}">
      <dgm:prSet custT="1"/>
      <dgm:spPr/>
      <dgm:t>
        <a:bodyPr/>
        <a:lstStyle/>
        <a:p>
          <a:endParaRPr lang="en-US" sz="1000"/>
        </a:p>
      </dgm:t>
    </dgm:pt>
    <dgm:pt modelId="{3B167FF9-75D0-4440-9DFA-D7A7E5D2C830}">
      <dgm:prSet phldrT="[Text]" custT="1"/>
      <dgm:spPr/>
      <dgm:t>
        <a:bodyPr/>
        <a:lstStyle/>
        <a:p>
          <a:r>
            <a:rPr lang="en-US" sz="1200" b="0" i="0"/>
            <a:t>Processing the Request</a:t>
          </a:r>
          <a:endParaRPr lang="en-US" sz="1200" dirty="0"/>
        </a:p>
      </dgm:t>
    </dgm:pt>
    <dgm:pt modelId="{C4F1C721-E2CB-49E9-8780-033D675D49F7}" type="parTrans" cxnId="{0CC233D9-1E6D-450E-B769-7DE1E7D878BB}">
      <dgm:prSet/>
      <dgm:spPr/>
      <dgm:t>
        <a:bodyPr/>
        <a:lstStyle/>
        <a:p>
          <a:endParaRPr lang="en-US"/>
        </a:p>
      </dgm:t>
    </dgm:pt>
    <dgm:pt modelId="{392C08AB-FF6F-43E9-954F-30BEEF48BA50}" type="sibTrans" cxnId="{0CC233D9-1E6D-450E-B769-7DE1E7D878BB}">
      <dgm:prSet custT="1"/>
      <dgm:spPr/>
      <dgm:t>
        <a:bodyPr/>
        <a:lstStyle/>
        <a:p>
          <a:endParaRPr lang="en-US" sz="1000"/>
        </a:p>
      </dgm:t>
    </dgm:pt>
    <dgm:pt modelId="{C76C95F5-47FC-4670-A10E-140414B066D3}">
      <dgm:prSet phldrT="[Text]" custT="1"/>
      <dgm:spPr/>
      <dgm:t>
        <a:bodyPr/>
        <a:lstStyle/>
        <a:p>
          <a:r>
            <a:rPr lang="en-US" sz="1200" b="0" i="0" dirty="0"/>
            <a:t>Server Response</a:t>
          </a:r>
          <a:endParaRPr lang="en-US" sz="1200" dirty="0"/>
        </a:p>
      </dgm:t>
    </dgm:pt>
    <dgm:pt modelId="{8F90AD28-AB42-44CC-8140-A7345D9F4ACF}" type="parTrans" cxnId="{6EF10D8F-DDA2-44EE-9EDF-3ACCF949CE7C}">
      <dgm:prSet/>
      <dgm:spPr/>
      <dgm:t>
        <a:bodyPr/>
        <a:lstStyle/>
        <a:p>
          <a:endParaRPr lang="en-US"/>
        </a:p>
      </dgm:t>
    </dgm:pt>
    <dgm:pt modelId="{063C5EAB-D774-49C6-A9CE-CF70920DA4B7}" type="sibTrans" cxnId="{6EF10D8F-DDA2-44EE-9EDF-3ACCF949CE7C}">
      <dgm:prSet custT="1"/>
      <dgm:spPr/>
      <dgm:t>
        <a:bodyPr/>
        <a:lstStyle/>
        <a:p>
          <a:endParaRPr lang="en-US" sz="1000"/>
        </a:p>
      </dgm:t>
    </dgm:pt>
    <dgm:pt modelId="{E5A62E43-A4AE-4F18-A2D6-C0F0B7734FB1}">
      <dgm:prSet phldrT="[Text]" custT="1"/>
      <dgm:spPr/>
      <dgm:t>
        <a:bodyPr/>
        <a:lstStyle/>
        <a:p>
          <a:r>
            <a:rPr lang="en-US" sz="1200" b="0" i="0" dirty="0"/>
            <a:t>Downloading the Content</a:t>
          </a:r>
          <a:endParaRPr lang="en-US" sz="1200" dirty="0"/>
        </a:p>
      </dgm:t>
    </dgm:pt>
    <dgm:pt modelId="{D3F522E5-A3E3-4CB7-A663-C9CD0FBC2A43}" type="parTrans" cxnId="{25AD0B06-B13C-4345-A946-006B942D026A}">
      <dgm:prSet/>
      <dgm:spPr/>
      <dgm:t>
        <a:bodyPr/>
        <a:lstStyle/>
        <a:p>
          <a:endParaRPr lang="en-US"/>
        </a:p>
      </dgm:t>
    </dgm:pt>
    <dgm:pt modelId="{84615E24-F864-41ED-9C55-B4A82D793CC6}" type="sibTrans" cxnId="{25AD0B06-B13C-4345-A946-006B942D026A}">
      <dgm:prSet custT="1"/>
      <dgm:spPr/>
      <dgm:t>
        <a:bodyPr/>
        <a:lstStyle/>
        <a:p>
          <a:endParaRPr lang="en-US" sz="1000"/>
        </a:p>
      </dgm:t>
    </dgm:pt>
    <dgm:pt modelId="{850FFF80-52CF-4467-982C-12883BE220B6}">
      <dgm:prSet phldrT="[Text]" custT="1"/>
      <dgm:spPr/>
      <dgm:t>
        <a:bodyPr/>
        <a:lstStyle/>
        <a:p>
          <a:r>
            <a:rPr lang="en-US" sz="1200" b="0" i="0"/>
            <a:t>Rendering the Page</a:t>
          </a:r>
          <a:endParaRPr lang="en-US" sz="1200" dirty="0"/>
        </a:p>
      </dgm:t>
    </dgm:pt>
    <dgm:pt modelId="{BCA37F5E-2C22-49F7-A8C4-37746E04B036}" type="parTrans" cxnId="{85469C7C-CF1A-4D6A-A85C-C3DC35928BCF}">
      <dgm:prSet/>
      <dgm:spPr/>
      <dgm:t>
        <a:bodyPr/>
        <a:lstStyle/>
        <a:p>
          <a:endParaRPr lang="en-US"/>
        </a:p>
      </dgm:t>
    </dgm:pt>
    <dgm:pt modelId="{75D6B4B1-57C9-4FAF-898F-688A0C2F8982}" type="sibTrans" cxnId="{85469C7C-CF1A-4D6A-A85C-C3DC35928BCF}">
      <dgm:prSet custT="1"/>
      <dgm:spPr/>
      <dgm:t>
        <a:bodyPr/>
        <a:lstStyle/>
        <a:p>
          <a:endParaRPr lang="en-US" sz="1000"/>
        </a:p>
      </dgm:t>
    </dgm:pt>
    <dgm:pt modelId="{DE82EA12-9142-4EA4-8C73-80DCF525B78E}">
      <dgm:prSet phldrT="[Text]" custT="1"/>
      <dgm:spPr/>
      <dgm:t>
        <a:bodyPr/>
        <a:lstStyle/>
        <a:p>
          <a:r>
            <a:rPr lang="en-US" sz="1200" b="0" i="0"/>
            <a:t>Additional Requests</a:t>
          </a:r>
          <a:endParaRPr lang="en-US" sz="1200" dirty="0"/>
        </a:p>
      </dgm:t>
    </dgm:pt>
    <dgm:pt modelId="{FE7D7851-A508-4366-9479-0BA6A9A4A1D9}" type="parTrans" cxnId="{D2AC1205-5F3E-4A5F-9609-54C8F855CCFB}">
      <dgm:prSet/>
      <dgm:spPr/>
      <dgm:t>
        <a:bodyPr/>
        <a:lstStyle/>
        <a:p>
          <a:endParaRPr lang="en-US"/>
        </a:p>
      </dgm:t>
    </dgm:pt>
    <dgm:pt modelId="{45A36363-D6E4-4BEC-9352-9ED2503954E7}" type="sibTrans" cxnId="{D2AC1205-5F3E-4A5F-9609-54C8F855CCFB}">
      <dgm:prSet custT="1"/>
      <dgm:spPr/>
      <dgm:t>
        <a:bodyPr/>
        <a:lstStyle/>
        <a:p>
          <a:endParaRPr lang="en-US" sz="1000"/>
        </a:p>
      </dgm:t>
    </dgm:pt>
    <dgm:pt modelId="{4E0AA93B-8FA1-41B2-8599-DBF63BFFB2AE}">
      <dgm:prSet phldrT="[Text]" custT="1"/>
      <dgm:spPr/>
      <dgm:t>
        <a:bodyPr/>
        <a:lstStyle/>
        <a:p>
          <a:r>
            <a:rPr lang="en-US" sz="1200" b="0" i="0"/>
            <a:t>Page Display</a:t>
          </a:r>
          <a:endParaRPr lang="en-US" sz="1200" dirty="0"/>
        </a:p>
      </dgm:t>
    </dgm:pt>
    <dgm:pt modelId="{A9A4BC71-3B96-440E-A462-D430F45C4914}" type="parTrans" cxnId="{975C15A9-CD94-4AD7-B5C0-BF2933C87E44}">
      <dgm:prSet/>
      <dgm:spPr/>
      <dgm:t>
        <a:bodyPr/>
        <a:lstStyle/>
        <a:p>
          <a:endParaRPr lang="en-US"/>
        </a:p>
      </dgm:t>
    </dgm:pt>
    <dgm:pt modelId="{D98EAD92-C440-4981-8A66-8F994F602C4A}" type="sibTrans" cxnId="{975C15A9-CD94-4AD7-B5C0-BF2933C87E44}">
      <dgm:prSet/>
      <dgm:spPr/>
      <dgm:t>
        <a:bodyPr/>
        <a:lstStyle/>
        <a:p>
          <a:endParaRPr lang="en-US"/>
        </a:p>
      </dgm:t>
    </dgm:pt>
    <dgm:pt modelId="{44BB6041-92AE-4216-B26F-7885A2C1ED9C}" type="pres">
      <dgm:prSet presAssocID="{30FB89DF-863B-4584-A73C-973CDA4064FA}" presName="Name0" presStyleCnt="0">
        <dgm:presLayoutVars>
          <dgm:dir/>
          <dgm:resizeHandles val="exact"/>
        </dgm:presLayoutVars>
      </dgm:prSet>
      <dgm:spPr/>
    </dgm:pt>
    <dgm:pt modelId="{A4C0FCB2-0E01-4282-A521-49565D109E3F}" type="pres">
      <dgm:prSet presAssocID="{5EBA6E2C-E952-440F-A146-F1F9232CC44C}" presName="node" presStyleLbl="node1" presStyleIdx="0" presStyleCnt="9">
        <dgm:presLayoutVars>
          <dgm:bulletEnabled val="1"/>
        </dgm:presLayoutVars>
      </dgm:prSet>
      <dgm:spPr/>
    </dgm:pt>
    <dgm:pt modelId="{AC46BD6C-563C-4F22-B747-A6307A05EDFE}" type="pres">
      <dgm:prSet presAssocID="{1C31CA5E-7FCF-468B-881A-2C1372DE1869}" presName="sibTrans" presStyleLbl="sibTrans2D1" presStyleIdx="0" presStyleCnt="8"/>
      <dgm:spPr/>
    </dgm:pt>
    <dgm:pt modelId="{8CCD6740-EEC9-4D0C-8AF2-5B01640F53FD}" type="pres">
      <dgm:prSet presAssocID="{1C31CA5E-7FCF-468B-881A-2C1372DE1869}" presName="connectorText" presStyleLbl="sibTrans2D1" presStyleIdx="0" presStyleCnt="8"/>
      <dgm:spPr/>
    </dgm:pt>
    <dgm:pt modelId="{F4A53BB6-FCBA-443D-B6CD-F7CD5FB9DE1C}" type="pres">
      <dgm:prSet presAssocID="{A0F86495-30D3-40C3-8A68-4EBE68ADBC7F}" presName="node" presStyleLbl="node1" presStyleIdx="1" presStyleCnt="9">
        <dgm:presLayoutVars>
          <dgm:bulletEnabled val="1"/>
        </dgm:presLayoutVars>
      </dgm:prSet>
      <dgm:spPr/>
    </dgm:pt>
    <dgm:pt modelId="{FFB8FCFF-81F4-4C82-988C-A29B85354ACA}" type="pres">
      <dgm:prSet presAssocID="{EE9DA01E-C0D5-4FDB-B1F0-821F308DFEAF}" presName="sibTrans" presStyleLbl="sibTrans2D1" presStyleIdx="1" presStyleCnt="8"/>
      <dgm:spPr/>
    </dgm:pt>
    <dgm:pt modelId="{CF3B005A-B577-4D54-AA9D-C1E811749F94}" type="pres">
      <dgm:prSet presAssocID="{EE9DA01E-C0D5-4FDB-B1F0-821F308DFEAF}" presName="connectorText" presStyleLbl="sibTrans2D1" presStyleIdx="1" presStyleCnt="8"/>
      <dgm:spPr/>
    </dgm:pt>
    <dgm:pt modelId="{9B1DEFBE-773C-4FB2-B9E5-7474600945B9}" type="pres">
      <dgm:prSet presAssocID="{CB91F2D8-1CAD-4CE1-816F-82BC92658E3E}" presName="node" presStyleLbl="node1" presStyleIdx="2" presStyleCnt="9">
        <dgm:presLayoutVars>
          <dgm:bulletEnabled val="1"/>
        </dgm:presLayoutVars>
      </dgm:prSet>
      <dgm:spPr/>
    </dgm:pt>
    <dgm:pt modelId="{ED7D3A25-1B6C-44F8-9DBC-60BFB8481180}" type="pres">
      <dgm:prSet presAssocID="{D973C101-D53D-45D9-B708-56048056C106}" presName="sibTrans" presStyleLbl="sibTrans2D1" presStyleIdx="2" presStyleCnt="8"/>
      <dgm:spPr/>
    </dgm:pt>
    <dgm:pt modelId="{981D95B5-713B-4567-B033-36EFE86CFE74}" type="pres">
      <dgm:prSet presAssocID="{D973C101-D53D-45D9-B708-56048056C106}" presName="connectorText" presStyleLbl="sibTrans2D1" presStyleIdx="2" presStyleCnt="8"/>
      <dgm:spPr/>
    </dgm:pt>
    <dgm:pt modelId="{EF144F78-8E5D-4F58-9316-82A4EB676DFA}" type="pres">
      <dgm:prSet presAssocID="{3B167FF9-75D0-4440-9DFA-D7A7E5D2C830}" presName="node" presStyleLbl="node1" presStyleIdx="3" presStyleCnt="9">
        <dgm:presLayoutVars>
          <dgm:bulletEnabled val="1"/>
        </dgm:presLayoutVars>
      </dgm:prSet>
      <dgm:spPr/>
    </dgm:pt>
    <dgm:pt modelId="{6628761E-2255-4EF5-B0ED-6C98E56BCCE8}" type="pres">
      <dgm:prSet presAssocID="{392C08AB-FF6F-43E9-954F-30BEEF48BA50}" presName="sibTrans" presStyleLbl="sibTrans2D1" presStyleIdx="3" presStyleCnt="8"/>
      <dgm:spPr/>
    </dgm:pt>
    <dgm:pt modelId="{6EEC96F9-3E0F-4726-84AB-D06C1F7F84E4}" type="pres">
      <dgm:prSet presAssocID="{392C08AB-FF6F-43E9-954F-30BEEF48BA50}" presName="connectorText" presStyleLbl="sibTrans2D1" presStyleIdx="3" presStyleCnt="8"/>
      <dgm:spPr/>
    </dgm:pt>
    <dgm:pt modelId="{1067B996-08E9-4690-A258-25F08FA281C6}" type="pres">
      <dgm:prSet presAssocID="{C76C95F5-47FC-4670-A10E-140414B066D3}" presName="node" presStyleLbl="node1" presStyleIdx="4" presStyleCnt="9">
        <dgm:presLayoutVars>
          <dgm:bulletEnabled val="1"/>
        </dgm:presLayoutVars>
      </dgm:prSet>
      <dgm:spPr/>
    </dgm:pt>
    <dgm:pt modelId="{0782C2A4-FA8E-40E1-8929-9F6E52FD32A9}" type="pres">
      <dgm:prSet presAssocID="{063C5EAB-D774-49C6-A9CE-CF70920DA4B7}" presName="sibTrans" presStyleLbl="sibTrans2D1" presStyleIdx="4" presStyleCnt="8"/>
      <dgm:spPr/>
    </dgm:pt>
    <dgm:pt modelId="{41CAD084-DD71-4C87-A6FF-F29023EE98B7}" type="pres">
      <dgm:prSet presAssocID="{063C5EAB-D774-49C6-A9CE-CF70920DA4B7}" presName="connectorText" presStyleLbl="sibTrans2D1" presStyleIdx="4" presStyleCnt="8"/>
      <dgm:spPr/>
    </dgm:pt>
    <dgm:pt modelId="{61453F9E-3AA3-4ED7-BF77-78967BB4045B}" type="pres">
      <dgm:prSet presAssocID="{E5A62E43-A4AE-4F18-A2D6-C0F0B7734FB1}" presName="node" presStyleLbl="node1" presStyleIdx="5" presStyleCnt="9">
        <dgm:presLayoutVars>
          <dgm:bulletEnabled val="1"/>
        </dgm:presLayoutVars>
      </dgm:prSet>
      <dgm:spPr/>
    </dgm:pt>
    <dgm:pt modelId="{5B7AD338-42BF-426B-8BC8-F5F0FC75F8C2}" type="pres">
      <dgm:prSet presAssocID="{84615E24-F864-41ED-9C55-B4A82D793CC6}" presName="sibTrans" presStyleLbl="sibTrans2D1" presStyleIdx="5" presStyleCnt="8"/>
      <dgm:spPr/>
    </dgm:pt>
    <dgm:pt modelId="{DFB5E423-B6C5-423E-AF0F-F860DE616680}" type="pres">
      <dgm:prSet presAssocID="{84615E24-F864-41ED-9C55-B4A82D793CC6}" presName="connectorText" presStyleLbl="sibTrans2D1" presStyleIdx="5" presStyleCnt="8"/>
      <dgm:spPr/>
    </dgm:pt>
    <dgm:pt modelId="{6D2776EC-7A6B-4A04-996E-B79EA88EA0B1}" type="pres">
      <dgm:prSet presAssocID="{850FFF80-52CF-4467-982C-12883BE220B6}" presName="node" presStyleLbl="node1" presStyleIdx="6" presStyleCnt="9">
        <dgm:presLayoutVars>
          <dgm:bulletEnabled val="1"/>
        </dgm:presLayoutVars>
      </dgm:prSet>
      <dgm:spPr/>
    </dgm:pt>
    <dgm:pt modelId="{C2520571-59A0-4A13-BB9A-EF38A298003B}" type="pres">
      <dgm:prSet presAssocID="{75D6B4B1-57C9-4FAF-898F-688A0C2F8982}" presName="sibTrans" presStyleLbl="sibTrans2D1" presStyleIdx="6" presStyleCnt="8"/>
      <dgm:spPr/>
    </dgm:pt>
    <dgm:pt modelId="{7325B4D1-83C1-41F1-865F-F69234A131AF}" type="pres">
      <dgm:prSet presAssocID="{75D6B4B1-57C9-4FAF-898F-688A0C2F8982}" presName="connectorText" presStyleLbl="sibTrans2D1" presStyleIdx="6" presStyleCnt="8"/>
      <dgm:spPr/>
    </dgm:pt>
    <dgm:pt modelId="{7A15D7E3-CF3D-4526-891B-2D7ABDFC9C2E}" type="pres">
      <dgm:prSet presAssocID="{DE82EA12-9142-4EA4-8C73-80DCF525B78E}" presName="node" presStyleLbl="node1" presStyleIdx="7" presStyleCnt="9">
        <dgm:presLayoutVars>
          <dgm:bulletEnabled val="1"/>
        </dgm:presLayoutVars>
      </dgm:prSet>
      <dgm:spPr/>
    </dgm:pt>
    <dgm:pt modelId="{701231D2-F060-4580-BD53-7AEE65D2FAD2}" type="pres">
      <dgm:prSet presAssocID="{45A36363-D6E4-4BEC-9352-9ED2503954E7}" presName="sibTrans" presStyleLbl="sibTrans2D1" presStyleIdx="7" presStyleCnt="8"/>
      <dgm:spPr/>
    </dgm:pt>
    <dgm:pt modelId="{D021DEE6-7537-4019-9C2D-6D80277D6BFE}" type="pres">
      <dgm:prSet presAssocID="{45A36363-D6E4-4BEC-9352-9ED2503954E7}" presName="connectorText" presStyleLbl="sibTrans2D1" presStyleIdx="7" presStyleCnt="8"/>
      <dgm:spPr/>
    </dgm:pt>
    <dgm:pt modelId="{3C3A8B38-BA1C-4133-9882-A49DA6EA6996}" type="pres">
      <dgm:prSet presAssocID="{4E0AA93B-8FA1-41B2-8599-DBF63BFFB2AE}" presName="node" presStyleLbl="node1" presStyleIdx="8" presStyleCnt="9">
        <dgm:presLayoutVars>
          <dgm:bulletEnabled val="1"/>
        </dgm:presLayoutVars>
      </dgm:prSet>
      <dgm:spPr/>
    </dgm:pt>
  </dgm:ptLst>
  <dgm:cxnLst>
    <dgm:cxn modelId="{E88A8001-98F7-4DC5-AF65-91EF6ED21CC3}" srcId="{30FB89DF-863B-4584-A73C-973CDA4064FA}" destId="{CB91F2D8-1CAD-4CE1-816F-82BC92658E3E}" srcOrd="2" destOrd="0" parTransId="{4EA24AB3-BC39-4D9C-9A34-B4C4E43E352B}" sibTransId="{D973C101-D53D-45D9-B708-56048056C106}"/>
    <dgm:cxn modelId="{D2AC1205-5F3E-4A5F-9609-54C8F855CCFB}" srcId="{30FB89DF-863B-4584-A73C-973CDA4064FA}" destId="{DE82EA12-9142-4EA4-8C73-80DCF525B78E}" srcOrd="7" destOrd="0" parTransId="{FE7D7851-A508-4366-9479-0BA6A9A4A1D9}" sibTransId="{45A36363-D6E4-4BEC-9352-9ED2503954E7}"/>
    <dgm:cxn modelId="{25AD0B06-B13C-4345-A946-006B942D026A}" srcId="{30FB89DF-863B-4584-A73C-973CDA4064FA}" destId="{E5A62E43-A4AE-4F18-A2D6-C0F0B7734FB1}" srcOrd="5" destOrd="0" parTransId="{D3F522E5-A3E3-4CB7-A663-C9CD0FBC2A43}" sibTransId="{84615E24-F864-41ED-9C55-B4A82D793CC6}"/>
    <dgm:cxn modelId="{0049020F-E7CF-4CE7-A61E-607431ABE73D}" type="presOf" srcId="{E5A62E43-A4AE-4F18-A2D6-C0F0B7734FB1}" destId="{61453F9E-3AA3-4ED7-BF77-78967BB4045B}" srcOrd="0" destOrd="0" presId="urn:microsoft.com/office/officeart/2005/8/layout/process1"/>
    <dgm:cxn modelId="{3DBFC813-4747-4E66-8106-2312B35A3BA9}" type="presOf" srcId="{EE9DA01E-C0D5-4FDB-B1F0-821F308DFEAF}" destId="{FFB8FCFF-81F4-4C82-988C-A29B85354ACA}" srcOrd="0" destOrd="0" presId="urn:microsoft.com/office/officeart/2005/8/layout/process1"/>
    <dgm:cxn modelId="{8C87621E-7FBB-4820-B39A-435A1D3B7ACD}" type="presOf" srcId="{75D6B4B1-57C9-4FAF-898F-688A0C2F8982}" destId="{C2520571-59A0-4A13-BB9A-EF38A298003B}" srcOrd="0" destOrd="0" presId="urn:microsoft.com/office/officeart/2005/8/layout/process1"/>
    <dgm:cxn modelId="{3637452F-7748-40B0-AB90-FCC501520D60}" type="presOf" srcId="{45A36363-D6E4-4BEC-9352-9ED2503954E7}" destId="{D021DEE6-7537-4019-9C2D-6D80277D6BFE}" srcOrd="1" destOrd="0" presId="urn:microsoft.com/office/officeart/2005/8/layout/process1"/>
    <dgm:cxn modelId="{08B74F5E-48FC-4A9E-B1BF-CE46FC0907FE}" type="presOf" srcId="{392C08AB-FF6F-43E9-954F-30BEEF48BA50}" destId="{6EEC96F9-3E0F-4726-84AB-D06C1F7F84E4}" srcOrd="1" destOrd="0" presId="urn:microsoft.com/office/officeart/2005/8/layout/process1"/>
    <dgm:cxn modelId="{5EFF3067-838F-4B2A-8620-B8A622FA0E1C}" type="presOf" srcId="{EE9DA01E-C0D5-4FDB-B1F0-821F308DFEAF}" destId="{CF3B005A-B577-4D54-AA9D-C1E811749F94}" srcOrd="1" destOrd="0" presId="urn:microsoft.com/office/officeart/2005/8/layout/process1"/>
    <dgm:cxn modelId="{FE2CC24D-A725-4121-A118-0BEA0793E7F6}" type="presOf" srcId="{D973C101-D53D-45D9-B708-56048056C106}" destId="{981D95B5-713B-4567-B033-36EFE86CFE74}" srcOrd="1" destOrd="0" presId="urn:microsoft.com/office/officeart/2005/8/layout/process1"/>
    <dgm:cxn modelId="{373B2E58-E6A5-40A2-8ABF-EEA05C1DAAEE}" type="presOf" srcId="{45A36363-D6E4-4BEC-9352-9ED2503954E7}" destId="{701231D2-F060-4580-BD53-7AEE65D2FAD2}" srcOrd="0" destOrd="0" presId="urn:microsoft.com/office/officeart/2005/8/layout/process1"/>
    <dgm:cxn modelId="{C12E5979-DEC4-4FA3-BBA7-84D5E2A0955E}" type="presOf" srcId="{DE82EA12-9142-4EA4-8C73-80DCF525B78E}" destId="{7A15D7E3-CF3D-4526-891B-2D7ABDFC9C2E}" srcOrd="0" destOrd="0" presId="urn:microsoft.com/office/officeart/2005/8/layout/process1"/>
    <dgm:cxn modelId="{85469C7C-CF1A-4D6A-A85C-C3DC35928BCF}" srcId="{30FB89DF-863B-4584-A73C-973CDA4064FA}" destId="{850FFF80-52CF-4467-982C-12883BE220B6}" srcOrd="6" destOrd="0" parTransId="{BCA37F5E-2C22-49F7-A8C4-37746E04B036}" sibTransId="{75D6B4B1-57C9-4FAF-898F-688A0C2F8982}"/>
    <dgm:cxn modelId="{DE113C7F-3D75-44CB-A850-6A57F7F0D6D1}" type="presOf" srcId="{063C5EAB-D774-49C6-A9CE-CF70920DA4B7}" destId="{0782C2A4-FA8E-40E1-8929-9F6E52FD32A9}" srcOrd="0" destOrd="0" presId="urn:microsoft.com/office/officeart/2005/8/layout/process1"/>
    <dgm:cxn modelId="{2CC43E80-72F1-4DBA-9AFF-7DEC01B16345}" type="presOf" srcId="{84615E24-F864-41ED-9C55-B4A82D793CC6}" destId="{5B7AD338-42BF-426B-8BC8-F5F0FC75F8C2}" srcOrd="0" destOrd="0" presId="urn:microsoft.com/office/officeart/2005/8/layout/process1"/>
    <dgm:cxn modelId="{6EF10D8F-DDA2-44EE-9EDF-3ACCF949CE7C}" srcId="{30FB89DF-863B-4584-A73C-973CDA4064FA}" destId="{C76C95F5-47FC-4670-A10E-140414B066D3}" srcOrd="4" destOrd="0" parTransId="{8F90AD28-AB42-44CC-8140-A7345D9F4ACF}" sibTransId="{063C5EAB-D774-49C6-A9CE-CF70920DA4B7}"/>
    <dgm:cxn modelId="{92687D97-555D-47A8-AA33-BE2E3B7BD3E4}" type="presOf" srcId="{063C5EAB-D774-49C6-A9CE-CF70920DA4B7}" destId="{41CAD084-DD71-4C87-A6FF-F29023EE98B7}" srcOrd="1" destOrd="0" presId="urn:microsoft.com/office/officeart/2005/8/layout/process1"/>
    <dgm:cxn modelId="{0951C597-86B4-4443-B663-2727D9D44685}" type="presOf" srcId="{A0F86495-30D3-40C3-8A68-4EBE68ADBC7F}" destId="{F4A53BB6-FCBA-443D-B6CD-F7CD5FB9DE1C}" srcOrd="0" destOrd="0" presId="urn:microsoft.com/office/officeart/2005/8/layout/process1"/>
    <dgm:cxn modelId="{A6C3799E-7E37-42CF-976C-7119EFAB9220}" type="presOf" srcId="{75D6B4B1-57C9-4FAF-898F-688A0C2F8982}" destId="{7325B4D1-83C1-41F1-865F-F69234A131AF}" srcOrd="1" destOrd="0" presId="urn:microsoft.com/office/officeart/2005/8/layout/process1"/>
    <dgm:cxn modelId="{975C15A9-CD94-4AD7-B5C0-BF2933C87E44}" srcId="{30FB89DF-863B-4584-A73C-973CDA4064FA}" destId="{4E0AA93B-8FA1-41B2-8599-DBF63BFFB2AE}" srcOrd="8" destOrd="0" parTransId="{A9A4BC71-3B96-440E-A462-D430F45C4914}" sibTransId="{D98EAD92-C440-4981-8A66-8F994F602C4A}"/>
    <dgm:cxn modelId="{E7EAEDB3-603F-4D87-B34F-61C98CF1B735}" type="presOf" srcId="{30FB89DF-863B-4584-A73C-973CDA4064FA}" destId="{44BB6041-92AE-4216-B26F-7885A2C1ED9C}" srcOrd="0" destOrd="0" presId="urn:microsoft.com/office/officeart/2005/8/layout/process1"/>
    <dgm:cxn modelId="{545496C1-A4EE-4B4A-B436-845BECDC1474}" type="presOf" srcId="{392C08AB-FF6F-43E9-954F-30BEEF48BA50}" destId="{6628761E-2255-4EF5-B0ED-6C98E56BCCE8}" srcOrd="0" destOrd="0" presId="urn:microsoft.com/office/officeart/2005/8/layout/process1"/>
    <dgm:cxn modelId="{DF48EDC5-748F-44E8-BD2D-8C4D455511BB}" type="presOf" srcId="{4E0AA93B-8FA1-41B2-8599-DBF63BFFB2AE}" destId="{3C3A8B38-BA1C-4133-9882-A49DA6EA6996}" srcOrd="0" destOrd="0" presId="urn:microsoft.com/office/officeart/2005/8/layout/process1"/>
    <dgm:cxn modelId="{F3CD9FC8-C212-46FB-A391-B84D0AA8F1AE}" type="presOf" srcId="{5EBA6E2C-E952-440F-A146-F1F9232CC44C}" destId="{A4C0FCB2-0E01-4282-A521-49565D109E3F}" srcOrd="0" destOrd="0" presId="urn:microsoft.com/office/officeart/2005/8/layout/process1"/>
    <dgm:cxn modelId="{4D35CFCF-E2C4-4F8B-B019-969D6A7CA893}" srcId="{30FB89DF-863B-4584-A73C-973CDA4064FA}" destId="{A0F86495-30D3-40C3-8A68-4EBE68ADBC7F}" srcOrd="1" destOrd="0" parTransId="{F662190A-A1D9-4780-9635-195D27F6C7F2}" sibTransId="{EE9DA01E-C0D5-4FDB-B1F0-821F308DFEAF}"/>
    <dgm:cxn modelId="{50A104D7-06FF-4433-B3F5-E782FCDBCE1D}" type="presOf" srcId="{C76C95F5-47FC-4670-A10E-140414B066D3}" destId="{1067B996-08E9-4690-A258-25F08FA281C6}" srcOrd="0" destOrd="0" presId="urn:microsoft.com/office/officeart/2005/8/layout/process1"/>
    <dgm:cxn modelId="{0CC233D9-1E6D-450E-B769-7DE1E7D878BB}" srcId="{30FB89DF-863B-4584-A73C-973CDA4064FA}" destId="{3B167FF9-75D0-4440-9DFA-D7A7E5D2C830}" srcOrd="3" destOrd="0" parTransId="{C4F1C721-E2CB-49E9-8780-033D675D49F7}" sibTransId="{392C08AB-FF6F-43E9-954F-30BEEF48BA50}"/>
    <dgm:cxn modelId="{6AC770D9-B24F-4388-B8DD-9FBEF191231E}" type="presOf" srcId="{84615E24-F864-41ED-9C55-B4A82D793CC6}" destId="{DFB5E423-B6C5-423E-AF0F-F860DE616680}" srcOrd="1" destOrd="0" presId="urn:microsoft.com/office/officeart/2005/8/layout/process1"/>
    <dgm:cxn modelId="{1BE536E6-BD85-4F57-B9FE-6C38997A680C}" type="presOf" srcId="{850FFF80-52CF-4467-982C-12883BE220B6}" destId="{6D2776EC-7A6B-4A04-996E-B79EA88EA0B1}" srcOrd="0" destOrd="0" presId="urn:microsoft.com/office/officeart/2005/8/layout/process1"/>
    <dgm:cxn modelId="{D46222F0-CC83-4B60-8AE6-AEA9417C9A47}" type="presOf" srcId="{CB91F2D8-1CAD-4CE1-816F-82BC92658E3E}" destId="{9B1DEFBE-773C-4FB2-B9E5-7474600945B9}" srcOrd="0" destOrd="0" presId="urn:microsoft.com/office/officeart/2005/8/layout/process1"/>
    <dgm:cxn modelId="{E72238F3-3437-416F-A181-8005B56A0E69}" type="presOf" srcId="{1C31CA5E-7FCF-468B-881A-2C1372DE1869}" destId="{8CCD6740-EEC9-4D0C-8AF2-5B01640F53FD}" srcOrd="1" destOrd="0" presId="urn:microsoft.com/office/officeart/2005/8/layout/process1"/>
    <dgm:cxn modelId="{C2D189F4-93A8-4C02-9B30-D823984E8219}" type="presOf" srcId="{1C31CA5E-7FCF-468B-881A-2C1372DE1869}" destId="{AC46BD6C-563C-4F22-B747-A6307A05EDFE}" srcOrd="0" destOrd="0" presId="urn:microsoft.com/office/officeart/2005/8/layout/process1"/>
    <dgm:cxn modelId="{076A28FA-F982-4D14-B5C3-BD71BF34EEA5}" type="presOf" srcId="{D973C101-D53D-45D9-B708-56048056C106}" destId="{ED7D3A25-1B6C-44F8-9DBC-60BFB8481180}" srcOrd="0" destOrd="0" presId="urn:microsoft.com/office/officeart/2005/8/layout/process1"/>
    <dgm:cxn modelId="{78AFD9FA-3A9E-4501-BF00-72563BF7A1F3}" srcId="{30FB89DF-863B-4584-A73C-973CDA4064FA}" destId="{5EBA6E2C-E952-440F-A146-F1F9232CC44C}" srcOrd="0" destOrd="0" parTransId="{DFBC3D79-2D3A-4390-AE41-49CF00C606B1}" sibTransId="{1C31CA5E-7FCF-468B-881A-2C1372DE1869}"/>
    <dgm:cxn modelId="{0A2579FD-5360-4CB5-9228-82BB950D044F}" type="presOf" srcId="{3B167FF9-75D0-4440-9DFA-D7A7E5D2C830}" destId="{EF144F78-8E5D-4F58-9316-82A4EB676DFA}" srcOrd="0" destOrd="0" presId="urn:microsoft.com/office/officeart/2005/8/layout/process1"/>
    <dgm:cxn modelId="{F07FA415-2EF8-49A0-A859-81D12FA87B39}" type="presParOf" srcId="{44BB6041-92AE-4216-B26F-7885A2C1ED9C}" destId="{A4C0FCB2-0E01-4282-A521-49565D109E3F}" srcOrd="0" destOrd="0" presId="urn:microsoft.com/office/officeart/2005/8/layout/process1"/>
    <dgm:cxn modelId="{3A9EF82F-0E12-4D8B-9B41-6FBE891659C0}" type="presParOf" srcId="{44BB6041-92AE-4216-B26F-7885A2C1ED9C}" destId="{AC46BD6C-563C-4F22-B747-A6307A05EDFE}" srcOrd="1" destOrd="0" presId="urn:microsoft.com/office/officeart/2005/8/layout/process1"/>
    <dgm:cxn modelId="{0AC121C1-45F9-40BF-AF55-21A374169476}" type="presParOf" srcId="{AC46BD6C-563C-4F22-B747-A6307A05EDFE}" destId="{8CCD6740-EEC9-4D0C-8AF2-5B01640F53FD}" srcOrd="0" destOrd="0" presId="urn:microsoft.com/office/officeart/2005/8/layout/process1"/>
    <dgm:cxn modelId="{2EE635B7-2EEF-4BFE-B09E-8173A1381648}" type="presParOf" srcId="{44BB6041-92AE-4216-B26F-7885A2C1ED9C}" destId="{F4A53BB6-FCBA-443D-B6CD-F7CD5FB9DE1C}" srcOrd="2" destOrd="0" presId="urn:microsoft.com/office/officeart/2005/8/layout/process1"/>
    <dgm:cxn modelId="{EF556483-A43F-4B59-B84B-B139D16C4A1D}" type="presParOf" srcId="{44BB6041-92AE-4216-B26F-7885A2C1ED9C}" destId="{FFB8FCFF-81F4-4C82-988C-A29B85354ACA}" srcOrd="3" destOrd="0" presId="urn:microsoft.com/office/officeart/2005/8/layout/process1"/>
    <dgm:cxn modelId="{411A0FE2-2626-4192-A666-FE2B60FB6A9E}" type="presParOf" srcId="{FFB8FCFF-81F4-4C82-988C-A29B85354ACA}" destId="{CF3B005A-B577-4D54-AA9D-C1E811749F94}" srcOrd="0" destOrd="0" presId="urn:microsoft.com/office/officeart/2005/8/layout/process1"/>
    <dgm:cxn modelId="{DE2BDE89-A3AC-49BF-B161-90E396B8F48E}" type="presParOf" srcId="{44BB6041-92AE-4216-B26F-7885A2C1ED9C}" destId="{9B1DEFBE-773C-4FB2-B9E5-7474600945B9}" srcOrd="4" destOrd="0" presId="urn:microsoft.com/office/officeart/2005/8/layout/process1"/>
    <dgm:cxn modelId="{60946CD1-D4A7-4B1B-B225-93E0C041F24B}" type="presParOf" srcId="{44BB6041-92AE-4216-B26F-7885A2C1ED9C}" destId="{ED7D3A25-1B6C-44F8-9DBC-60BFB8481180}" srcOrd="5" destOrd="0" presId="urn:microsoft.com/office/officeart/2005/8/layout/process1"/>
    <dgm:cxn modelId="{B31E4800-0309-479D-8821-C55139B6D90E}" type="presParOf" srcId="{ED7D3A25-1B6C-44F8-9DBC-60BFB8481180}" destId="{981D95B5-713B-4567-B033-36EFE86CFE74}" srcOrd="0" destOrd="0" presId="urn:microsoft.com/office/officeart/2005/8/layout/process1"/>
    <dgm:cxn modelId="{43EE0CE8-81A8-4A36-9234-98289FB86CC6}" type="presParOf" srcId="{44BB6041-92AE-4216-B26F-7885A2C1ED9C}" destId="{EF144F78-8E5D-4F58-9316-82A4EB676DFA}" srcOrd="6" destOrd="0" presId="urn:microsoft.com/office/officeart/2005/8/layout/process1"/>
    <dgm:cxn modelId="{34BCED30-50A4-429F-AADF-061D69A9D91E}" type="presParOf" srcId="{44BB6041-92AE-4216-B26F-7885A2C1ED9C}" destId="{6628761E-2255-4EF5-B0ED-6C98E56BCCE8}" srcOrd="7" destOrd="0" presId="urn:microsoft.com/office/officeart/2005/8/layout/process1"/>
    <dgm:cxn modelId="{7B3ABA83-E355-43B5-B8F6-22FFCEAAB086}" type="presParOf" srcId="{6628761E-2255-4EF5-B0ED-6C98E56BCCE8}" destId="{6EEC96F9-3E0F-4726-84AB-D06C1F7F84E4}" srcOrd="0" destOrd="0" presId="urn:microsoft.com/office/officeart/2005/8/layout/process1"/>
    <dgm:cxn modelId="{9D97BD0E-6132-4E62-870D-425E653B469F}" type="presParOf" srcId="{44BB6041-92AE-4216-B26F-7885A2C1ED9C}" destId="{1067B996-08E9-4690-A258-25F08FA281C6}" srcOrd="8" destOrd="0" presId="urn:microsoft.com/office/officeart/2005/8/layout/process1"/>
    <dgm:cxn modelId="{97ED6CA2-DF26-4EA3-A0F8-14BF3C833FE2}" type="presParOf" srcId="{44BB6041-92AE-4216-B26F-7885A2C1ED9C}" destId="{0782C2A4-FA8E-40E1-8929-9F6E52FD32A9}" srcOrd="9" destOrd="0" presId="urn:microsoft.com/office/officeart/2005/8/layout/process1"/>
    <dgm:cxn modelId="{4C4F2BE4-7DF5-4A4A-8A85-F8CC4C33310B}" type="presParOf" srcId="{0782C2A4-FA8E-40E1-8929-9F6E52FD32A9}" destId="{41CAD084-DD71-4C87-A6FF-F29023EE98B7}" srcOrd="0" destOrd="0" presId="urn:microsoft.com/office/officeart/2005/8/layout/process1"/>
    <dgm:cxn modelId="{25E072D1-A6CB-453C-8056-C39B1BB09E57}" type="presParOf" srcId="{44BB6041-92AE-4216-B26F-7885A2C1ED9C}" destId="{61453F9E-3AA3-4ED7-BF77-78967BB4045B}" srcOrd="10" destOrd="0" presId="urn:microsoft.com/office/officeart/2005/8/layout/process1"/>
    <dgm:cxn modelId="{41A64418-A821-495B-97FA-181FF66F0E6C}" type="presParOf" srcId="{44BB6041-92AE-4216-B26F-7885A2C1ED9C}" destId="{5B7AD338-42BF-426B-8BC8-F5F0FC75F8C2}" srcOrd="11" destOrd="0" presId="urn:microsoft.com/office/officeart/2005/8/layout/process1"/>
    <dgm:cxn modelId="{D3FE77A6-4BC4-4975-AE91-098D43C38844}" type="presParOf" srcId="{5B7AD338-42BF-426B-8BC8-F5F0FC75F8C2}" destId="{DFB5E423-B6C5-423E-AF0F-F860DE616680}" srcOrd="0" destOrd="0" presId="urn:microsoft.com/office/officeart/2005/8/layout/process1"/>
    <dgm:cxn modelId="{9C0E2014-36C9-49CE-9093-BFFC95AC42E8}" type="presParOf" srcId="{44BB6041-92AE-4216-B26F-7885A2C1ED9C}" destId="{6D2776EC-7A6B-4A04-996E-B79EA88EA0B1}" srcOrd="12" destOrd="0" presId="urn:microsoft.com/office/officeart/2005/8/layout/process1"/>
    <dgm:cxn modelId="{A40742B1-EC6B-4A0A-B9FB-69CE1DF34A4E}" type="presParOf" srcId="{44BB6041-92AE-4216-B26F-7885A2C1ED9C}" destId="{C2520571-59A0-4A13-BB9A-EF38A298003B}" srcOrd="13" destOrd="0" presId="urn:microsoft.com/office/officeart/2005/8/layout/process1"/>
    <dgm:cxn modelId="{DB9DAF3C-38AE-45B7-B220-152E30AD36C5}" type="presParOf" srcId="{C2520571-59A0-4A13-BB9A-EF38A298003B}" destId="{7325B4D1-83C1-41F1-865F-F69234A131AF}" srcOrd="0" destOrd="0" presId="urn:microsoft.com/office/officeart/2005/8/layout/process1"/>
    <dgm:cxn modelId="{84292408-974F-4DE0-A313-49CC0A085E0A}" type="presParOf" srcId="{44BB6041-92AE-4216-B26F-7885A2C1ED9C}" destId="{7A15D7E3-CF3D-4526-891B-2D7ABDFC9C2E}" srcOrd="14" destOrd="0" presId="urn:microsoft.com/office/officeart/2005/8/layout/process1"/>
    <dgm:cxn modelId="{910580A3-9D7F-4EDC-AEC7-D074F1993E38}" type="presParOf" srcId="{44BB6041-92AE-4216-B26F-7885A2C1ED9C}" destId="{701231D2-F060-4580-BD53-7AEE65D2FAD2}" srcOrd="15" destOrd="0" presId="urn:microsoft.com/office/officeart/2005/8/layout/process1"/>
    <dgm:cxn modelId="{BEE9D541-84C4-4027-8ED8-B33A84E81A89}" type="presParOf" srcId="{701231D2-F060-4580-BD53-7AEE65D2FAD2}" destId="{D021DEE6-7537-4019-9C2D-6D80277D6BFE}" srcOrd="0" destOrd="0" presId="urn:microsoft.com/office/officeart/2005/8/layout/process1"/>
    <dgm:cxn modelId="{6E11693A-BC29-4BC4-BE41-867D13AE2BBE}" type="presParOf" srcId="{44BB6041-92AE-4216-B26F-7885A2C1ED9C}" destId="{3C3A8B38-BA1C-4133-9882-A49DA6EA6996}" srcOrd="1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A97BC9-0260-4E28-9AF0-1E8C77448227}"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C7A3DE78-2861-4942-B808-CE3CF50044CF}">
      <dgm:prSet phldrT="[Text]"/>
      <dgm:spPr/>
      <dgm:t>
        <a:bodyPr/>
        <a:lstStyle/>
        <a:p>
          <a:pPr>
            <a:buFont typeface="+mj-lt"/>
            <a:buAutoNum type="arabicPeriod"/>
          </a:pPr>
          <a:r>
            <a:rPr lang="en-US" b="1" i="0" dirty="0"/>
            <a:t>1. DNS Resolution: </a:t>
          </a:r>
          <a:r>
            <a:rPr lang="en-US" b="0" i="0" dirty="0"/>
            <a:t>The browser first extracts the domain name (e.g. www.google.com) from the URL and sends a request to a DNS (Domain Name System) server. DNS servers translate the domain name into an IP address, which is a unique identifier for the web server hosting the website.</a:t>
          </a:r>
          <a:endParaRPr lang="en-US" dirty="0"/>
        </a:p>
      </dgm:t>
    </dgm:pt>
    <dgm:pt modelId="{C0CA086D-27AC-4401-882C-B586D8AF3668}" type="parTrans" cxnId="{984E9D75-DD44-400E-9590-BE40468E0CB5}">
      <dgm:prSet/>
      <dgm:spPr/>
      <dgm:t>
        <a:bodyPr/>
        <a:lstStyle/>
        <a:p>
          <a:endParaRPr lang="en-US"/>
        </a:p>
      </dgm:t>
    </dgm:pt>
    <dgm:pt modelId="{DFF870C7-67F7-419B-972B-E2074FE60B4F}" type="sibTrans" cxnId="{984E9D75-DD44-400E-9590-BE40468E0CB5}">
      <dgm:prSet/>
      <dgm:spPr/>
      <dgm:t>
        <a:bodyPr/>
        <a:lstStyle/>
        <a:p>
          <a:endParaRPr lang="en-US"/>
        </a:p>
      </dgm:t>
    </dgm:pt>
    <dgm:pt modelId="{BF931E12-9C40-455B-A841-36A096E67739}">
      <dgm:prSet/>
      <dgm:spPr/>
      <dgm:t>
        <a:bodyPr/>
        <a:lstStyle/>
        <a:p>
          <a:pPr>
            <a:buFont typeface="+mj-lt"/>
            <a:buAutoNum type="arabicPeriod"/>
          </a:pPr>
          <a:r>
            <a:rPr lang="en-US" b="1" i="0" dirty="0"/>
            <a:t>2. Establishing a Connection: </a:t>
          </a:r>
          <a:r>
            <a:rPr lang="en-US" b="0" i="0" dirty="0"/>
            <a:t>Once the IP address is obtained, the browser establishes a connection with the web server using the HTTP (Hypertext Transfer Protocol) or HTTPS (HTTP Secure) protocol. HTTPS is a secure version of HTTP that encrypts the data transmitted between the browser and the server.</a:t>
          </a:r>
        </a:p>
      </dgm:t>
    </dgm:pt>
    <dgm:pt modelId="{7D9F332F-C81A-4F89-88A4-AA6CE94B811C}" type="parTrans" cxnId="{55556C70-F127-42FA-8889-1E97951BD6F9}">
      <dgm:prSet/>
      <dgm:spPr/>
      <dgm:t>
        <a:bodyPr/>
        <a:lstStyle/>
        <a:p>
          <a:endParaRPr lang="en-US"/>
        </a:p>
      </dgm:t>
    </dgm:pt>
    <dgm:pt modelId="{13611452-7AB8-4856-8284-850D480C24AC}" type="sibTrans" cxnId="{55556C70-F127-42FA-8889-1E97951BD6F9}">
      <dgm:prSet/>
      <dgm:spPr/>
      <dgm:t>
        <a:bodyPr/>
        <a:lstStyle/>
        <a:p>
          <a:endParaRPr lang="en-US"/>
        </a:p>
      </dgm:t>
    </dgm:pt>
    <dgm:pt modelId="{7EA0F7E0-958E-4FD1-B7EB-AEB48B0F4D4E}">
      <dgm:prSet/>
      <dgm:spPr/>
      <dgm:t>
        <a:bodyPr/>
        <a:lstStyle/>
        <a:p>
          <a:pPr>
            <a:buFont typeface="+mj-lt"/>
            <a:buAutoNum type="arabicPeriod"/>
          </a:pPr>
          <a:r>
            <a:rPr lang="en-US" b="1" i="0" dirty="0"/>
            <a:t>3. Sending the Request: </a:t>
          </a:r>
          <a:r>
            <a:rPr lang="en-US" b="0" i="0" dirty="0"/>
            <a:t>The browser sends an HTTP request to the web server, including the specific page or resource requested, along with additional headers that provide information about the browser and supported content types.</a:t>
          </a:r>
        </a:p>
      </dgm:t>
    </dgm:pt>
    <dgm:pt modelId="{62639BCC-C316-4A30-B285-996C9C32CA5C}" type="parTrans" cxnId="{29DED83E-4F32-4DE2-A13D-66855F3A6E1D}">
      <dgm:prSet/>
      <dgm:spPr/>
      <dgm:t>
        <a:bodyPr/>
        <a:lstStyle/>
        <a:p>
          <a:endParaRPr lang="en-US"/>
        </a:p>
      </dgm:t>
    </dgm:pt>
    <dgm:pt modelId="{C48F78A1-0FC2-457D-9F8A-E333FBFB3B40}" type="sibTrans" cxnId="{29DED83E-4F32-4DE2-A13D-66855F3A6E1D}">
      <dgm:prSet/>
      <dgm:spPr/>
      <dgm:t>
        <a:bodyPr/>
        <a:lstStyle/>
        <a:p>
          <a:endParaRPr lang="en-US"/>
        </a:p>
      </dgm:t>
    </dgm:pt>
    <dgm:pt modelId="{D9FB5EF3-87B9-478C-80DB-D1A692EA9352}">
      <dgm:prSet/>
      <dgm:spPr/>
      <dgm:t>
        <a:bodyPr/>
        <a:lstStyle/>
        <a:p>
          <a:pPr>
            <a:buFont typeface="+mj-lt"/>
            <a:buAutoNum type="arabicPeriod"/>
          </a:pPr>
          <a:r>
            <a:rPr lang="en-US" b="1" i="0" dirty="0"/>
            <a:t>4. Processing the Request: </a:t>
          </a:r>
          <a:r>
            <a:rPr lang="en-US" b="0" i="0" dirty="0"/>
            <a:t>The web server receives the request and processes it accordingly. This may involve running server-side scripts, accessing databases, or retrieving files from the server's storage.</a:t>
          </a:r>
        </a:p>
      </dgm:t>
    </dgm:pt>
    <dgm:pt modelId="{7B8BB629-4F6E-4178-9C76-645FDB9AC24A}" type="parTrans" cxnId="{8F2E1D1C-F986-4DD7-895B-16AE853691FB}">
      <dgm:prSet/>
      <dgm:spPr/>
      <dgm:t>
        <a:bodyPr/>
        <a:lstStyle/>
        <a:p>
          <a:endParaRPr lang="en-US"/>
        </a:p>
      </dgm:t>
    </dgm:pt>
    <dgm:pt modelId="{B3F9448E-9789-4886-B9EB-85EA17AA2836}" type="sibTrans" cxnId="{8F2E1D1C-F986-4DD7-895B-16AE853691FB}">
      <dgm:prSet/>
      <dgm:spPr/>
      <dgm:t>
        <a:bodyPr/>
        <a:lstStyle/>
        <a:p>
          <a:endParaRPr lang="en-US"/>
        </a:p>
      </dgm:t>
    </dgm:pt>
    <dgm:pt modelId="{95BB1408-5F8E-4605-BE42-5EA5F73EBAB3}">
      <dgm:prSet/>
      <dgm:spPr/>
      <dgm:t>
        <a:bodyPr/>
        <a:lstStyle/>
        <a:p>
          <a:pPr>
            <a:buFont typeface="+mj-lt"/>
            <a:buAutoNum type="arabicPeriod"/>
          </a:pPr>
          <a:r>
            <a:rPr lang="en-US" b="1" i="0" dirty="0"/>
            <a:t>5. Server Response: </a:t>
          </a:r>
          <a:r>
            <a:rPr lang="en-US" b="0" i="0" dirty="0"/>
            <a:t>After processing the request, the web server generates an HTTP response. This response contains the requested web page's content, along with metadata such as response headers, status codes, and cookies.</a:t>
          </a:r>
        </a:p>
      </dgm:t>
    </dgm:pt>
    <dgm:pt modelId="{4AA5923E-63BF-4E59-9719-71EA34933A03}" type="parTrans" cxnId="{EA9AC5CF-DCBA-43F8-B3D7-6BEFD1D26125}">
      <dgm:prSet/>
      <dgm:spPr/>
      <dgm:t>
        <a:bodyPr/>
        <a:lstStyle/>
        <a:p>
          <a:endParaRPr lang="en-US"/>
        </a:p>
      </dgm:t>
    </dgm:pt>
    <dgm:pt modelId="{602260EA-5068-43DC-AAA5-0FC2FB8641BA}" type="sibTrans" cxnId="{EA9AC5CF-DCBA-43F8-B3D7-6BEFD1D26125}">
      <dgm:prSet/>
      <dgm:spPr/>
      <dgm:t>
        <a:bodyPr/>
        <a:lstStyle/>
        <a:p>
          <a:endParaRPr lang="en-US"/>
        </a:p>
      </dgm:t>
    </dgm:pt>
    <dgm:pt modelId="{1FB8BA1E-C7F2-44DD-97A3-184C671D13E2}" type="pres">
      <dgm:prSet presAssocID="{7BA97BC9-0260-4E28-9AF0-1E8C77448227}" presName="outerComposite" presStyleCnt="0">
        <dgm:presLayoutVars>
          <dgm:chMax val="5"/>
          <dgm:dir/>
          <dgm:resizeHandles val="exact"/>
        </dgm:presLayoutVars>
      </dgm:prSet>
      <dgm:spPr/>
    </dgm:pt>
    <dgm:pt modelId="{ACD6B555-DD9C-441E-96A5-7657008B9F9D}" type="pres">
      <dgm:prSet presAssocID="{7BA97BC9-0260-4E28-9AF0-1E8C77448227}" presName="dummyMaxCanvas" presStyleCnt="0">
        <dgm:presLayoutVars/>
      </dgm:prSet>
      <dgm:spPr/>
    </dgm:pt>
    <dgm:pt modelId="{4C593631-8D8A-4125-808D-45C34D0C2A6F}" type="pres">
      <dgm:prSet presAssocID="{7BA97BC9-0260-4E28-9AF0-1E8C77448227}" presName="FiveNodes_1" presStyleLbl="node1" presStyleIdx="0" presStyleCnt="5">
        <dgm:presLayoutVars>
          <dgm:bulletEnabled val="1"/>
        </dgm:presLayoutVars>
      </dgm:prSet>
      <dgm:spPr/>
    </dgm:pt>
    <dgm:pt modelId="{9A28C308-000A-4ED8-A395-FDCC47CE24D0}" type="pres">
      <dgm:prSet presAssocID="{7BA97BC9-0260-4E28-9AF0-1E8C77448227}" presName="FiveNodes_2" presStyleLbl="node1" presStyleIdx="1" presStyleCnt="5">
        <dgm:presLayoutVars>
          <dgm:bulletEnabled val="1"/>
        </dgm:presLayoutVars>
      </dgm:prSet>
      <dgm:spPr/>
    </dgm:pt>
    <dgm:pt modelId="{F5192329-CA5A-4783-B92C-2A022111A902}" type="pres">
      <dgm:prSet presAssocID="{7BA97BC9-0260-4E28-9AF0-1E8C77448227}" presName="FiveNodes_3" presStyleLbl="node1" presStyleIdx="2" presStyleCnt="5">
        <dgm:presLayoutVars>
          <dgm:bulletEnabled val="1"/>
        </dgm:presLayoutVars>
      </dgm:prSet>
      <dgm:spPr/>
    </dgm:pt>
    <dgm:pt modelId="{A60CD688-887B-4BC6-BA74-C45DC127DCC5}" type="pres">
      <dgm:prSet presAssocID="{7BA97BC9-0260-4E28-9AF0-1E8C77448227}" presName="FiveNodes_4" presStyleLbl="node1" presStyleIdx="3" presStyleCnt="5">
        <dgm:presLayoutVars>
          <dgm:bulletEnabled val="1"/>
        </dgm:presLayoutVars>
      </dgm:prSet>
      <dgm:spPr/>
    </dgm:pt>
    <dgm:pt modelId="{4AC0AE3C-301C-4375-9746-39A628AEAC6C}" type="pres">
      <dgm:prSet presAssocID="{7BA97BC9-0260-4E28-9AF0-1E8C77448227}" presName="FiveNodes_5" presStyleLbl="node1" presStyleIdx="4" presStyleCnt="5">
        <dgm:presLayoutVars>
          <dgm:bulletEnabled val="1"/>
        </dgm:presLayoutVars>
      </dgm:prSet>
      <dgm:spPr/>
    </dgm:pt>
    <dgm:pt modelId="{DEF197EE-E32F-4BD6-B364-831F8CFFD421}" type="pres">
      <dgm:prSet presAssocID="{7BA97BC9-0260-4E28-9AF0-1E8C77448227}" presName="FiveConn_1-2" presStyleLbl="fgAccFollowNode1" presStyleIdx="0" presStyleCnt="4">
        <dgm:presLayoutVars>
          <dgm:bulletEnabled val="1"/>
        </dgm:presLayoutVars>
      </dgm:prSet>
      <dgm:spPr/>
    </dgm:pt>
    <dgm:pt modelId="{B7CBDCCE-DCC6-46EC-B440-690D0F6A5850}" type="pres">
      <dgm:prSet presAssocID="{7BA97BC9-0260-4E28-9AF0-1E8C77448227}" presName="FiveConn_2-3" presStyleLbl="fgAccFollowNode1" presStyleIdx="1" presStyleCnt="4">
        <dgm:presLayoutVars>
          <dgm:bulletEnabled val="1"/>
        </dgm:presLayoutVars>
      </dgm:prSet>
      <dgm:spPr/>
    </dgm:pt>
    <dgm:pt modelId="{4321B11D-A78E-47EC-A566-EB3B5DF05DF9}" type="pres">
      <dgm:prSet presAssocID="{7BA97BC9-0260-4E28-9AF0-1E8C77448227}" presName="FiveConn_3-4" presStyleLbl="fgAccFollowNode1" presStyleIdx="2" presStyleCnt="4">
        <dgm:presLayoutVars>
          <dgm:bulletEnabled val="1"/>
        </dgm:presLayoutVars>
      </dgm:prSet>
      <dgm:spPr/>
    </dgm:pt>
    <dgm:pt modelId="{67112AF2-F7CE-4C45-95DB-01B6FAE1F961}" type="pres">
      <dgm:prSet presAssocID="{7BA97BC9-0260-4E28-9AF0-1E8C77448227}" presName="FiveConn_4-5" presStyleLbl="fgAccFollowNode1" presStyleIdx="3" presStyleCnt="4">
        <dgm:presLayoutVars>
          <dgm:bulletEnabled val="1"/>
        </dgm:presLayoutVars>
      </dgm:prSet>
      <dgm:spPr/>
    </dgm:pt>
    <dgm:pt modelId="{DE063804-56A7-4EB2-A680-F301CCF64069}" type="pres">
      <dgm:prSet presAssocID="{7BA97BC9-0260-4E28-9AF0-1E8C77448227}" presName="FiveNodes_1_text" presStyleLbl="node1" presStyleIdx="4" presStyleCnt="5">
        <dgm:presLayoutVars>
          <dgm:bulletEnabled val="1"/>
        </dgm:presLayoutVars>
      </dgm:prSet>
      <dgm:spPr/>
    </dgm:pt>
    <dgm:pt modelId="{CE6F5114-B02F-4890-B2CC-B56DC5A7947B}" type="pres">
      <dgm:prSet presAssocID="{7BA97BC9-0260-4E28-9AF0-1E8C77448227}" presName="FiveNodes_2_text" presStyleLbl="node1" presStyleIdx="4" presStyleCnt="5">
        <dgm:presLayoutVars>
          <dgm:bulletEnabled val="1"/>
        </dgm:presLayoutVars>
      </dgm:prSet>
      <dgm:spPr/>
    </dgm:pt>
    <dgm:pt modelId="{185565F3-69B6-48CB-9674-90956A295A6C}" type="pres">
      <dgm:prSet presAssocID="{7BA97BC9-0260-4E28-9AF0-1E8C77448227}" presName="FiveNodes_3_text" presStyleLbl="node1" presStyleIdx="4" presStyleCnt="5">
        <dgm:presLayoutVars>
          <dgm:bulletEnabled val="1"/>
        </dgm:presLayoutVars>
      </dgm:prSet>
      <dgm:spPr/>
    </dgm:pt>
    <dgm:pt modelId="{78B8015B-0730-4B41-8858-FD8631B89171}" type="pres">
      <dgm:prSet presAssocID="{7BA97BC9-0260-4E28-9AF0-1E8C77448227}" presName="FiveNodes_4_text" presStyleLbl="node1" presStyleIdx="4" presStyleCnt="5">
        <dgm:presLayoutVars>
          <dgm:bulletEnabled val="1"/>
        </dgm:presLayoutVars>
      </dgm:prSet>
      <dgm:spPr/>
    </dgm:pt>
    <dgm:pt modelId="{27E67D9B-FF1C-4185-9855-F2EB92FBAED5}" type="pres">
      <dgm:prSet presAssocID="{7BA97BC9-0260-4E28-9AF0-1E8C77448227}" presName="FiveNodes_5_text" presStyleLbl="node1" presStyleIdx="4" presStyleCnt="5">
        <dgm:presLayoutVars>
          <dgm:bulletEnabled val="1"/>
        </dgm:presLayoutVars>
      </dgm:prSet>
      <dgm:spPr/>
    </dgm:pt>
  </dgm:ptLst>
  <dgm:cxnLst>
    <dgm:cxn modelId="{8F2E1D1C-F986-4DD7-895B-16AE853691FB}" srcId="{7BA97BC9-0260-4E28-9AF0-1E8C77448227}" destId="{D9FB5EF3-87B9-478C-80DB-D1A692EA9352}" srcOrd="3" destOrd="0" parTransId="{7B8BB629-4F6E-4178-9C76-645FDB9AC24A}" sibTransId="{B3F9448E-9789-4886-B9EB-85EA17AA2836}"/>
    <dgm:cxn modelId="{2CA3062B-BDDF-4BC6-830A-29FB5AF3E679}" type="presOf" srcId="{DFF870C7-67F7-419B-972B-E2074FE60B4F}" destId="{DEF197EE-E32F-4BD6-B364-831F8CFFD421}" srcOrd="0" destOrd="0" presId="urn:microsoft.com/office/officeart/2005/8/layout/vProcess5"/>
    <dgm:cxn modelId="{CF3E442D-CFAF-4458-AAFB-416CECE69E06}" type="presOf" srcId="{95BB1408-5F8E-4605-BE42-5EA5F73EBAB3}" destId="{4AC0AE3C-301C-4375-9746-39A628AEAC6C}" srcOrd="0" destOrd="0" presId="urn:microsoft.com/office/officeart/2005/8/layout/vProcess5"/>
    <dgm:cxn modelId="{D634B536-CC1E-4B5E-81FC-085BBA8CBE75}" type="presOf" srcId="{7EA0F7E0-958E-4FD1-B7EB-AEB48B0F4D4E}" destId="{F5192329-CA5A-4783-B92C-2A022111A902}" srcOrd="0" destOrd="0" presId="urn:microsoft.com/office/officeart/2005/8/layout/vProcess5"/>
    <dgm:cxn modelId="{29DED83E-4F32-4DE2-A13D-66855F3A6E1D}" srcId="{7BA97BC9-0260-4E28-9AF0-1E8C77448227}" destId="{7EA0F7E0-958E-4FD1-B7EB-AEB48B0F4D4E}" srcOrd="2" destOrd="0" parTransId="{62639BCC-C316-4A30-B285-996C9C32CA5C}" sibTransId="{C48F78A1-0FC2-457D-9F8A-E333FBFB3B40}"/>
    <dgm:cxn modelId="{D7472740-0071-411B-9311-A1B5A1DF0007}" type="presOf" srcId="{7EA0F7E0-958E-4FD1-B7EB-AEB48B0F4D4E}" destId="{185565F3-69B6-48CB-9674-90956A295A6C}" srcOrd="1" destOrd="0" presId="urn:microsoft.com/office/officeart/2005/8/layout/vProcess5"/>
    <dgm:cxn modelId="{C85A5C47-26AC-4285-B1CC-FDF3B7A11946}" type="presOf" srcId="{BF931E12-9C40-455B-A841-36A096E67739}" destId="{9A28C308-000A-4ED8-A395-FDCC47CE24D0}" srcOrd="0" destOrd="0" presId="urn:microsoft.com/office/officeart/2005/8/layout/vProcess5"/>
    <dgm:cxn modelId="{55556C70-F127-42FA-8889-1E97951BD6F9}" srcId="{7BA97BC9-0260-4E28-9AF0-1E8C77448227}" destId="{BF931E12-9C40-455B-A841-36A096E67739}" srcOrd="1" destOrd="0" parTransId="{7D9F332F-C81A-4F89-88A4-AA6CE94B811C}" sibTransId="{13611452-7AB8-4856-8284-850D480C24AC}"/>
    <dgm:cxn modelId="{66538375-5A8A-4572-A950-667E13098534}" type="presOf" srcId="{D9FB5EF3-87B9-478C-80DB-D1A692EA9352}" destId="{A60CD688-887B-4BC6-BA74-C45DC127DCC5}" srcOrd="0" destOrd="0" presId="urn:microsoft.com/office/officeart/2005/8/layout/vProcess5"/>
    <dgm:cxn modelId="{984E9D75-DD44-400E-9590-BE40468E0CB5}" srcId="{7BA97BC9-0260-4E28-9AF0-1E8C77448227}" destId="{C7A3DE78-2861-4942-B808-CE3CF50044CF}" srcOrd="0" destOrd="0" parTransId="{C0CA086D-27AC-4401-882C-B586D8AF3668}" sibTransId="{DFF870C7-67F7-419B-972B-E2074FE60B4F}"/>
    <dgm:cxn modelId="{4F3ED958-15F7-4724-8454-F87A44E28FE9}" type="presOf" srcId="{13611452-7AB8-4856-8284-850D480C24AC}" destId="{B7CBDCCE-DCC6-46EC-B440-690D0F6A5850}" srcOrd="0" destOrd="0" presId="urn:microsoft.com/office/officeart/2005/8/layout/vProcess5"/>
    <dgm:cxn modelId="{C38B5782-F729-4F30-B2BB-0CC2340CB5E2}" type="presOf" srcId="{BF931E12-9C40-455B-A841-36A096E67739}" destId="{CE6F5114-B02F-4890-B2CC-B56DC5A7947B}" srcOrd="1" destOrd="0" presId="urn:microsoft.com/office/officeart/2005/8/layout/vProcess5"/>
    <dgm:cxn modelId="{4D005B8B-A0B7-4E57-8977-FACF2CD98AC5}" type="presOf" srcId="{95BB1408-5F8E-4605-BE42-5EA5F73EBAB3}" destId="{27E67D9B-FF1C-4185-9855-F2EB92FBAED5}" srcOrd="1" destOrd="0" presId="urn:microsoft.com/office/officeart/2005/8/layout/vProcess5"/>
    <dgm:cxn modelId="{86D9D293-C2D1-4FC2-8918-72A6F522CC1B}" type="presOf" srcId="{C48F78A1-0FC2-457D-9F8A-E333FBFB3B40}" destId="{4321B11D-A78E-47EC-A566-EB3B5DF05DF9}" srcOrd="0" destOrd="0" presId="urn:microsoft.com/office/officeart/2005/8/layout/vProcess5"/>
    <dgm:cxn modelId="{F8E7C097-B108-4B47-A36B-E5D634F36A62}" type="presOf" srcId="{D9FB5EF3-87B9-478C-80DB-D1A692EA9352}" destId="{78B8015B-0730-4B41-8858-FD8631B89171}" srcOrd="1" destOrd="0" presId="urn:microsoft.com/office/officeart/2005/8/layout/vProcess5"/>
    <dgm:cxn modelId="{6C31D4C7-FF5C-47D8-9BDD-45BB643D26B7}" type="presOf" srcId="{C7A3DE78-2861-4942-B808-CE3CF50044CF}" destId="{4C593631-8D8A-4125-808D-45C34D0C2A6F}" srcOrd="0" destOrd="0" presId="urn:microsoft.com/office/officeart/2005/8/layout/vProcess5"/>
    <dgm:cxn modelId="{D6F3B5CA-0DC9-4007-A70B-826844E49052}" type="presOf" srcId="{7BA97BC9-0260-4E28-9AF0-1E8C77448227}" destId="{1FB8BA1E-C7F2-44DD-97A3-184C671D13E2}" srcOrd="0" destOrd="0" presId="urn:microsoft.com/office/officeart/2005/8/layout/vProcess5"/>
    <dgm:cxn modelId="{EA9AC5CF-DCBA-43F8-B3D7-6BEFD1D26125}" srcId="{7BA97BC9-0260-4E28-9AF0-1E8C77448227}" destId="{95BB1408-5F8E-4605-BE42-5EA5F73EBAB3}" srcOrd="4" destOrd="0" parTransId="{4AA5923E-63BF-4E59-9719-71EA34933A03}" sibTransId="{602260EA-5068-43DC-AAA5-0FC2FB8641BA}"/>
    <dgm:cxn modelId="{A0D081DC-5947-4387-A88D-335C3D829205}" type="presOf" srcId="{C7A3DE78-2861-4942-B808-CE3CF50044CF}" destId="{DE063804-56A7-4EB2-A680-F301CCF64069}" srcOrd="1" destOrd="0" presId="urn:microsoft.com/office/officeart/2005/8/layout/vProcess5"/>
    <dgm:cxn modelId="{4EAB1AE8-EA9C-4D0E-B181-42C7CD446F25}" type="presOf" srcId="{B3F9448E-9789-4886-B9EB-85EA17AA2836}" destId="{67112AF2-F7CE-4C45-95DB-01B6FAE1F961}" srcOrd="0" destOrd="0" presId="urn:microsoft.com/office/officeart/2005/8/layout/vProcess5"/>
    <dgm:cxn modelId="{04AD4D54-BA70-4F98-9DB2-3FB19D3BDE41}" type="presParOf" srcId="{1FB8BA1E-C7F2-44DD-97A3-184C671D13E2}" destId="{ACD6B555-DD9C-441E-96A5-7657008B9F9D}" srcOrd="0" destOrd="0" presId="urn:microsoft.com/office/officeart/2005/8/layout/vProcess5"/>
    <dgm:cxn modelId="{09175579-E77E-4BE8-B69E-76AE4EAEE626}" type="presParOf" srcId="{1FB8BA1E-C7F2-44DD-97A3-184C671D13E2}" destId="{4C593631-8D8A-4125-808D-45C34D0C2A6F}" srcOrd="1" destOrd="0" presId="urn:microsoft.com/office/officeart/2005/8/layout/vProcess5"/>
    <dgm:cxn modelId="{4B13010C-EDD2-4801-A993-6F1ADBE39BC1}" type="presParOf" srcId="{1FB8BA1E-C7F2-44DD-97A3-184C671D13E2}" destId="{9A28C308-000A-4ED8-A395-FDCC47CE24D0}" srcOrd="2" destOrd="0" presId="urn:microsoft.com/office/officeart/2005/8/layout/vProcess5"/>
    <dgm:cxn modelId="{7B46FFAA-F8FB-4950-8271-95D2F03C960B}" type="presParOf" srcId="{1FB8BA1E-C7F2-44DD-97A3-184C671D13E2}" destId="{F5192329-CA5A-4783-B92C-2A022111A902}" srcOrd="3" destOrd="0" presId="urn:microsoft.com/office/officeart/2005/8/layout/vProcess5"/>
    <dgm:cxn modelId="{D8D748CF-DF7A-4F6F-B1BD-8EFB2D732AD6}" type="presParOf" srcId="{1FB8BA1E-C7F2-44DD-97A3-184C671D13E2}" destId="{A60CD688-887B-4BC6-BA74-C45DC127DCC5}" srcOrd="4" destOrd="0" presId="urn:microsoft.com/office/officeart/2005/8/layout/vProcess5"/>
    <dgm:cxn modelId="{12C4D45A-88D7-402E-8710-72899B1AC7E1}" type="presParOf" srcId="{1FB8BA1E-C7F2-44DD-97A3-184C671D13E2}" destId="{4AC0AE3C-301C-4375-9746-39A628AEAC6C}" srcOrd="5" destOrd="0" presId="urn:microsoft.com/office/officeart/2005/8/layout/vProcess5"/>
    <dgm:cxn modelId="{D1252B52-DC4E-47A0-8169-FB7383970EC5}" type="presParOf" srcId="{1FB8BA1E-C7F2-44DD-97A3-184C671D13E2}" destId="{DEF197EE-E32F-4BD6-B364-831F8CFFD421}" srcOrd="6" destOrd="0" presId="urn:microsoft.com/office/officeart/2005/8/layout/vProcess5"/>
    <dgm:cxn modelId="{61562B8F-5754-4205-A949-9F2DA11519F0}" type="presParOf" srcId="{1FB8BA1E-C7F2-44DD-97A3-184C671D13E2}" destId="{B7CBDCCE-DCC6-46EC-B440-690D0F6A5850}" srcOrd="7" destOrd="0" presId="urn:microsoft.com/office/officeart/2005/8/layout/vProcess5"/>
    <dgm:cxn modelId="{1D49B233-8C66-4F2A-B32D-1285F40EF4D8}" type="presParOf" srcId="{1FB8BA1E-C7F2-44DD-97A3-184C671D13E2}" destId="{4321B11D-A78E-47EC-A566-EB3B5DF05DF9}" srcOrd="8" destOrd="0" presId="urn:microsoft.com/office/officeart/2005/8/layout/vProcess5"/>
    <dgm:cxn modelId="{39F62FC0-201E-479C-AE25-35396767392D}" type="presParOf" srcId="{1FB8BA1E-C7F2-44DD-97A3-184C671D13E2}" destId="{67112AF2-F7CE-4C45-95DB-01B6FAE1F961}" srcOrd="9" destOrd="0" presId="urn:microsoft.com/office/officeart/2005/8/layout/vProcess5"/>
    <dgm:cxn modelId="{CAE15E0C-C2F9-46E0-95F8-C3E90D8D03B3}" type="presParOf" srcId="{1FB8BA1E-C7F2-44DD-97A3-184C671D13E2}" destId="{DE063804-56A7-4EB2-A680-F301CCF64069}" srcOrd="10" destOrd="0" presId="urn:microsoft.com/office/officeart/2005/8/layout/vProcess5"/>
    <dgm:cxn modelId="{A3E1FD1D-7A51-474B-B9E9-23CE403CB144}" type="presParOf" srcId="{1FB8BA1E-C7F2-44DD-97A3-184C671D13E2}" destId="{CE6F5114-B02F-4890-B2CC-B56DC5A7947B}" srcOrd="11" destOrd="0" presId="urn:microsoft.com/office/officeart/2005/8/layout/vProcess5"/>
    <dgm:cxn modelId="{052F426B-7526-43F1-BF59-BF80FC665B64}" type="presParOf" srcId="{1FB8BA1E-C7F2-44DD-97A3-184C671D13E2}" destId="{185565F3-69B6-48CB-9674-90956A295A6C}" srcOrd="12" destOrd="0" presId="urn:microsoft.com/office/officeart/2005/8/layout/vProcess5"/>
    <dgm:cxn modelId="{17C9E8DB-6C47-45B0-A5CA-54AA8E1A3562}" type="presParOf" srcId="{1FB8BA1E-C7F2-44DD-97A3-184C671D13E2}" destId="{78B8015B-0730-4B41-8858-FD8631B89171}" srcOrd="13" destOrd="0" presId="urn:microsoft.com/office/officeart/2005/8/layout/vProcess5"/>
    <dgm:cxn modelId="{F127DDA7-AD87-4A17-AA62-769EB1E48FDF}" type="presParOf" srcId="{1FB8BA1E-C7F2-44DD-97A3-184C671D13E2}" destId="{27E67D9B-FF1C-4185-9855-F2EB92FBAED5}"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A97BC9-0260-4E28-9AF0-1E8C77448227}"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C7A3DE78-2861-4942-B808-CE3CF50044CF}">
      <dgm:prSet phldrT="[Text]"/>
      <dgm:spPr/>
      <dgm:t>
        <a:bodyPr/>
        <a:lstStyle/>
        <a:p>
          <a:pPr>
            <a:buFont typeface="+mj-lt"/>
            <a:buAutoNum type="arabicPeriod"/>
          </a:pPr>
          <a:r>
            <a:rPr lang="en-US" b="1" i="0" dirty="0"/>
            <a:t>6. Downloading the Content: </a:t>
          </a:r>
          <a:r>
            <a:rPr lang="en-US" b="0" i="0" dirty="0"/>
            <a:t>The browser starts downloading the response content, which typically includes HTML, CSS, JavaScript files, and any additional resources like images or videos referenced in the HTML.</a:t>
          </a:r>
          <a:endParaRPr lang="en-US" dirty="0"/>
        </a:p>
      </dgm:t>
    </dgm:pt>
    <dgm:pt modelId="{C0CA086D-27AC-4401-882C-B586D8AF3668}" type="parTrans" cxnId="{984E9D75-DD44-400E-9590-BE40468E0CB5}">
      <dgm:prSet/>
      <dgm:spPr/>
      <dgm:t>
        <a:bodyPr/>
        <a:lstStyle/>
        <a:p>
          <a:endParaRPr lang="en-US"/>
        </a:p>
      </dgm:t>
    </dgm:pt>
    <dgm:pt modelId="{DFF870C7-67F7-419B-972B-E2074FE60B4F}" type="sibTrans" cxnId="{984E9D75-DD44-400E-9590-BE40468E0CB5}">
      <dgm:prSet/>
      <dgm:spPr/>
      <dgm:t>
        <a:bodyPr/>
        <a:lstStyle/>
        <a:p>
          <a:endParaRPr lang="en-US"/>
        </a:p>
      </dgm:t>
    </dgm:pt>
    <dgm:pt modelId="{BF931E12-9C40-455B-A841-36A096E67739}">
      <dgm:prSet/>
      <dgm:spPr/>
      <dgm:t>
        <a:bodyPr/>
        <a:lstStyle/>
        <a:p>
          <a:pPr>
            <a:buFont typeface="+mj-lt"/>
            <a:buAutoNum type="arabicPeriod"/>
          </a:pPr>
          <a:r>
            <a:rPr lang="en-US" b="1" i="0" dirty="0"/>
            <a:t>7. Rendering the Page: </a:t>
          </a:r>
          <a:r>
            <a:rPr lang="en-US" b="0" i="0" dirty="0"/>
            <a:t>As the browser receives the downloaded content, it interprets and renders it according to the specifications defined by the web standards. HTML is used to structure the page, CSS styles it, and JavaScript adds interactivity and dynamic behavior</a:t>
          </a:r>
        </a:p>
      </dgm:t>
    </dgm:pt>
    <dgm:pt modelId="{7D9F332F-C81A-4F89-88A4-AA6CE94B811C}" type="parTrans" cxnId="{55556C70-F127-42FA-8889-1E97951BD6F9}">
      <dgm:prSet/>
      <dgm:spPr/>
      <dgm:t>
        <a:bodyPr/>
        <a:lstStyle/>
        <a:p>
          <a:endParaRPr lang="en-US"/>
        </a:p>
      </dgm:t>
    </dgm:pt>
    <dgm:pt modelId="{13611452-7AB8-4856-8284-850D480C24AC}" type="sibTrans" cxnId="{55556C70-F127-42FA-8889-1E97951BD6F9}">
      <dgm:prSet/>
      <dgm:spPr/>
      <dgm:t>
        <a:bodyPr/>
        <a:lstStyle/>
        <a:p>
          <a:endParaRPr lang="en-US"/>
        </a:p>
      </dgm:t>
    </dgm:pt>
    <dgm:pt modelId="{E08A6F17-F749-453F-93E2-56672EBFB44B}">
      <dgm:prSet/>
      <dgm:spPr/>
      <dgm:t>
        <a:bodyPr/>
        <a:lstStyle/>
        <a:p>
          <a:pPr>
            <a:buFont typeface="+mj-lt"/>
            <a:buAutoNum type="arabicPeriod"/>
          </a:pPr>
          <a:r>
            <a:rPr lang="en-US" b="1" i="0" dirty="0"/>
            <a:t>8. Additional Requests: </a:t>
          </a:r>
          <a:r>
            <a:rPr lang="en-US" b="0" i="0" dirty="0"/>
            <a:t>During the rendering process, the browser may encounter additional resources referenced in the HTML, such as images, scripts, or stylesheets. It sends separate requests to fetch these resources, allowing the complete rendering of the web page.</a:t>
          </a:r>
        </a:p>
      </dgm:t>
    </dgm:pt>
    <dgm:pt modelId="{4DAAD9D1-279F-4BF6-87EA-3AC9603D541E}" type="parTrans" cxnId="{6C2B5F82-CCAA-49F4-A55D-0E1256694D27}">
      <dgm:prSet/>
      <dgm:spPr/>
      <dgm:t>
        <a:bodyPr/>
        <a:lstStyle/>
        <a:p>
          <a:endParaRPr lang="en-US"/>
        </a:p>
      </dgm:t>
    </dgm:pt>
    <dgm:pt modelId="{4168980A-3E38-40EE-B5D6-F4321DD95163}" type="sibTrans" cxnId="{6C2B5F82-CCAA-49F4-A55D-0E1256694D27}">
      <dgm:prSet/>
      <dgm:spPr/>
      <dgm:t>
        <a:bodyPr/>
        <a:lstStyle/>
        <a:p>
          <a:endParaRPr lang="en-US"/>
        </a:p>
      </dgm:t>
    </dgm:pt>
    <dgm:pt modelId="{0BEE09F1-6474-4552-8AFE-22D22704DA54}">
      <dgm:prSet/>
      <dgm:spPr/>
      <dgm:t>
        <a:bodyPr/>
        <a:lstStyle/>
        <a:p>
          <a:pPr>
            <a:buFont typeface="+mj-lt"/>
            <a:buAutoNum type="arabicPeriod"/>
          </a:pPr>
          <a:r>
            <a:rPr lang="en-US" b="1" i="0" dirty="0"/>
            <a:t>9. Page Display: </a:t>
          </a:r>
          <a:r>
            <a:rPr lang="en-US" b="0" i="0" dirty="0"/>
            <a:t>Once all the resources are downloaded and processed, the browser displays the fully rendered web page to the user, allowing interaction and navigation with the website.</a:t>
          </a:r>
        </a:p>
      </dgm:t>
    </dgm:pt>
    <dgm:pt modelId="{D2BD06FC-D44A-4363-AADE-1134586F8A38}" type="parTrans" cxnId="{2F8B3974-7E4E-4D92-97E6-69ECECECE4DE}">
      <dgm:prSet/>
      <dgm:spPr/>
      <dgm:t>
        <a:bodyPr/>
        <a:lstStyle/>
        <a:p>
          <a:endParaRPr lang="en-US"/>
        </a:p>
      </dgm:t>
    </dgm:pt>
    <dgm:pt modelId="{AEDF1385-44C4-4EA0-ABAE-BE83C3BD1B9B}" type="sibTrans" cxnId="{2F8B3974-7E4E-4D92-97E6-69ECECECE4DE}">
      <dgm:prSet/>
      <dgm:spPr/>
      <dgm:t>
        <a:bodyPr/>
        <a:lstStyle/>
        <a:p>
          <a:endParaRPr lang="en-US"/>
        </a:p>
      </dgm:t>
    </dgm:pt>
    <dgm:pt modelId="{1FB8BA1E-C7F2-44DD-97A3-184C671D13E2}" type="pres">
      <dgm:prSet presAssocID="{7BA97BC9-0260-4E28-9AF0-1E8C77448227}" presName="outerComposite" presStyleCnt="0">
        <dgm:presLayoutVars>
          <dgm:chMax val="5"/>
          <dgm:dir/>
          <dgm:resizeHandles val="exact"/>
        </dgm:presLayoutVars>
      </dgm:prSet>
      <dgm:spPr/>
    </dgm:pt>
    <dgm:pt modelId="{ACD6B555-DD9C-441E-96A5-7657008B9F9D}" type="pres">
      <dgm:prSet presAssocID="{7BA97BC9-0260-4E28-9AF0-1E8C77448227}" presName="dummyMaxCanvas" presStyleCnt="0">
        <dgm:presLayoutVars/>
      </dgm:prSet>
      <dgm:spPr/>
    </dgm:pt>
    <dgm:pt modelId="{5C4DDA7A-E0A0-4114-84E9-2E25219B00DB}" type="pres">
      <dgm:prSet presAssocID="{7BA97BC9-0260-4E28-9AF0-1E8C77448227}" presName="FourNodes_1" presStyleLbl="node1" presStyleIdx="0" presStyleCnt="4">
        <dgm:presLayoutVars>
          <dgm:bulletEnabled val="1"/>
        </dgm:presLayoutVars>
      </dgm:prSet>
      <dgm:spPr/>
    </dgm:pt>
    <dgm:pt modelId="{ECEA9BC7-D4E2-4FF0-BF79-EA1F13655F5E}" type="pres">
      <dgm:prSet presAssocID="{7BA97BC9-0260-4E28-9AF0-1E8C77448227}" presName="FourNodes_2" presStyleLbl="node1" presStyleIdx="1" presStyleCnt="4">
        <dgm:presLayoutVars>
          <dgm:bulletEnabled val="1"/>
        </dgm:presLayoutVars>
      </dgm:prSet>
      <dgm:spPr/>
    </dgm:pt>
    <dgm:pt modelId="{FFC6B4BB-0F9A-46E2-9A49-FA0545D285CB}" type="pres">
      <dgm:prSet presAssocID="{7BA97BC9-0260-4E28-9AF0-1E8C77448227}" presName="FourNodes_3" presStyleLbl="node1" presStyleIdx="2" presStyleCnt="4">
        <dgm:presLayoutVars>
          <dgm:bulletEnabled val="1"/>
        </dgm:presLayoutVars>
      </dgm:prSet>
      <dgm:spPr/>
    </dgm:pt>
    <dgm:pt modelId="{D358EFEC-41FB-4BD4-9338-496117ED8D08}" type="pres">
      <dgm:prSet presAssocID="{7BA97BC9-0260-4E28-9AF0-1E8C77448227}" presName="FourNodes_4" presStyleLbl="node1" presStyleIdx="3" presStyleCnt="4">
        <dgm:presLayoutVars>
          <dgm:bulletEnabled val="1"/>
        </dgm:presLayoutVars>
      </dgm:prSet>
      <dgm:spPr/>
    </dgm:pt>
    <dgm:pt modelId="{11030D3C-39C7-429A-84E5-03F48DB03973}" type="pres">
      <dgm:prSet presAssocID="{7BA97BC9-0260-4E28-9AF0-1E8C77448227}" presName="FourConn_1-2" presStyleLbl="fgAccFollowNode1" presStyleIdx="0" presStyleCnt="3">
        <dgm:presLayoutVars>
          <dgm:bulletEnabled val="1"/>
        </dgm:presLayoutVars>
      </dgm:prSet>
      <dgm:spPr/>
    </dgm:pt>
    <dgm:pt modelId="{D4DAA7F7-0566-45C5-A0E4-65CDE46ED907}" type="pres">
      <dgm:prSet presAssocID="{7BA97BC9-0260-4E28-9AF0-1E8C77448227}" presName="FourConn_2-3" presStyleLbl="fgAccFollowNode1" presStyleIdx="1" presStyleCnt="3">
        <dgm:presLayoutVars>
          <dgm:bulletEnabled val="1"/>
        </dgm:presLayoutVars>
      </dgm:prSet>
      <dgm:spPr/>
    </dgm:pt>
    <dgm:pt modelId="{867AED78-FDFD-4312-B621-CD4C35C8A3C8}" type="pres">
      <dgm:prSet presAssocID="{7BA97BC9-0260-4E28-9AF0-1E8C77448227}" presName="FourConn_3-4" presStyleLbl="fgAccFollowNode1" presStyleIdx="2" presStyleCnt="3">
        <dgm:presLayoutVars>
          <dgm:bulletEnabled val="1"/>
        </dgm:presLayoutVars>
      </dgm:prSet>
      <dgm:spPr/>
    </dgm:pt>
    <dgm:pt modelId="{30C842D6-501F-46DA-B870-C5052DD76796}" type="pres">
      <dgm:prSet presAssocID="{7BA97BC9-0260-4E28-9AF0-1E8C77448227}" presName="FourNodes_1_text" presStyleLbl="node1" presStyleIdx="3" presStyleCnt="4">
        <dgm:presLayoutVars>
          <dgm:bulletEnabled val="1"/>
        </dgm:presLayoutVars>
      </dgm:prSet>
      <dgm:spPr/>
    </dgm:pt>
    <dgm:pt modelId="{5B37BFF3-6565-40E6-AEF1-8A7CF513CF01}" type="pres">
      <dgm:prSet presAssocID="{7BA97BC9-0260-4E28-9AF0-1E8C77448227}" presName="FourNodes_2_text" presStyleLbl="node1" presStyleIdx="3" presStyleCnt="4">
        <dgm:presLayoutVars>
          <dgm:bulletEnabled val="1"/>
        </dgm:presLayoutVars>
      </dgm:prSet>
      <dgm:spPr/>
    </dgm:pt>
    <dgm:pt modelId="{AD384F2B-2854-4E42-B8EF-004B8FB25C15}" type="pres">
      <dgm:prSet presAssocID="{7BA97BC9-0260-4E28-9AF0-1E8C77448227}" presName="FourNodes_3_text" presStyleLbl="node1" presStyleIdx="3" presStyleCnt="4">
        <dgm:presLayoutVars>
          <dgm:bulletEnabled val="1"/>
        </dgm:presLayoutVars>
      </dgm:prSet>
      <dgm:spPr/>
    </dgm:pt>
    <dgm:pt modelId="{A2D39940-A3EA-45B9-B2CB-0BE7B31E3BA8}" type="pres">
      <dgm:prSet presAssocID="{7BA97BC9-0260-4E28-9AF0-1E8C77448227}" presName="FourNodes_4_text" presStyleLbl="node1" presStyleIdx="3" presStyleCnt="4">
        <dgm:presLayoutVars>
          <dgm:bulletEnabled val="1"/>
        </dgm:presLayoutVars>
      </dgm:prSet>
      <dgm:spPr/>
    </dgm:pt>
  </dgm:ptLst>
  <dgm:cxnLst>
    <dgm:cxn modelId="{25DB0318-39FF-484F-BD79-3EBBB2589644}" type="presOf" srcId="{0BEE09F1-6474-4552-8AFE-22D22704DA54}" destId="{A2D39940-A3EA-45B9-B2CB-0BE7B31E3BA8}" srcOrd="1" destOrd="0" presId="urn:microsoft.com/office/officeart/2005/8/layout/vProcess5"/>
    <dgm:cxn modelId="{BC1FDB23-B47E-45F3-8A42-F9C8A363CFC0}" type="presOf" srcId="{C7A3DE78-2861-4942-B808-CE3CF50044CF}" destId="{5C4DDA7A-E0A0-4114-84E9-2E25219B00DB}" srcOrd="0" destOrd="0" presId="urn:microsoft.com/office/officeart/2005/8/layout/vProcess5"/>
    <dgm:cxn modelId="{9D452E2E-7EA5-4AA9-A4D1-7DD3C6BB8C59}" type="presOf" srcId="{4168980A-3E38-40EE-B5D6-F4321DD95163}" destId="{867AED78-FDFD-4312-B621-CD4C35C8A3C8}" srcOrd="0" destOrd="0" presId="urn:microsoft.com/office/officeart/2005/8/layout/vProcess5"/>
    <dgm:cxn modelId="{F9274668-36FE-4DB7-88B5-CF3D46BD67F8}" type="presOf" srcId="{0BEE09F1-6474-4552-8AFE-22D22704DA54}" destId="{D358EFEC-41FB-4BD4-9338-496117ED8D08}" srcOrd="0" destOrd="0" presId="urn:microsoft.com/office/officeart/2005/8/layout/vProcess5"/>
    <dgm:cxn modelId="{7E30614D-EE16-42BD-A53C-C9916529D06F}" type="presOf" srcId="{E08A6F17-F749-453F-93E2-56672EBFB44B}" destId="{AD384F2B-2854-4E42-B8EF-004B8FB25C15}" srcOrd="1" destOrd="0" presId="urn:microsoft.com/office/officeart/2005/8/layout/vProcess5"/>
    <dgm:cxn modelId="{C9BF556E-B3FE-4F11-9CEE-ADD2BE2A3176}" type="presOf" srcId="{BF931E12-9C40-455B-A841-36A096E67739}" destId="{ECEA9BC7-D4E2-4FF0-BF79-EA1F13655F5E}" srcOrd="0" destOrd="0" presId="urn:microsoft.com/office/officeart/2005/8/layout/vProcess5"/>
    <dgm:cxn modelId="{55556C70-F127-42FA-8889-1E97951BD6F9}" srcId="{7BA97BC9-0260-4E28-9AF0-1E8C77448227}" destId="{BF931E12-9C40-455B-A841-36A096E67739}" srcOrd="1" destOrd="0" parTransId="{7D9F332F-C81A-4F89-88A4-AA6CE94B811C}" sibTransId="{13611452-7AB8-4856-8284-850D480C24AC}"/>
    <dgm:cxn modelId="{1AE6D373-00E4-4D96-8606-237CBD554E22}" type="presOf" srcId="{BF931E12-9C40-455B-A841-36A096E67739}" destId="{5B37BFF3-6565-40E6-AEF1-8A7CF513CF01}" srcOrd="1" destOrd="0" presId="urn:microsoft.com/office/officeart/2005/8/layout/vProcess5"/>
    <dgm:cxn modelId="{2F8B3974-7E4E-4D92-97E6-69ECECECE4DE}" srcId="{7BA97BC9-0260-4E28-9AF0-1E8C77448227}" destId="{0BEE09F1-6474-4552-8AFE-22D22704DA54}" srcOrd="3" destOrd="0" parTransId="{D2BD06FC-D44A-4363-AADE-1134586F8A38}" sibTransId="{AEDF1385-44C4-4EA0-ABAE-BE83C3BD1B9B}"/>
    <dgm:cxn modelId="{984E9D75-DD44-400E-9590-BE40468E0CB5}" srcId="{7BA97BC9-0260-4E28-9AF0-1E8C77448227}" destId="{C7A3DE78-2861-4942-B808-CE3CF50044CF}" srcOrd="0" destOrd="0" parTransId="{C0CA086D-27AC-4401-882C-B586D8AF3668}" sibTransId="{DFF870C7-67F7-419B-972B-E2074FE60B4F}"/>
    <dgm:cxn modelId="{6C2B5F82-CCAA-49F4-A55D-0E1256694D27}" srcId="{7BA97BC9-0260-4E28-9AF0-1E8C77448227}" destId="{E08A6F17-F749-453F-93E2-56672EBFB44B}" srcOrd="2" destOrd="0" parTransId="{4DAAD9D1-279F-4BF6-87EA-3AC9603D541E}" sibTransId="{4168980A-3E38-40EE-B5D6-F4321DD95163}"/>
    <dgm:cxn modelId="{01119788-7BC0-4928-874C-34C832F78E26}" type="presOf" srcId="{E08A6F17-F749-453F-93E2-56672EBFB44B}" destId="{FFC6B4BB-0F9A-46E2-9A49-FA0545D285CB}" srcOrd="0" destOrd="0" presId="urn:microsoft.com/office/officeart/2005/8/layout/vProcess5"/>
    <dgm:cxn modelId="{7F2E10CA-1630-41C1-B557-3DA38AB52324}" type="presOf" srcId="{DFF870C7-67F7-419B-972B-E2074FE60B4F}" destId="{11030D3C-39C7-429A-84E5-03F48DB03973}" srcOrd="0" destOrd="0" presId="urn:microsoft.com/office/officeart/2005/8/layout/vProcess5"/>
    <dgm:cxn modelId="{D6F3B5CA-0DC9-4007-A70B-826844E49052}" type="presOf" srcId="{7BA97BC9-0260-4E28-9AF0-1E8C77448227}" destId="{1FB8BA1E-C7F2-44DD-97A3-184C671D13E2}" srcOrd="0" destOrd="0" presId="urn:microsoft.com/office/officeart/2005/8/layout/vProcess5"/>
    <dgm:cxn modelId="{5D2685E2-A274-4E44-A5B8-49BB38552106}" type="presOf" srcId="{13611452-7AB8-4856-8284-850D480C24AC}" destId="{D4DAA7F7-0566-45C5-A0E4-65CDE46ED907}" srcOrd="0" destOrd="0" presId="urn:microsoft.com/office/officeart/2005/8/layout/vProcess5"/>
    <dgm:cxn modelId="{BB704AFD-13EC-4752-BE0E-3DC925862309}" type="presOf" srcId="{C7A3DE78-2861-4942-B808-CE3CF50044CF}" destId="{30C842D6-501F-46DA-B870-C5052DD76796}" srcOrd="1" destOrd="0" presId="urn:microsoft.com/office/officeart/2005/8/layout/vProcess5"/>
    <dgm:cxn modelId="{04AD4D54-BA70-4F98-9DB2-3FB19D3BDE41}" type="presParOf" srcId="{1FB8BA1E-C7F2-44DD-97A3-184C671D13E2}" destId="{ACD6B555-DD9C-441E-96A5-7657008B9F9D}" srcOrd="0" destOrd="0" presId="urn:microsoft.com/office/officeart/2005/8/layout/vProcess5"/>
    <dgm:cxn modelId="{DDA5F2E9-DAB0-443D-B974-F3C72AF4F779}" type="presParOf" srcId="{1FB8BA1E-C7F2-44DD-97A3-184C671D13E2}" destId="{5C4DDA7A-E0A0-4114-84E9-2E25219B00DB}" srcOrd="1" destOrd="0" presId="urn:microsoft.com/office/officeart/2005/8/layout/vProcess5"/>
    <dgm:cxn modelId="{530CAAD7-A63F-4AAC-A232-300E75E2291B}" type="presParOf" srcId="{1FB8BA1E-C7F2-44DD-97A3-184C671D13E2}" destId="{ECEA9BC7-D4E2-4FF0-BF79-EA1F13655F5E}" srcOrd="2" destOrd="0" presId="urn:microsoft.com/office/officeart/2005/8/layout/vProcess5"/>
    <dgm:cxn modelId="{4A7E8730-B700-4599-AE1C-10F8A240591D}" type="presParOf" srcId="{1FB8BA1E-C7F2-44DD-97A3-184C671D13E2}" destId="{FFC6B4BB-0F9A-46E2-9A49-FA0545D285CB}" srcOrd="3" destOrd="0" presId="urn:microsoft.com/office/officeart/2005/8/layout/vProcess5"/>
    <dgm:cxn modelId="{38E94F8C-E2D2-4FC1-A22A-7FF5B72F66A1}" type="presParOf" srcId="{1FB8BA1E-C7F2-44DD-97A3-184C671D13E2}" destId="{D358EFEC-41FB-4BD4-9338-496117ED8D08}" srcOrd="4" destOrd="0" presId="urn:microsoft.com/office/officeart/2005/8/layout/vProcess5"/>
    <dgm:cxn modelId="{A192ECB3-837A-4265-8F98-A159CBDAB04B}" type="presParOf" srcId="{1FB8BA1E-C7F2-44DD-97A3-184C671D13E2}" destId="{11030D3C-39C7-429A-84E5-03F48DB03973}" srcOrd="5" destOrd="0" presId="urn:microsoft.com/office/officeart/2005/8/layout/vProcess5"/>
    <dgm:cxn modelId="{A06E4E9F-8469-4C5F-8986-9E08EC43DA5A}" type="presParOf" srcId="{1FB8BA1E-C7F2-44DD-97A3-184C671D13E2}" destId="{D4DAA7F7-0566-45C5-A0E4-65CDE46ED907}" srcOrd="6" destOrd="0" presId="urn:microsoft.com/office/officeart/2005/8/layout/vProcess5"/>
    <dgm:cxn modelId="{BE640027-5267-479B-958F-92DA8CB945F3}" type="presParOf" srcId="{1FB8BA1E-C7F2-44DD-97A3-184C671D13E2}" destId="{867AED78-FDFD-4312-B621-CD4C35C8A3C8}" srcOrd="7" destOrd="0" presId="urn:microsoft.com/office/officeart/2005/8/layout/vProcess5"/>
    <dgm:cxn modelId="{643332F1-CF4A-42CB-88FA-EE4731395DF2}" type="presParOf" srcId="{1FB8BA1E-C7F2-44DD-97A3-184C671D13E2}" destId="{30C842D6-501F-46DA-B870-C5052DD76796}" srcOrd="8" destOrd="0" presId="urn:microsoft.com/office/officeart/2005/8/layout/vProcess5"/>
    <dgm:cxn modelId="{2CA92335-E308-4A3A-A6AD-F47F5F7C373E}" type="presParOf" srcId="{1FB8BA1E-C7F2-44DD-97A3-184C671D13E2}" destId="{5B37BFF3-6565-40E6-AEF1-8A7CF513CF01}" srcOrd="9" destOrd="0" presId="urn:microsoft.com/office/officeart/2005/8/layout/vProcess5"/>
    <dgm:cxn modelId="{1652DBAB-45A6-4B6A-9381-6C65B3B1D9FD}" type="presParOf" srcId="{1FB8BA1E-C7F2-44DD-97A3-184C671D13E2}" destId="{AD384F2B-2854-4E42-B8EF-004B8FB25C15}" srcOrd="10" destOrd="0" presId="urn:microsoft.com/office/officeart/2005/8/layout/vProcess5"/>
    <dgm:cxn modelId="{6612F74F-8168-423E-BE70-0A2A12E33B04}" type="presParOf" srcId="{1FB8BA1E-C7F2-44DD-97A3-184C671D13E2}" destId="{A2D39940-A3EA-45B9-B2CB-0BE7B31E3BA8}"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C0FCB2-0E01-4282-A521-49565D109E3F}">
      <dsp:nvSpPr>
        <dsp:cNvPr id="0" name=""/>
        <dsp:cNvSpPr/>
      </dsp:nvSpPr>
      <dsp:spPr>
        <a:xfrm>
          <a:off x="4256" y="1159759"/>
          <a:ext cx="984821" cy="59089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DNS Resolution</a:t>
          </a:r>
          <a:endParaRPr lang="en-US" sz="1200" kern="1200" dirty="0"/>
        </a:p>
      </dsp:txBody>
      <dsp:txXfrm>
        <a:off x="21563" y="1177066"/>
        <a:ext cx="950207" cy="556278"/>
      </dsp:txXfrm>
    </dsp:sp>
    <dsp:sp modelId="{AC46BD6C-563C-4F22-B747-A6307A05EDFE}">
      <dsp:nvSpPr>
        <dsp:cNvPr id="0" name=""/>
        <dsp:cNvSpPr/>
      </dsp:nvSpPr>
      <dsp:spPr>
        <a:xfrm>
          <a:off x="1087559" y="1333088"/>
          <a:ext cx="208782" cy="24423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087559" y="1381935"/>
        <a:ext cx="146147" cy="146541"/>
      </dsp:txXfrm>
    </dsp:sp>
    <dsp:sp modelId="{F4A53BB6-FCBA-443D-B6CD-F7CD5FB9DE1C}">
      <dsp:nvSpPr>
        <dsp:cNvPr id="0" name=""/>
        <dsp:cNvSpPr/>
      </dsp:nvSpPr>
      <dsp:spPr>
        <a:xfrm>
          <a:off x="1383006" y="1159759"/>
          <a:ext cx="984821" cy="59089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Establishing a Connection</a:t>
          </a:r>
          <a:endParaRPr lang="en-US" sz="1200" kern="1200" dirty="0"/>
        </a:p>
      </dsp:txBody>
      <dsp:txXfrm>
        <a:off x="1400313" y="1177066"/>
        <a:ext cx="950207" cy="556278"/>
      </dsp:txXfrm>
    </dsp:sp>
    <dsp:sp modelId="{FFB8FCFF-81F4-4C82-988C-A29B85354ACA}">
      <dsp:nvSpPr>
        <dsp:cNvPr id="0" name=""/>
        <dsp:cNvSpPr/>
      </dsp:nvSpPr>
      <dsp:spPr>
        <a:xfrm>
          <a:off x="2466309" y="1333088"/>
          <a:ext cx="208782" cy="24423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466309" y="1381935"/>
        <a:ext cx="146147" cy="146541"/>
      </dsp:txXfrm>
    </dsp:sp>
    <dsp:sp modelId="{9B1DEFBE-773C-4FB2-B9E5-7474600945B9}">
      <dsp:nvSpPr>
        <dsp:cNvPr id="0" name=""/>
        <dsp:cNvSpPr/>
      </dsp:nvSpPr>
      <dsp:spPr>
        <a:xfrm>
          <a:off x="2761756" y="1159759"/>
          <a:ext cx="984821" cy="59089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Sending the Request</a:t>
          </a:r>
          <a:endParaRPr lang="en-US" sz="1200" kern="1200" dirty="0"/>
        </a:p>
      </dsp:txBody>
      <dsp:txXfrm>
        <a:off x="2779063" y="1177066"/>
        <a:ext cx="950207" cy="556278"/>
      </dsp:txXfrm>
    </dsp:sp>
    <dsp:sp modelId="{ED7D3A25-1B6C-44F8-9DBC-60BFB8481180}">
      <dsp:nvSpPr>
        <dsp:cNvPr id="0" name=""/>
        <dsp:cNvSpPr/>
      </dsp:nvSpPr>
      <dsp:spPr>
        <a:xfrm>
          <a:off x="3845059" y="1333088"/>
          <a:ext cx="208782" cy="24423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845059" y="1381935"/>
        <a:ext cx="146147" cy="146541"/>
      </dsp:txXfrm>
    </dsp:sp>
    <dsp:sp modelId="{EF144F78-8E5D-4F58-9316-82A4EB676DFA}">
      <dsp:nvSpPr>
        <dsp:cNvPr id="0" name=""/>
        <dsp:cNvSpPr/>
      </dsp:nvSpPr>
      <dsp:spPr>
        <a:xfrm>
          <a:off x="4140506" y="1159759"/>
          <a:ext cx="984821" cy="59089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Processing the Request</a:t>
          </a:r>
          <a:endParaRPr lang="en-US" sz="1200" kern="1200" dirty="0"/>
        </a:p>
      </dsp:txBody>
      <dsp:txXfrm>
        <a:off x="4157813" y="1177066"/>
        <a:ext cx="950207" cy="556278"/>
      </dsp:txXfrm>
    </dsp:sp>
    <dsp:sp modelId="{6628761E-2255-4EF5-B0ED-6C98E56BCCE8}">
      <dsp:nvSpPr>
        <dsp:cNvPr id="0" name=""/>
        <dsp:cNvSpPr/>
      </dsp:nvSpPr>
      <dsp:spPr>
        <a:xfrm>
          <a:off x="5223809" y="1333088"/>
          <a:ext cx="208782" cy="24423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223809" y="1381935"/>
        <a:ext cx="146147" cy="146541"/>
      </dsp:txXfrm>
    </dsp:sp>
    <dsp:sp modelId="{1067B996-08E9-4690-A258-25F08FA281C6}">
      <dsp:nvSpPr>
        <dsp:cNvPr id="0" name=""/>
        <dsp:cNvSpPr/>
      </dsp:nvSpPr>
      <dsp:spPr>
        <a:xfrm>
          <a:off x="5519256" y="1159759"/>
          <a:ext cx="984821" cy="59089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Server Response</a:t>
          </a:r>
          <a:endParaRPr lang="en-US" sz="1200" kern="1200" dirty="0"/>
        </a:p>
      </dsp:txBody>
      <dsp:txXfrm>
        <a:off x="5536563" y="1177066"/>
        <a:ext cx="950207" cy="556278"/>
      </dsp:txXfrm>
    </dsp:sp>
    <dsp:sp modelId="{0782C2A4-FA8E-40E1-8929-9F6E52FD32A9}">
      <dsp:nvSpPr>
        <dsp:cNvPr id="0" name=""/>
        <dsp:cNvSpPr/>
      </dsp:nvSpPr>
      <dsp:spPr>
        <a:xfrm>
          <a:off x="6602559" y="1333088"/>
          <a:ext cx="208782" cy="244235"/>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6602559" y="1381935"/>
        <a:ext cx="146147" cy="146541"/>
      </dsp:txXfrm>
    </dsp:sp>
    <dsp:sp modelId="{61453F9E-3AA3-4ED7-BF77-78967BB4045B}">
      <dsp:nvSpPr>
        <dsp:cNvPr id="0" name=""/>
        <dsp:cNvSpPr/>
      </dsp:nvSpPr>
      <dsp:spPr>
        <a:xfrm>
          <a:off x="6898006" y="1159759"/>
          <a:ext cx="984821" cy="59089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Downloading the Content</a:t>
          </a:r>
          <a:endParaRPr lang="en-US" sz="1200" kern="1200" dirty="0"/>
        </a:p>
      </dsp:txBody>
      <dsp:txXfrm>
        <a:off x="6915313" y="1177066"/>
        <a:ext cx="950207" cy="556278"/>
      </dsp:txXfrm>
    </dsp:sp>
    <dsp:sp modelId="{5B7AD338-42BF-426B-8BC8-F5F0FC75F8C2}">
      <dsp:nvSpPr>
        <dsp:cNvPr id="0" name=""/>
        <dsp:cNvSpPr/>
      </dsp:nvSpPr>
      <dsp:spPr>
        <a:xfrm>
          <a:off x="7981309" y="1333088"/>
          <a:ext cx="208782" cy="24423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981309" y="1381935"/>
        <a:ext cx="146147" cy="146541"/>
      </dsp:txXfrm>
    </dsp:sp>
    <dsp:sp modelId="{6D2776EC-7A6B-4A04-996E-B79EA88EA0B1}">
      <dsp:nvSpPr>
        <dsp:cNvPr id="0" name=""/>
        <dsp:cNvSpPr/>
      </dsp:nvSpPr>
      <dsp:spPr>
        <a:xfrm>
          <a:off x="8276756" y="1159759"/>
          <a:ext cx="984821" cy="59089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Rendering the Page</a:t>
          </a:r>
          <a:endParaRPr lang="en-US" sz="1200" kern="1200" dirty="0"/>
        </a:p>
      </dsp:txBody>
      <dsp:txXfrm>
        <a:off x="8294063" y="1177066"/>
        <a:ext cx="950207" cy="556278"/>
      </dsp:txXfrm>
    </dsp:sp>
    <dsp:sp modelId="{C2520571-59A0-4A13-BB9A-EF38A298003B}">
      <dsp:nvSpPr>
        <dsp:cNvPr id="0" name=""/>
        <dsp:cNvSpPr/>
      </dsp:nvSpPr>
      <dsp:spPr>
        <a:xfrm>
          <a:off x="9360059" y="1333088"/>
          <a:ext cx="208782" cy="24423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9360059" y="1381935"/>
        <a:ext cx="146147" cy="146541"/>
      </dsp:txXfrm>
    </dsp:sp>
    <dsp:sp modelId="{7A15D7E3-CF3D-4526-891B-2D7ABDFC9C2E}">
      <dsp:nvSpPr>
        <dsp:cNvPr id="0" name=""/>
        <dsp:cNvSpPr/>
      </dsp:nvSpPr>
      <dsp:spPr>
        <a:xfrm>
          <a:off x="9655506" y="1159759"/>
          <a:ext cx="984821" cy="59089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Additional Requests</a:t>
          </a:r>
          <a:endParaRPr lang="en-US" sz="1200" kern="1200" dirty="0"/>
        </a:p>
      </dsp:txBody>
      <dsp:txXfrm>
        <a:off x="9672813" y="1177066"/>
        <a:ext cx="950207" cy="556278"/>
      </dsp:txXfrm>
    </dsp:sp>
    <dsp:sp modelId="{701231D2-F060-4580-BD53-7AEE65D2FAD2}">
      <dsp:nvSpPr>
        <dsp:cNvPr id="0" name=""/>
        <dsp:cNvSpPr/>
      </dsp:nvSpPr>
      <dsp:spPr>
        <a:xfrm>
          <a:off x="10738809" y="1333088"/>
          <a:ext cx="208782" cy="24423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0738809" y="1381935"/>
        <a:ext cx="146147" cy="146541"/>
      </dsp:txXfrm>
    </dsp:sp>
    <dsp:sp modelId="{3C3A8B38-BA1C-4133-9882-A49DA6EA6996}">
      <dsp:nvSpPr>
        <dsp:cNvPr id="0" name=""/>
        <dsp:cNvSpPr/>
      </dsp:nvSpPr>
      <dsp:spPr>
        <a:xfrm>
          <a:off x="11034256" y="1159759"/>
          <a:ext cx="984821" cy="59089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Page Display</a:t>
          </a:r>
          <a:endParaRPr lang="en-US" sz="1200" kern="1200" dirty="0"/>
        </a:p>
      </dsp:txBody>
      <dsp:txXfrm>
        <a:off x="11051563" y="1177066"/>
        <a:ext cx="950207" cy="5562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93631-8D8A-4125-808D-45C34D0C2A6F}">
      <dsp:nvSpPr>
        <dsp:cNvPr id="0" name=""/>
        <dsp:cNvSpPr/>
      </dsp:nvSpPr>
      <dsp:spPr>
        <a:xfrm>
          <a:off x="0" y="0"/>
          <a:ext cx="7723233" cy="101498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Font typeface="+mj-lt"/>
            <a:buNone/>
          </a:pPr>
          <a:r>
            <a:rPr lang="en-US" sz="1500" b="1" i="0" kern="1200" dirty="0"/>
            <a:t>1. DNS Resolution: </a:t>
          </a:r>
          <a:r>
            <a:rPr lang="en-US" sz="1500" b="0" i="0" kern="1200" dirty="0"/>
            <a:t>The browser first extracts the domain name (e.g. www.google.com) from the URL and sends a request to a DNS (Domain Name System) server. DNS servers translate the domain name into an IP address, which is a unique identifier for the web server hosting the website.</a:t>
          </a:r>
          <a:endParaRPr lang="en-US" sz="1500" kern="1200" dirty="0"/>
        </a:p>
      </dsp:txBody>
      <dsp:txXfrm>
        <a:off x="29728" y="29728"/>
        <a:ext cx="6509232" cy="955528"/>
      </dsp:txXfrm>
    </dsp:sp>
    <dsp:sp modelId="{9A28C308-000A-4ED8-A395-FDCC47CE24D0}">
      <dsp:nvSpPr>
        <dsp:cNvPr id="0" name=""/>
        <dsp:cNvSpPr/>
      </dsp:nvSpPr>
      <dsp:spPr>
        <a:xfrm>
          <a:off x="576734" y="1155954"/>
          <a:ext cx="7723233" cy="101498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Font typeface="+mj-lt"/>
            <a:buNone/>
          </a:pPr>
          <a:r>
            <a:rPr lang="en-US" sz="1500" b="1" i="0" kern="1200" dirty="0"/>
            <a:t>2. Establishing a Connection: </a:t>
          </a:r>
          <a:r>
            <a:rPr lang="en-US" sz="1500" b="0" i="0" kern="1200" dirty="0"/>
            <a:t>Once the IP address is obtained, the browser establishes a connection with the web server using the HTTP (Hypertext Transfer Protocol) or HTTPS (HTTP Secure) protocol. HTTPS is a secure version of HTTP that encrypts the data transmitted between the browser and the server.</a:t>
          </a:r>
        </a:p>
      </dsp:txBody>
      <dsp:txXfrm>
        <a:off x="606462" y="1185682"/>
        <a:ext cx="6427302" cy="955528"/>
      </dsp:txXfrm>
    </dsp:sp>
    <dsp:sp modelId="{F5192329-CA5A-4783-B92C-2A022111A902}">
      <dsp:nvSpPr>
        <dsp:cNvPr id="0" name=""/>
        <dsp:cNvSpPr/>
      </dsp:nvSpPr>
      <dsp:spPr>
        <a:xfrm>
          <a:off x="1153469" y="2311907"/>
          <a:ext cx="7723233" cy="101498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Font typeface="+mj-lt"/>
            <a:buNone/>
          </a:pPr>
          <a:r>
            <a:rPr lang="en-US" sz="1500" b="1" i="0" kern="1200" dirty="0"/>
            <a:t>3. Sending the Request: </a:t>
          </a:r>
          <a:r>
            <a:rPr lang="en-US" sz="1500" b="0" i="0" kern="1200" dirty="0"/>
            <a:t>The browser sends an HTTP request to the web server, including the specific page or resource requested, along with additional headers that provide information about the browser and supported content types.</a:t>
          </a:r>
        </a:p>
      </dsp:txBody>
      <dsp:txXfrm>
        <a:off x="1183197" y="2341635"/>
        <a:ext cx="6427302" cy="955528"/>
      </dsp:txXfrm>
    </dsp:sp>
    <dsp:sp modelId="{A60CD688-887B-4BC6-BA74-C45DC127DCC5}">
      <dsp:nvSpPr>
        <dsp:cNvPr id="0" name=""/>
        <dsp:cNvSpPr/>
      </dsp:nvSpPr>
      <dsp:spPr>
        <a:xfrm>
          <a:off x="1730204" y="3467862"/>
          <a:ext cx="7723233" cy="101498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Font typeface="+mj-lt"/>
            <a:buNone/>
          </a:pPr>
          <a:r>
            <a:rPr lang="en-US" sz="1500" b="1" i="0" kern="1200" dirty="0"/>
            <a:t>4. Processing the Request: </a:t>
          </a:r>
          <a:r>
            <a:rPr lang="en-US" sz="1500" b="0" i="0" kern="1200" dirty="0"/>
            <a:t>The web server receives the request and processes it accordingly. This may involve running server-side scripts, accessing databases, or retrieving files from the server's storage.</a:t>
          </a:r>
        </a:p>
      </dsp:txBody>
      <dsp:txXfrm>
        <a:off x="1759932" y="3497590"/>
        <a:ext cx="6427302" cy="955528"/>
      </dsp:txXfrm>
    </dsp:sp>
    <dsp:sp modelId="{4AC0AE3C-301C-4375-9746-39A628AEAC6C}">
      <dsp:nvSpPr>
        <dsp:cNvPr id="0" name=""/>
        <dsp:cNvSpPr/>
      </dsp:nvSpPr>
      <dsp:spPr>
        <a:xfrm>
          <a:off x="2306939" y="4623815"/>
          <a:ext cx="7723233" cy="1014984"/>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Font typeface="+mj-lt"/>
            <a:buNone/>
          </a:pPr>
          <a:r>
            <a:rPr lang="en-US" sz="1500" b="1" i="0" kern="1200" dirty="0"/>
            <a:t>5. Server Response: </a:t>
          </a:r>
          <a:r>
            <a:rPr lang="en-US" sz="1500" b="0" i="0" kern="1200" dirty="0"/>
            <a:t>After processing the request, the web server generates an HTTP response. This response contains the requested web page's content, along with metadata such as response headers, status codes, and cookies.</a:t>
          </a:r>
        </a:p>
      </dsp:txBody>
      <dsp:txXfrm>
        <a:off x="2336667" y="4653543"/>
        <a:ext cx="6427302" cy="955528"/>
      </dsp:txXfrm>
    </dsp:sp>
    <dsp:sp modelId="{DEF197EE-E32F-4BD6-B364-831F8CFFD421}">
      <dsp:nvSpPr>
        <dsp:cNvPr id="0" name=""/>
        <dsp:cNvSpPr/>
      </dsp:nvSpPr>
      <dsp:spPr>
        <a:xfrm>
          <a:off x="7063493" y="741502"/>
          <a:ext cx="659739" cy="659739"/>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7211934" y="741502"/>
        <a:ext cx="362857" cy="496454"/>
      </dsp:txXfrm>
    </dsp:sp>
    <dsp:sp modelId="{B7CBDCCE-DCC6-46EC-B440-690D0F6A5850}">
      <dsp:nvSpPr>
        <dsp:cNvPr id="0" name=""/>
        <dsp:cNvSpPr/>
      </dsp:nvSpPr>
      <dsp:spPr>
        <a:xfrm>
          <a:off x="7640228" y="1897456"/>
          <a:ext cx="659739" cy="659739"/>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7788669" y="1897456"/>
        <a:ext cx="362857" cy="496454"/>
      </dsp:txXfrm>
    </dsp:sp>
    <dsp:sp modelId="{4321B11D-A78E-47EC-A566-EB3B5DF05DF9}">
      <dsp:nvSpPr>
        <dsp:cNvPr id="0" name=""/>
        <dsp:cNvSpPr/>
      </dsp:nvSpPr>
      <dsp:spPr>
        <a:xfrm>
          <a:off x="8216963" y="3036493"/>
          <a:ext cx="659739" cy="659739"/>
        </a:xfrm>
        <a:prstGeom prst="downArrow">
          <a:avLst>
            <a:gd name="adj1" fmla="val 55000"/>
            <a:gd name="adj2" fmla="val 45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365404" y="3036493"/>
        <a:ext cx="362857" cy="496454"/>
      </dsp:txXfrm>
    </dsp:sp>
    <dsp:sp modelId="{67112AF2-F7CE-4C45-95DB-01B6FAE1F961}">
      <dsp:nvSpPr>
        <dsp:cNvPr id="0" name=""/>
        <dsp:cNvSpPr/>
      </dsp:nvSpPr>
      <dsp:spPr>
        <a:xfrm>
          <a:off x="8793698" y="4203725"/>
          <a:ext cx="659739" cy="659739"/>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942139" y="4203725"/>
        <a:ext cx="362857" cy="4964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DDA7A-E0A0-4114-84E9-2E25219B00DB}">
      <dsp:nvSpPr>
        <dsp:cNvPr id="0" name=""/>
        <dsp:cNvSpPr/>
      </dsp:nvSpPr>
      <dsp:spPr>
        <a:xfrm>
          <a:off x="0" y="0"/>
          <a:ext cx="8389898" cy="121508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mj-lt"/>
            <a:buNone/>
          </a:pPr>
          <a:r>
            <a:rPr lang="en-US" sz="1800" b="1" i="0" kern="1200" dirty="0"/>
            <a:t>6. Downloading the Content: </a:t>
          </a:r>
          <a:r>
            <a:rPr lang="en-US" sz="1800" b="0" i="0" kern="1200" dirty="0"/>
            <a:t>The browser starts downloading the response content, which typically includes HTML, CSS, JavaScript files, and any additional resources like images or videos referenced in the HTML.</a:t>
          </a:r>
          <a:endParaRPr lang="en-US" sz="1800" kern="1200" dirty="0"/>
        </a:p>
      </dsp:txBody>
      <dsp:txXfrm>
        <a:off x="35588" y="35588"/>
        <a:ext cx="6976058" cy="1143904"/>
      </dsp:txXfrm>
    </dsp:sp>
    <dsp:sp modelId="{ECEA9BC7-D4E2-4FF0-BF79-EA1F13655F5E}">
      <dsp:nvSpPr>
        <dsp:cNvPr id="0" name=""/>
        <dsp:cNvSpPr/>
      </dsp:nvSpPr>
      <dsp:spPr>
        <a:xfrm>
          <a:off x="702653" y="1436003"/>
          <a:ext cx="8389898" cy="121508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mj-lt"/>
            <a:buNone/>
          </a:pPr>
          <a:r>
            <a:rPr lang="en-US" sz="1800" b="1" i="0" kern="1200" dirty="0"/>
            <a:t>7. Rendering the Page: </a:t>
          </a:r>
          <a:r>
            <a:rPr lang="en-US" sz="1800" b="0" i="0" kern="1200" dirty="0"/>
            <a:t>As the browser receives the downloaded content, it interprets and renders it according to the specifications defined by the web standards. HTML is used to structure the page, CSS styles it, and JavaScript adds interactivity and dynamic behavior</a:t>
          </a:r>
        </a:p>
      </dsp:txBody>
      <dsp:txXfrm>
        <a:off x="738241" y="1471591"/>
        <a:ext cx="6826266" cy="1143904"/>
      </dsp:txXfrm>
    </dsp:sp>
    <dsp:sp modelId="{FFC6B4BB-0F9A-46E2-9A49-FA0545D285CB}">
      <dsp:nvSpPr>
        <dsp:cNvPr id="0" name=""/>
        <dsp:cNvSpPr/>
      </dsp:nvSpPr>
      <dsp:spPr>
        <a:xfrm>
          <a:off x="1394820" y="2872007"/>
          <a:ext cx="8389898" cy="121508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mj-lt"/>
            <a:buNone/>
          </a:pPr>
          <a:r>
            <a:rPr lang="en-US" sz="1800" b="1" i="0" kern="1200" dirty="0"/>
            <a:t>8. Additional Requests: </a:t>
          </a:r>
          <a:r>
            <a:rPr lang="en-US" sz="1800" b="0" i="0" kern="1200" dirty="0"/>
            <a:t>During the rendering process, the browser may encounter additional resources referenced in the HTML, such as images, scripts, or stylesheets. It sends separate requests to fetch these resources, allowing the complete rendering of the web page.</a:t>
          </a:r>
        </a:p>
      </dsp:txBody>
      <dsp:txXfrm>
        <a:off x="1430408" y="2907595"/>
        <a:ext cx="6836753" cy="1143904"/>
      </dsp:txXfrm>
    </dsp:sp>
    <dsp:sp modelId="{D358EFEC-41FB-4BD4-9338-496117ED8D08}">
      <dsp:nvSpPr>
        <dsp:cNvPr id="0" name=""/>
        <dsp:cNvSpPr/>
      </dsp:nvSpPr>
      <dsp:spPr>
        <a:xfrm>
          <a:off x="2097474" y="4308010"/>
          <a:ext cx="8389898" cy="121508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mj-lt"/>
            <a:buNone/>
          </a:pPr>
          <a:r>
            <a:rPr lang="en-US" sz="1800" b="1" i="0" kern="1200" dirty="0"/>
            <a:t>9. Page Display: </a:t>
          </a:r>
          <a:r>
            <a:rPr lang="en-US" sz="1800" b="0" i="0" kern="1200" dirty="0"/>
            <a:t>Once all the resources are downloaded and processed, the browser displays the fully rendered web page to the user, allowing interaction and navigation with the website.</a:t>
          </a:r>
        </a:p>
      </dsp:txBody>
      <dsp:txXfrm>
        <a:off x="2133062" y="4343598"/>
        <a:ext cx="6826266" cy="1143904"/>
      </dsp:txXfrm>
    </dsp:sp>
    <dsp:sp modelId="{11030D3C-39C7-429A-84E5-03F48DB03973}">
      <dsp:nvSpPr>
        <dsp:cNvPr id="0" name=""/>
        <dsp:cNvSpPr/>
      </dsp:nvSpPr>
      <dsp:spPr>
        <a:xfrm>
          <a:off x="7600096" y="930640"/>
          <a:ext cx="789802" cy="789802"/>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777801" y="930640"/>
        <a:ext cx="434392" cy="594326"/>
      </dsp:txXfrm>
    </dsp:sp>
    <dsp:sp modelId="{D4DAA7F7-0566-45C5-A0E4-65CDE46ED907}">
      <dsp:nvSpPr>
        <dsp:cNvPr id="0" name=""/>
        <dsp:cNvSpPr/>
      </dsp:nvSpPr>
      <dsp:spPr>
        <a:xfrm>
          <a:off x="8302750" y="2366644"/>
          <a:ext cx="789802" cy="789802"/>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80455" y="2366644"/>
        <a:ext cx="434392" cy="594326"/>
      </dsp:txXfrm>
    </dsp:sp>
    <dsp:sp modelId="{867AED78-FDFD-4312-B621-CD4C35C8A3C8}">
      <dsp:nvSpPr>
        <dsp:cNvPr id="0" name=""/>
        <dsp:cNvSpPr/>
      </dsp:nvSpPr>
      <dsp:spPr>
        <a:xfrm>
          <a:off x="8994916" y="3802648"/>
          <a:ext cx="789802" cy="789802"/>
        </a:xfrm>
        <a:prstGeom prst="downArrow">
          <a:avLst>
            <a:gd name="adj1" fmla="val 55000"/>
            <a:gd name="adj2" fmla="val 45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172621" y="3802648"/>
        <a:ext cx="434392" cy="5943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6/16/2023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167595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17858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3283036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2839724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6/16/2023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pn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222948" y="39135"/>
            <a:ext cx="60734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happens when you type a URL into your browser?</a:t>
            </a:r>
          </a:p>
        </p:txBody>
      </p:sp>
      <p:pic>
        <p:nvPicPr>
          <p:cNvPr id="5" name="Picture 4">
            <a:extLst>
              <a:ext uri="{FF2B5EF4-FFF2-40B4-BE49-F238E27FC236}">
                <a16:creationId xmlns:a16="http://schemas.microsoft.com/office/drawing/2014/main" id="{E2D22B0D-6DE3-3B8F-8DCD-8181855A04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1929" y="1474628"/>
            <a:ext cx="7774344" cy="4995972"/>
          </a:xfrm>
          <a:prstGeom prst="rect">
            <a:avLst/>
          </a:prstGeom>
        </p:spPr>
      </p:pic>
      <p:sp>
        <p:nvSpPr>
          <p:cNvPr id="7" name="TextBox 6">
            <a:extLst>
              <a:ext uri="{FF2B5EF4-FFF2-40B4-BE49-F238E27FC236}">
                <a16:creationId xmlns:a16="http://schemas.microsoft.com/office/drawing/2014/main" id="{B8796CAC-07A8-3E10-23FF-874E605AE5C6}"/>
              </a:ext>
            </a:extLst>
          </p:cNvPr>
          <p:cNvSpPr txBox="1"/>
          <p:nvPr/>
        </p:nvSpPr>
        <p:spPr>
          <a:xfrm>
            <a:off x="8463704" y="4343400"/>
            <a:ext cx="1665392" cy="47000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Web Server</a:t>
            </a:r>
          </a:p>
        </p:txBody>
      </p:sp>
      <p:sp>
        <p:nvSpPr>
          <p:cNvPr id="8" name="TextBox 7">
            <a:extLst>
              <a:ext uri="{FF2B5EF4-FFF2-40B4-BE49-F238E27FC236}">
                <a16:creationId xmlns:a16="http://schemas.microsoft.com/office/drawing/2014/main" id="{100C754C-79E6-8280-5B94-B633C1F0AF35}"/>
              </a:ext>
            </a:extLst>
          </p:cNvPr>
          <p:cNvSpPr txBox="1"/>
          <p:nvPr/>
        </p:nvSpPr>
        <p:spPr>
          <a:xfrm>
            <a:off x="5486400" y="6235600"/>
            <a:ext cx="1752599" cy="470000"/>
          </a:xfrm>
          <a:prstGeom prst="rect">
            <a:avLst/>
          </a:prstGeom>
          <a:solidFill>
            <a:schemeClr val="accent3">
              <a:lumMod val="20000"/>
              <a:lumOff val="80000"/>
            </a:schemeClr>
          </a:solidFill>
        </p:spPr>
        <p:txBody>
          <a:bodyPr wrap="square" rtlCol="0">
            <a:spAutoFit/>
          </a:bodyPr>
          <a:lstStyle/>
          <a:p>
            <a:pPr algn="ctr"/>
            <a:r>
              <a:rPr lang="en-US" dirty="0"/>
              <a:t>DNS Server</a:t>
            </a:r>
          </a:p>
        </p:txBody>
      </p:sp>
      <p:sp>
        <p:nvSpPr>
          <p:cNvPr id="9" name="AutoShape 2" descr="Number 1 Stock Photos, Royalty Free Number 1 Images | Depositphotos">
            <a:extLst>
              <a:ext uri="{FF2B5EF4-FFF2-40B4-BE49-F238E27FC236}">
                <a16:creationId xmlns:a16="http://schemas.microsoft.com/office/drawing/2014/main" id="{C744D476-C305-4CAE-71F1-143ABE7F67C8}"/>
              </a:ext>
            </a:extLst>
          </p:cNvPr>
          <p:cNvSpPr>
            <a:spLocks noChangeAspect="1" noChangeArrowheads="1"/>
          </p:cNvSpPr>
          <p:nvPr/>
        </p:nvSpPr>
        <p:spPr bwMode="auto">
          <a:xfrm>
            <a:off x="5943600" y="32272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Number 1 PNG Images, One Number Transparent Clipart Free Download - Free  Transparent PNG Logos">
            <a:extLst>
              <a:ext uri="{FF2B5EF4-FFF2-40B4-BE49-F238E27FC236}">
                <a16:creationId xmlns:a16="http://schemas.microsoft.com/office/drawing/2014/main" id="{B9AD8275-579C-0436-3599-1D918894ACE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7200" y="4674928"/>
            <a:ext cx="533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 PNG Images, Two Number Transparent Free Download - Free Transparent PNG  Logos">
            <a:extLst>
              <a:ext uri="{FF2B5EF4-FFF2-40B4-BE49-F238E27FC236}">
                <a16:creationId xmlns:a16="http://schemas.microsoft.com/office/drawing/2014/main" id="{4111FBF1-D8B0-3A84-395D-2A5FF7E8486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10250" y="2214851"/>
            <a:ext cx="470000" cy="470000"/>
          </a:xfrm>
          <a:prstGeom prst="rect">
            <a:avLst/>
          </a:prstGeom>
          <a:noFill/>
          <a:extLst>
            <a:ext uri="{909E8E84-426E-40DD-AFC4-6F175D3DCCD1}">
              <a14:hiddenFill xmlns:a14="http://schemas.microsoft.com/office/drawing/2010/main">
                <a:solidFill>
                  <a:srgbClr val="FFFFFF"/>
                </a:solidFill>
              </a14:hiddenFill>
            </a:ext>
          </a:extLst>
        </p:spPr>
      </p:pic>
      <p:sp>
        <p:nvSpPr>
          <p:cNvPr id="4" name="Speech Bubble: Rectangle with Corners Rounded 3">
            <a:extLst>
              <a:ext uri="{FF2B5EF4-FFF2-40B4-BE49-F238E27FC236}">
                <a16:creationId xmlns:a16="http://schemas.microsoft.com/office/drawing/2014/main" id="{678F28E0-27FE-BE3E-23B0-41D71F49D61A}"/>
              </a:ext>
            </a:extLst>
          </p:cNvPr>
          <p:cNvSpPr/>
          <p:nvPr/>
        </p:nvSpPr>
        <p:spPr>
          <a:xfrm>
            <a:off x="1447800" y="583583"/>
            <a:ext cx="5257800" cy="917448"/>
          </a:xfrm>
          <a:prstGeom prst="wedgeRoundRectCallout">
            <a:avLst>
              <a:gd name="adj1" fmla="val -17546"/>
              <a:gd name="adj2" fmla="val 104108"/>
              <a:gd name="adj3" fmla="val 16667"/>
            </a:avLst>
          </a:prstGeom>
          <a:ln/>
          <a:effectLst/>
          <a:scene3d>
            <a:camera prst="orthographicFront"/>
            <a:lightRig rig="threePt" dir="t"/>
          </a:scene3d>
          <a:sp3d>
            <a:bevelT w="165100" prst="coolSlant"/>
          </a:sp3d>
        </p:spPr>
        <p:style>
          <a:lnRef idx="2">
            <a:schemeClr val="accent4"/>
          </a:lnRef>
          <a:fillRef idx="1">
            <a:schemeClr val="lt1"/>
          </a:fillRef>
          <a:effectRef idx="0">
            <a:schemeClr val="accent4"/>
          </a:effectRef>
          <a:fontRef idx="minor">
            <a:schemeClr val="dk1"/>
          </a:fontRef>
        </p:style>
        <p:txBody>
          <a:bodyPr rtlCol="0" anchor="ctr"/>
          <a:lstStyle/>
          <a:p>
            <a:r>
              <a:rPr lang="en-US" sz="2000" dirty="0">
                <a:solidFill>
                  <a:srgbClr val="FF0000"/>
                </a:solidFill>
              </a:rPr>
              <a:t>Peter</a:t>
            </a:r>
            <a:r>
              <a:rPr lang="en-US" sz="2000" dirty="0"/>
              <a:t> enters a </a:t>
            </a:r>
            <a:r>
              <a:rPr lang="en-US" sz="2800" b="1" dirty="0">
                <a:solidFill>
                  <a:srgbClr val="FF0000"/>
                </a:solidFill>
              </a:rPr>
              <a:t>URL</a:t>
            </a:r>
            <a:r>
              <a:rPr lang="en-US" sz="2000" dirty="0"/>
              <a:t> into  the browser and hits enter. What happens next? </a:t>
            </a:r>
          </a:p>
        </p:txBody>
      </p:sp>
      <p:pic>
        <p:nvPicPr>
          <p:cNvPr id="10" name="Picture 2" descr="User icon - Free download on Iconfinder">
            <a:extLst>
              <a:ext uri="{FF2B5EF4-FFF2-40B4-BE49-F238E27FC236}">
                <a16:creationId xmlns:a16="http://schemas.microsoft.com/office/drawing/2014/main" id="{7DA21A2D-FB1A-BC7C-DF1B-CB8346EEE05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0635" y="478876"/>
            <a:ext cx="917449" cy="917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5347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222948" y="39135"/>
            <a:ext cx="60734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happens when you type a URL into your browser?</a:t>
            </a:r>
          </a:p>
        </p:txBody>
      </p:sp>
      <p:graphicFrame>
        <p:nvGraphicFramePr>
          <p:cNvPr id="5" name="Diagram 4">
            <a:extLst>
              <a:ext uri="{FF2B5EF4-FFF2-40B4-BE49-F238E27FC236}">
                <a16:creationId xmlns:a16="http://schemas.microsoft.com/office/drawing/2014/main" id="{E015C4D1-F5BA-A4D5-E381-B139E2D8D814}"/>
              </a:ext>
            </a:extLst>
          </p:cNvPr>
          <p:cNvGraphicFramePr/>
          <p:nvPr>
            <p:extLst>
              <p:ext uri="{D42A27DB-BD31-4B8C-83A1-F6EECF244321}">
                <p14:modId xmlns:p14="http://schemas.microsoft.com/office/powerpoint/2010/main" val="1122848904"/>
              </p:ext>
            </p:extLst>
          </p:nvPr>
        </p:nvGraphicFramePr>
        <p:xfrm>
          <a:off x="84333" y="4114800"/>
          <a:ext cx="12023334" cy="2910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id="{56FC19E9-55AB-BE64-0DC1-D55ECB88DA5E}"/>
              </a:ext>
            </a:extLst>
          </p:cNvPr>
          <p:cNvPicPr>
            <a:picLocks noChangeAspect="1"/>
          </p:cNvPicPr>
          <p:nvPr/>
        </p:nvPicPr>
        <p:blipFill>
          <a:blip r:embed="rId8"/>
          <a:stretch>
            <a:fillRect/>
          </a:stretch>
        </p:blipFill>
        <p:spPr>
          <a:xfrm>
            <a:off x="2895600" y="846830"/>
            <a:ext cx="6073452" cy="3792740"/>
          </a:xfrm>
          <a:prstGeom prst="rect">
            <a:avLst/>
          </a:prstGeom>
        </p:spPr>
      </p:pic>
    </p:spTree>
    <p:extLst>
      <p:ext uri="{BB962C8B-B14F-4D97-AF65-F5344CB8AC3E}">
        <p14:creationId xmlns:p14="http://schemas.microsoft.com/office/powerpoint/2010/main" val="206592936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A8A9D6F-41B5-5A3D-EEB1-F001B76E0E50}"/>
              </a:ext>
            </a:extLst>
          </p:cNvPr>
          <p:cNvPicPr>
            <a:picLocks noChangeAspect="1"/>
          </p:cNvPicPr>
          <p:nvPr/>
        </p:nvPicPr>
        <p:blipFill>
          <a:blip r:embed="rId3"/>
          <a:stretch>
            <a:fillRect/>
          </a:stretch>
        </p:blipFill>
        <p:spPr>
          <a:xfrm>
            <a:off x="7966208" y="289988"/>
            <a:ext cx="4050440" cy="2529412"/>
          </a:xfrm>
          <a:prstGeom prst="rect">
            <a:avLst/>
          </a:prstGeom>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222948" y="39135"/>
            <a:ext cx="60734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happens when you type a URL into your browser?</a:t>
            </a:r>
          </a:p>
        </p:txBody>
      </p:sp>
      <p:graphicFrame>
        <p:nvGraphicFramePr>
          <p:cNvPr id="4" name="Diagram 3">
            <a:extLst>
              <a:ext uri="{FF2B5EF4-FFF2-40B4-BE49-F238E27FC236}">
                <a16:creationId xmlns:a16="http://schemas.microsoft.com/office/drawing/2014/main" id="{25CDB692-80C0-E7E1-22BE-C56DC51B75D7}"/>
              </a:ext>
            </a:extLst>
          </p:cNvPr>
          <p:cNvGraphicFramePr/>
          <p:nvPr>
            <p:extLst>
              <p:ext uri="{D42A27DB-BD31-4B8C-83A1-F6EECF244321}">
                <p14:modId xmlns:p14="http://schemas.microsoft.com/office/powerpoint/2010/main" val="3983322509"/>
              </p:ext>
            </p:extLst>
          </p:nvPr>
        </p:nvGraphicFramePr>
        <p:xfrm>
          <a:off x="207436" y="1066800"/>
          <a:ext cx="10030173" cy="5638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296497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7CC41EE-FB98-B572-2302-D5BCE19331B7}"/>
              </a:ext>
            </a:extLst>
          </p:cNvPr>
          <p:cNvPicPr>
            <a:picLocks noChangeAspect="1"/>
          </p:cNvPicPr>
          <p:nvPr/>
        </p:nvPicPr>
        <p:blipFill>
          <a:blip r:embed="rId3"/>
          <a:stretch>
            <a:fillRect/>
          </a:stretch>
        </p:blipFill>
        <p:spPr>
          <a:xfrm>
            <a:off x="8406262" y="453948"/>
            <a:ext cx="3665862" cy="2289251"/>
          </a:xfrm>
          <a:prstGeom prst="rect">
            <a:avLst/>
          </a:prstGeom>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222948" y="39135"/>
            <a:ext cx="60734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happens when you type a URL into your browser?</a:t>
            </a:r>
          </a:p>
        </p:txBody>
      </p:sp>
      <p:graphicFrame>
        <p:nvGraphicFramePr>
          <p:cNvPr id="4" name="Diagram 3">
            <a:extLst>
              <a:ext uri="{FF2B5EF4-FFF2-40B4-BE49-F238E27FC236}">
                <a16:creationId xmlns:a16="http://schemas.microsoft.com/office/drawing/2014/main" id="{25CDB692-80C0-E7E1-22BE-C56DC51B75D7}"/>
              </a:ext>
            </a:extLst>
          </p:cNvPr>
          <p:cNvGraphicFramePr/>
          <p:nvPr>
            <p:extLst>
              <p:ext uri="{D42A27DB-BD31-4B8C-83A1-F6EECF244321}">
                <p14:modId xmlns:p14="http://schemas.microsoft.com/office/powerpoint/2010/main" val="1881541955"/>
              </p:ext>
            </p:extLst>
          </p:nvPr>
        </p:nvGraphicFramePr>
        <p:xfrm>
          <a:off x="256827" y="1219200"/>
          <a:ext cx="10487373" cy="55230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160931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90518</TotalTime>
  <Words>494</Words>
  <Application>Microsoft Office PowerPoint</Application>
  <PresentationFormat>Widescreen</PresentationFormat>
  <Paragraphs>29</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9745</cp:revision>
  <dcterms:created xsi:type="dcterms:W3CDTF">2006-08-16T00:00:00Z</dcterms:created>
  <dcterms:modified xsi:type="dcterms:W3CDTF">2023-06-16T13:38:10Z</dcterms:modified>
</cp:coreProperties>
</file>