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4" r:id="rId2"/>
    <p:sldId id="483" r:id="rId3"/>
    <p:sldId id="485" r:id="rId4"/>
    <p:sldId id="486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4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2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ample.com/documents/report.pdf" TargetMode="External"/><Relationship Id="rId3" Type="http://schemas.openxmlformats.org/officeDocument/2006/relationships/hyperlink" Target="https://www.example.com/" TargetMode="External"/><Relationship Id="rId7" Type="http://schemas.openxmlformats.org/officeDocument/2006/relationships/hyperlink" Target="https://www.example.com/log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xample.com/search?q=flowers" TargetMode="External"/><Relationship Id="rId5" Type="http://schemas.openxmlformats.org/officeDocument/2006/relationships/hyperlink" Target="https://www.example.com/images/pic.jpg" TargetMode="External"/><Relationship Id="rId4" Type="http://schemas.openxmlformats.org/officeDocument/2006/relationships/hyperlink" Target="https://www.example.com/about-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URLs: The Internet's Address System Made Simple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668220"/>
            <a:ext cx="11788771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as a vast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network of roads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each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website or webpage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house or building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located somewhere along these roads.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Now, think of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URL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(Uniform Resource Locator) as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that tells your web browser exactly where to find a specific house or building on this internet road network.</a:t>
            </a:r>
          </a:p>
        </p:txBody>
      </p:sp>
      <p:pic>
        <p:nvPicPr>
          <p:cNvPr id="1030" name="Picture 6" descr="California's Pacific Coast Highway Road Trip: A Local's Secret Stops">
            <a:extLst>
              <a:ext uri="{FF2B5EF4-FFF2-40B4-BE49-F238E27FC236}">
                <a16:creationId xmlns:a16="http://schemas.microsoft.com/office/drawing/2014/main" id="{6F063B89-7CD8-662B-9D83-319A88FA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47790"/>
            <a:ext cx="7822038" cy="411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B8FD2F-0EFA-882A-D3AD-F0BFD98F8465}"/>
              </a:ext>
            </a:extLst>
          </p:cNvPr>
          <p:cNvSpPr txBox="1"/>
          <p:nvPr/>
        </p:nvSpPr>
        <p:spPr>
          <a:xfrm>
            <a:off x="104421" y="3810000"/>
            <a:ext cx="35531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Internet == Network of Roads</a:t>
            </a:r>
          </a:p>
          <a:p>
            <a:endParaRPr lang="en-US" sz="1800" b="1" dirty="0"/>
          </a:p>
          <a:p>
            <a:r>
              <a:rPr lang="en-US" sz="1800" b="1" dirty="0"/>
              <a:t>Website or Webpage == House or Building</a:t>
            </a:r>
          </a:p>
        </p:txBody>
      </p:sp>
    </p:spTree>
    <p:extLst>
      <p:ext uri="{BB962C8B-B14F-4D97-AF65-F5344CB8AC3E}">
        <p14:creationId xmlns:p14="http://schemas.microsoft.com/office/powerpoint/2010/main" val="13281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URLs: The Internet's Address System Made Simple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668220"/>
            <a:ext cx="11788771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URL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set of directions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includes all the information needed to reach a particular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website or web page.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It's made up of several parts: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Protocol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This is like telling your browser which type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vehicle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use on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internet roads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The most common one is 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http://" or "https://,"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which determine whether you'll use a regular or secure path.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Domain Name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Think of this as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street name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where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house or building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located. For google, "</a:t>
            </a:r>
            <a:r>
              <a:rPr lang="en-US" sz="2000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www.google.com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tells your browser to go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Google's street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" name="Picture 6" descr="California's Pacific Coast Highway Road Trip: A Local's Secret Stops">
            <a:extLst>
              <a:ext uri="{FF2B5EF4-FFF2-40B4-BE49-F238E27FC236}">
                <a16:creationId xmlns:a16="http://schemas.microsoft.com/office/drawing/2014/main" id="{3FBCFBB6-8146-D578-E6C4-C3B18404F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97793"/>
            <a:ext cx="7827785" cy="33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D0E1D-F9D2-3549-D7D9-515A3F6CDED4}"/>
              </a:ext>
            </a:extLst>
          </p:cNvPr>
          <p:cNvSpPr txBox="1"/>
          <p:nvPr/>
        </p:nvSpPr>
        <p:spPr>
          <a:xfrm>
            <a:off x="304800" y="4343400"/>
            <a:ext cx="35531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Internet == Network of Roads</a:t>
            </a:r>
          </a:p>
          <a:p>
            <a:endParaRPr lang="en-US" sz="1800" b="1" dirty="0"/>
          </a:p>
          <a:p>
            <a:r>
              <a:rPr lang="en-US" sz="1800" b="1" dirty="0"/>
              <a:t>Website or Webpage == House or Building</a:t>
            </a:r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URLs: The Internet's Address System Made Simple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668220"/>
            <a:ext cx="11788771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Port (optional)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Sometimes, a house or building might have multiple entrances or doors.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port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specifying which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door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use. It's usually left out, and the browser figures it out.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Path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If a website is like a big building with many rooms,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path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telling your browser which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room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or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floor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visit. For instance,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"/images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might take you to a folder with pictures on the website.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Parameters (optional)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These are like special instructions you might give to the person at the house, such as, "I'm looking for information on cats."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Parameters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help the website understand what you're looking for.</a:t>
            </a:r>
          </a:p>
          <a:p>
            <a:pPr marL="457200" indent="-457200" algn="l">
              <a:buFont typeface="+mj-lt"/>
              <a:buAutoNum type="arabicPeriod" startAt="3"/>
            </a:pP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So, in simple terms,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URL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address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that helps your web browser find and display a specific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webpage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on the internet. It's like a combination of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street address and directions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that lead you to the right place on the web.</a:t>
            </a:r>
          </a:p>
        </p:txBody>
      </p:sp>
      <p:pic>
        <p:nvPicPr>
          <p:cNvPr id="2050" name="Picture 2" descr="16 Different Types Of Houses To Inspire – Forbes Home">
            <a:extLst>
              <a:ext uri="{FF2B5EF4-FFF2-40B4-BE49-F238E27FC236}">
                <a16:creationId xmlns:a16="http://schemas.microsoft.com/office/drawing/2014/main" id="{ABA3067B-DF42-E8B0-40A4-C7EE1862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40810"/>
            <a:ext cx="6134100" cy="28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753E0-9192-E01D-61B3-3E96FCFE2D0A}"/>
              </a:ext>
            </a:extLst>
          </p:cNvPr>
          <p:cNvSpPr txBox="1"/>
          <p:nvPr/>
        </p:nvSpPr>
        <p:spPr>
          <a:xfrm>
            <a:off x="410635" y="5032762"/>
            <a:ext cx="261337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Port == Door</a:t>
            </a:r>
          </a:p>
          <a:p>
            <a:r>
              <a:rPr lang="en-US" sz="2000" b="1" dirty="0"/>
              <a:t>Path == Room or Floor</a:t>
            </a:r>
          </a:p>
        </p:txBody>
      </p:sp>
    </p:spTree>
    <p:extLst>
      <p:ext uri="{BB962C8B-B14F-4D97-AF65-F5344CB8AC3E}">
        <p14:creationId xmlns:p14="http://schemas.microsoft.com/office/powerpoint/2010/main" val="13503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URLs: The Internet's Address System Made Simple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728024"/>
            <a:ext cx="11832164" cy="58477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rgbClr val="FF0000"/>
                </a:solidFill>
                <a:effectLst/>
                <a:latin typeface="Söhne"/>
              </a:rPr>
              <a:t>Website Homepage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URL: </a:t>
            </a:r>
            <a:r>
              <a:rPr lang="en-US" sz="1700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https://www.google.com</a:t>
            </a:r>
            <a:endParaRPr lang="en-US" sz="17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Explanation: This is the web address for the homepage of a website named "google.com."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rgbClr val="FF0000"/>
                </a:solidFill>
                <a:effectLst/>
                <a:latin typeface="Söhne"/>
              </a:rPr>
              <a:t>Specific Webpage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URL: </a:t>
            </a:r>
            <a:r>
              <a:rPr lang="en-US" sz="1700" b="0" i="0" u="sng" dirty="0">
                <a:solidFill>
                  <a:srgbClr val="374151"/>
                </a:solidFill>
                <a:effectLst/>
                <a:latin typeface="Söhne"/>
                <a:hlinkClick r:id="rId4"/>
              </a:rPr>
              <a:t>https://www.google.com/about-us</a:t>
            </a:r>
            <a:endParaRPr lang="en-US" sz="17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Explanation: This URL leads to a page on the same website, specifically the "About Us" page.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rgbClr val="FF0000"/>
                </a:solidFill>
                <a:effectLst/>
                <a:latin typeface="Söhne"/>
              </a:rPr>
              <a:t>Image File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URL: </a:t>
            </a:r>
            <a:r>
              <a:rPr lang="en-US" sz="1700" b="0" i="0" u="sng" dirty="0">
                <a:solidFill>
                  <a:srgbClr val="374151"/>
                </a:solidFill>
                <a:effectLst/>
                <a:latin typeface="Söhne"/>
                <a:hlinkClick r:id="rId5"/>
              </a:rPr>
              <a:t>https://www.google.com/images/pic.jpg</a:t>
            </a:r>
            <a:endParaRPr lang="en-US" sz="17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Explanation: This URL points to an image file named "pic.jpg" located within a folder called "images" on the same website.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rgbClr val="FF0000"/>
                </a:solidFill>
                <a:effectLst/>
                <a:latin typeface="Söhne"/>
              </a:rPr>
              <a:t>Search Query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URL: </a:t>
            </a:r>
            <a:r>
              <a:rPr lang="en-US" sz="1700" b="0" i="0" u="sng" dirty="0">
                <a:solidFill>
                  <a:srgbClr val="374151"/>
                </a:solidFill>
                <a:effectLst/>
                <a:latin typeface="Söhne"/>
                <a:hlinkClick r:id="rId6"/>
              </a:rPr>
              <a:t>https://www.google.com/search?q=flowers</a:t>
            </a:r>
            <a:endParaRPr lang="en-US" sz="17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Explanation: This URL includes a search query parameter "q" with the value "flowers," indicating that the user is searching for information about flowers on the website.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rgbClr val="FF0000"/>
                </a:solidFill>
                <a:effectLst/>
                <a:latin typeface="Söhne"/>
              </a:rPr>
              <a:t>Login Page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URL: </a:t>
            </a:r>
            <a:r>
              <a:rPr lang="en-US" sz="1700" b="0" i="0" u="sng" dirty="0">
                <a:solidFill>
                  <a:srgbClr val="374151"/>
                </a:solidFill>
                <a:effectLst/>
                <a:latin typeface="Söhne"/>
                <a:hlinkClick r:id="rId7"/>
              </a:rPr>
              <a:t>https://www.google.com/login</a:t>
            </a:r>
            <a:endParaRPr lang="en-US" sz="17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Explanation: This URL takes you to the login page of the website, where users can log in to their accounts.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solidFill>
                  <a:srgbClr val="FF0000"/>
                </a:solidFill>
                <a:effectLst/>
                <a:latin typeface="Söhne"/>
              </a:rPr>
              <a:t>PDF Document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URL: </a:t>
            </a:r>
            <a:r>
              <a:rPr lang="en-US" sz="1700" b="0" i="0" u="sng" dirty="0">
                <a:solidFill>
                  <a:srgbClr val="374151"/>
                </a:solidFill>
                <a:effectLst/>
                <a:latin typeface="Söhne"/>
                <a:hlinkClick r:id="rId8"/>
              </a:rPr>
              <a:t>https://www.google.com/documents/report.pdf</a:t>
            </a:r>
            <a:endParaRPr lang="en-US" sz="17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Explanation: This URL links to a PDF document named "report.pdf" hosted on the website.</a:t>
            </a:r>
            <a:b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7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These examples demonstrate how 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Söhne"/>
              </a:rPr>
              <a:t>URLs</a:t>
            </a:r>
            <a:r>
              <a:rPr lang="en-US" sz="1700" b="0" i="0" dirty="0">
                <a:solidFill>
                  <a:srgbClr val="374151"/>
                </a:solidFill>
                <a:effectLst/>
                <a:latin typeface="Söhne"/>
              </a:rPr>
              <a:t> are used to navigate the internet and access specific websites, pages, files, or perform actions like searching or logging in.</a:t>
            </a:r>
          </a:p>
        </p:txBody>
      </p:sp>
    </p:spTree>
    <p:extLst>
      <p:ext uri="{BB962C8B-B14F-4D97-AF65-F5344CB8AC3E}">
        <p14:creationId xmlns:p14="http://schemas.microsoft.com/office/powerpoint/2010/main" val="2841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91297</TotalTime>
  <Words>685</Words>
  <Application>Microsoft Office PowerPoint</Application>
  <PresentationFormat>Widescreen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9832</cp:revision>
  <dcterms:created xsi:type="dcterms:W3CDTF">2006-08-16T00:00:00Z</dcterms:created>
  <dcterms:modified xsi:type="dcterms:W3CDTF">2023-11-20T11:19:29Z</dcterms:modified>
</cp:coreProperties>
</file>