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72" r:id="rId2"/>
    <p:sldId id="473" r:id="rId3"/>
    <p:sldId id="474" r:id="rId4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0" autoAdjust="0"/>
    <p:restoredTop sz="94291" autoAdjust="0"/>
  </p:normalViewPr>
  <p:slideViewPr>
    <p:cSldViewPr>
      <p:cViewPr varScale="1">
        <p:scale>
          <a:sx n="71" d="100"/>
          <a:sy n="71" d="100"/>
        </p:scale>
        <p:origin x="1397" y="91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62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04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33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276600" y="21824"/>
            <a:ext cx="586739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Explained: Building Websites Made Easy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76200" y="534823"/>
            <a:ext cx="11963399" cy="286232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374151"/>
                </a:solidFill>
              </a:rPr>
              <a:t>Imagine you're </a:t>
            </a:r>
            <a:r>
              <a:rPr lang="en-US" sz="2000" dirty="0">
                <a:solidFill>
                  <a:srgbClr val="FF0000"/>
                </a:solidFill>
              </a:rPr>
              <a:t>building a house</a:t>
            </a:r>
            <a:r>
              <a:rPr lang="en-US" sz="2000" dirty="0">
                <a:solidFill>
                  <a:srgbClr val="374151"/>
                </a:solidFill>
              </a:rPr>
              <a:t>. Now, </a:t>
            </a:r>
            <a:r>
              <a:rPr lang="en-US" sz="2000" dirty="0">
                <a:solidFill>
                  <a:srgbClr val="FF0000"/>
                </a:solidFill>
              </a:rPr>
              <a:t>building a house </a:t>
            </a:r>
            <a:r>
              <a:rPr lang="en-US" sz="2000" dirty="0">
                <a:solidFill>
                  <a:srgbClr val="374151"/>
                </a:solidFill>
              </a:rPr>
              <a:t>involves a lot of steps like laying the foundation, putting up walls, adding a roof, installing plumbing, and so on. It can be quite complex and time-consuming.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37415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374151"/>
                </a:solidFill>
              </a:rPr>
              <a:t>Now, think of </a:t>
            </a:r>
            <a:r>
              <a:rPr lang="en-US" sz="2000" dirty="0">
                <a:solidFill>
                  <a:srgbClr val="FF0000"/>
                </a:solidFill>
              </a:rPr>
              <a:t>creating a computer program like building a digital house</a:t>
            </a:r>
            <a:r>
              <a:rPr lang="en-US" sz="2000" dirty="0">
                <a:solidFill>
                  <a:srgbClr val="374151"/>
                </a:solidFill>
              </a:rPr>
              <a:t>. You need to set up the basic structure, add different parts, make sure everything works together, and handle all sorts of details.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37415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374151"/>
                </a:solidFill>
              </a:rPr>
              <a:t>Here's where </a:t>
            </a:r>
            <a:r>
              <a:rPr lang="en-US" sz="2000" dirty="0">
                <a:solidFill>
                  <a:srgbClr val="FF0000"/>
                </a:solidFill>
              </a:rPr>
              <a:t>Spring Boot </a:t>
            </a:r>
            <a:r>
              <a:rPr lang="en-US" sz="2000" dirty="0">
                <a:solidFill>
                  <a:srgbClr val="374151"/>
                </a:solidFill>
              </a:rPr>
              <a:t>comes in. It's like a </a:t>
            </a:r>
            <a:r>
              <a:rPr lang="en-US" sz="2000" dirty="0">
                <a:solidFill>
                  <a:srgbClr val="FF0000"/>
                </a:solidFill>
              </a:rPr>
              <a:t>magical construction kit for building digital houses</a:t>
            </a:r>
            <a:r>
              <a:rPr lang="en-US" sz="2000" dirty="0">
                <a:solidFill>
                  <a:srgbClr val="374151"/>
                </a:solidFill>
              </a:rPr>
              <a:t>, </a:t>
            </a:r>
            <a:r>
              <a:rPr lang="en-US" sz="2000" dirty="0">
                <a:solidFill>
                  <a:srgbClr val="FF0000"/>
                </a:solidFill>
              </a:rPr>
              <a:t>or in our case, computer programs.</a:t>
            </a:r>
            <a:r>
              <a:rPr lang="en-US" sz="2000" dirty="0">
                <a:solidFill>
                  <a:srgbClr val="374151"/>
                </a:solidFill>
              </a:rPr>
              <a:t> Instead of starting from scratch and dealing with all the nitty-gritty details, </a:t>
            </a:r>
            <a:r>
              <a:rPr lang="en-US" sz="2000" dirty="0">
                <a:solidFill>
                  <a:srgbClr val="FF0000"/>
                </a:solidFill>
              </a:rPr>
              <a:t>Spring Boot </a:t>
            </a:r>
            <a:r>
              <a:rPr lang="en-US" sz="2000" dirty="0">
                <a:solidFill>
                  <a:srgbClr val="374151"/>
                </a:solidFill>
              </a:rPr>
              <a:t>provides you with </a:t>
            </a:r>
            <a:r>
              <a:rPr lang="en-US" sz="2000" dirty="0">
                <a:solidFill>
                  <a:srgbClr val="FF0000"/>
                </a:solidFill>
              </a:rPr>
              <a:t>pre-built pieces </a:t>
            </a:r>
            <a:r>
              <a:rPr lang="en-US" sz="2000" dirty="0">
                <a:solidFill>
                  <a:srgbClr val="374151"/>
                </a:solidFill>
              </a:rPr>
              <a:t>that you can put together.</a:t>
            </a:r>
          </a:p>
        </p:txBody>
      </p:sp>
      <p:pic>
        <p:nvPicPr>
          <p:cNvPr id="1028" name="Picture 4" descr="Residential Building Contractors">
            <a:extLst>
              <a:ext uri="{FF2B5EF4-FFF2-40B4-BE49-F238E27FC236}">
                <a16:creationId xmlns:a16="http://schemas.microsoft.com/office/drawing/2014/main" id="{746E3629-E790-E199-D1BF-5557D7499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4" y="3502426"/>
            <a:ext cx="42862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7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276600" y="21824"/>
            <a:ext cx="586739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Explained: Building Websites Made Easy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76200" y="534823"/>
            <a:ext cx="11963399" cy="2246769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374151"/>
                </a:solidFill>
              </a:rPr>
              <a:t>Just like a </a:t>
            </a:r>
            <a:r>
              <a:rPr lang="en-US" sz="2000" dirty="0">
                <a:solidFill>
                  <a:srgbClr val="FF0000"/>
                </a:solidFill>
              </a:rPr>
              <a:t>house construction kit </a:t>
            </a:r>
            <a:r>
              <a:rPr lang="en-US" sz="2000" dirty="0">
                <a:solidFill>
                  <a:srgbClr val="374151"/>
                </a:solidFill>
              </a:rPr>
              <a:t>might have </a:t>
            </a:r>
            <a:r>
              <a:rPr lang="en-US" sz="2000" dirty="0">
                <a:solidFill>
                  <a:srgbClr val="FF0000"/>
                </a:solidFill>
              </a:rPr>
              <a:t>pre-made</a:t>
            </a:r>
            <a:r>
              <a:rPr lang="en-US" sz="2000" dirty="0">
                <a:solidFill>
                  <a:srgbClr val="374151"/>
                </a:solidFill>
              </a:rPr>
              <a:t> walls, doors, windows, and plumbing parts, </a:t>
            </a:r>
            <a:r>
              <a:rPr lang="en-US" sz="2000" dirty="0">
                <a:solidFill>
                  <a:srgbClr val="FF0000"/>
                </a:solidFill>
              </a:rPr>
              <a:t>Spring Boot </a:t>
            </a:r>
            <a:r>
              <a:rPr lang="en-US" sz="2000" dirty="0">
                <a:solidFill>
                  <a:srgbClr val="374151"/>
                </a:solidFill>
              </a:rPr>
              <a:t>offers </a:t>
            </a:r>
            <a:r>
              <a:rPr lang="en-US" sz="2000" dirty="0">
                <a:solidFill>
                  <a:srgbClr val="FF0000"/>
                </a:solidFill>
              </a:rPr>
              <a:t>pre-made pieces of code </a:t>
            </a:r>
            <a:r>
              <a:rPr lang="en-US" sz="2000" dirty="0">
                <a:solidFill>
                  <a:srgbClr val="374151"/>
                </a:solidFill>
              </a:rPr>
              <a:t>for common tasks in programming. These pieces help you set up things like handling web requests, connecting to databases, and managing security.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37415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The beauty of Spring Boot is that it simplifies a lot of the complicated work that goes into creating software</a:t>
            </a:r>
            <a:r>
              <a:rPr lang="en-US" sz="2000" dirty="0">
                <a:solidFill>
                  <a:srgbClr val="374151"/>
                </a:solidFill>
              </a:rPr>
              <a:t>. It's like having a </a:t>
            </a:r>
            <a:r>
              <a:rPr lang="en-US" sz="2000" dirty="0">
                <a:solidFill>
                  <a:srgbClr val="FF0000"/>
                </a:solidFill>
              </a:rPr>
              <a:t>set of building blocks </a:t>
            </a:r>
            <a:r>
              <a:rPr lang="en-US" sz="2000" dirty="0">
                <a:solidFill>
                  <a:srgbClr val="374151"/>
                </a:solidFill>
              </a:rPr>
              <a:t>that you can use to assemble your program without worrying too much about how every little thing works behind the scenes.</a:t>
            </a:r>
          </a:p>
        </p:txBody>
      </p:sp>
      <p:pic>
        <p:nvPicPr>
          <p:cNvPr id="2050" name="Picture 2" descr="Residential Building Contractors">
            <a:extLst>
              <a:ext uri="{FF2B5EF4-FFF2-40B4-BE49-F238E27FC236}">
                <a16:creationId xmlns:a16="http://schemas.microsoft.com/office/drawing/2014/main" id="{A6824AC9-99EE-0BB0-167A-F09B38F0B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699" y="2894481"/>
            <a:ext cx="5029200" cy="391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91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276600" y="21824"/>
            <a:ext cx="586739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Explained: Building Websites Made Easy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76200" y="534823"/>
            <a:ext cx="11963399" cy="101566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374151"/>
                </a:solidFill>
              </a:rPr>
              <a:t>In essence, </a:t>
            </a:r>
            <a:r>
              <a:rPr lang="en-US" sz="2000" dirty="0">
                <a:solidFill>
                  <a:srgbClr val="FF0000"/>
                </a:solidFill>
              </a:rPr>
              <a:t>Spring Boot is a time-saving tool </a:t>
            </a:r>
            <a:r>
              <a:rPr lang="en-US" sz="2000" dirty="0">
                <a:solidFill>
                  <a:srgbClr val="374151"/>
                </a:solidFill>
              </a:rPr>
              <a:t>that makes it easier for developers to build good-quality and reliable software without getting lost in the intricacies of coding everything from scratch. It's like a handy helper that speeds up the process of turning your ideas into functional digital applications.</a:t>
            </a:r>
          </a:p>
        </p:txBody>
      </p:sp>
      <p:pic>
        <p:nvPicPr>
          <p:cNvPr id="3074" name="Picture 2" descr="Residential Building Contractors">
            <a:extLst>
              <a:ext uri="{FF2B5EF4-FFF2-40B4-BE49-F238E27FC236}">
                <a16:creationId xmlns:a16="http://schemas.microsoft.com/office/drawing/2014/main" id="{00143F98-E264-95C9-3AB9-4F200C1CD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09800"/>
            <a:ext cx="5791200" cy="450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1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91494</TotalTime>
  <Words>318</Words>
  <Application>Microsoft Office PowerPoint</Application>
  <PresentationFormat>Widescreen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9809</cp:revision>
  <dcterms:created xsi:type="dcterms:W3CDTF">2006-08-16T00:00:00Z</dcterms:created>
  <dcterms:modified xsi:type="dcterms:W3CDTF">2024-02-17T07:18:00Z</dcterms:modified>
</cp:coreProperties>
</file>