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1" r:id="rId2"/>
    <p:sldId id="472" r:id="rId3"/>
    <p:sldId id="473" r:id="rId4"/>
    <p:sldId id="474" r:id="rId5"/>
    <p:sldId id="477" r:id="rId6"/>
    <p:sldId id="475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4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2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6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0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Cross Origin AJAX HTTP Requests (CORS)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60188-2B23-43DA-B813-195986A0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648632"/>
            <a:ext cx="3276782" cy="10365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6F352E-5337-4A9F-BE3D-783682538B1B}"/>
              </a:ext>
            </a:extLst>
          </p:cNvPr>
          <p:cNvSpPr/>
          <p:nvPr/>
        </p:nvSpPr>
        <p:spPr>
          <a:xfrm>
            <a:off x="7924800" y="4313582"/>
            <a:ext cx="24384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5C7C67-46A4-4401-941C-A00AD00FA2C1}"/>
              </a:ext>
            </a:extLst>
          </p:cNvPr>
          <p:cNvSpPr/>
          <p:nvPr/>
        </p:nvSpPr>
        <p:spPr>
          <a:xfrm>
            <a:off x="1676400" y="2971800"/>
            <a:ext cx="2286000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WebSite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26888D-C45F-4CE5-ABB4-1601F445CEF4}"/>
              </a:ext>
            </a:extLst>
          </p:cNvPr>
          <p:cNvSpPr/>
          <p:nvPr/>
        </p:nvSpPr>
        <p:spPr>
          <a:xfrm>
            <a:off x="1676400" y="5093263"/>
            <a:ext cx="22860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WebSite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F92D9-25F1-41D5-AA3F-232999A5F196}"/>
              </a:ext>
            </a:extLst>
          </p:cNvPr>
          <p:cNvSpPr txBox="1"/>
          <p:nvPr/>
        </p:nvSpPr>
        <p:spPr>
          <a:xfrm>
            <a:off x="8196472" y="3886200"/>
            <a:ext cx="20114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RamBookstore.com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0F37D-F384-4491-ABA8-C32694E41482}"/>
              </a:ext>
            </a:extLst>
          </p:cNvPr>
          <p:cNvSpPr txBox="1"/>
          <p:nvPr/>
        </p:nvSpPr>
        <p:spPr>
          <a:xfrm>
            <a:off x="1767830" y="2533561"/>
            <a:ext cx="20937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DeveloperSiteA.com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0FE668-99E9-4829-A993-6B588AC993D5}"/>
              </a:ext>
            </a:extLst>
          </p:cNvPr>
          <p:cNvCxnSpPr>
            <a:stCxn id="15" idx="3"/>
          </p:cNvCxnSpPr>
          <p:nvPr/>
        </p:nvCxnSpPr>
        <p:spPr>
          <a:xfrm>
            <a:off x="3962400" y="3429000"/>
            <a:ext cx="3886200" cy="1341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EEE2A6-CF77-4C4D-BA7A-C06C51F9065C}"/>
              </a:ext>
            </a:extLst>
          </p:cNvPr>
          <p:cNvCxnSpPr>
            <a:stCxn id="16" idx="3"/>
          </p:cNvCxnSpPr>
          <p:nvPr/>
        </p:nvCxnSpPr>
        <p:spPr>
          <a:xfrm flipV="1">
            <a:off x="3962400" y="4770782"/>
            <a:ext cx="3810000" cy="779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7214D402-387D-4CE6-A843-2EF30F4B0398}"/>
              </a:ext>
            </a:extLst>
          </p:cNvPr>
          <p:cNvSpPr/>
          <p:nvPr/>
        </p:nvSpPr>
        <p:spPr>
          <a:xfrm>
            <a:off x="6705600" y="648632"/>
            <a:ext cx="5278964" cy="1895786"/>
          </a:xfrm>
          <a:prstGeom prst="wedgeRoundRectCallout">
            <a:avLst>
              <a:gd name="adj1" fmla="val -10527"/>
              <a:gd name="adj2" fmla="val 11861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By default Cross Origin Requests are not allowed because of security reason, unless it is enables and properly configured it in the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If the web service needs to send response for the HTTP request which is coming from different domains from Javascript or Ajax then we need to enable </a:t>
            </a:r>
            <a:r>
              <a:rPr lang="en-US" sz="1600" b="1" dirty="0"/>
              <a:t>CORS</a:t>
            </a:r>
            <a:r>
              <a:rPr lang="en-US" sz="1600" dirty="0"/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5D9837-C719-4FB4-B6B6-3C4EBA0D4AE9}"/>
              </a:ext>
            </a:extLst>
          </p:cNvPr>
          <p:cNvSpPr txBox="1"/>
          <p:nvPr/>
        </p:nvSpPr>
        <p:spPr>
          <a:xfrm>
            <a:off x="1812235" y="4629408"/>
            <a:ext cx="208441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DeveloperSiteB.com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F17EB-128B-4DDC-B707-D169CD4180F4}"/>
              </a:ext>
            </a:extLst>
          </p:cNvPr>
          <p:cNvSpPr txBox="1"/>
          <p:nvPr/>
        </p:nvSpPr>
        <p:spPr>
          <a:xfrm>
            <a:off x="4497293" y="3098777"/>
            <a:ext cx="1598707" cy="47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Get /books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6C0F5-4CE3-4741-A199-2BAE791556B7}"/>
              </a:ext>
            </a:extLst>
          </p:cNvPr>
          <p:cNvSpPr txBox="1"/>
          <p:nvPr/>
        </p:nvSpPr>
        <p:spPr>
          <a:xfrm>
            <a:off x="4649693" y="5482909"/>
            <a:ext cx="1598707" cy="47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Get /books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Cross Origin AJAX HTTP Requests (CORS)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6F352E-5337-4A9F-BE3D-783682538B1B}"/>
              </a:ext>
            </a:extLst>
          </p:cNvPr>
          <p:cNvSpPr/>
          <p:nvPr/>
        </p:nvSpPr>
        <p:spPr>
          <a:xfrm>
            <a:off x="7924800" y="4313582"/>
            <a:ext cx="243840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F92D9-25F1-41D5-AA3F-232999A5F196}"/>
              </a:ext>
            </a:extLst>
          </p:cNvPr>
          <p:cNvSpPr txBox="1"/>
          <p:nvPr/>
        </p:nvSpPr>
        <p:spPr>
          <a:xfrm>
            <a:off x="8196472" y="3886200"/>
            <a:ext cx="20114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RamBookstore.com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7214D402-387D-4CE6-A843-2EF30F4B0398}"/>
              </a:ext>
            </a:extLst>
          </p:cNvPr>
          <p:cNvSpPr/>
          <p:nvPr/>
        </p:nvSpPr>
        <p:spPr>
          <a:xfrm>
            <a:off x="6705600" y="648632"/>
            <a:ext cx="5278964" cy="1895786"/>
          </a:xfrm>
          <a:prstGeom prst="wedgeRoundRectCallout">
            <a:avLst>
              <a:gd name="adj1" fmla="val -10527"/>
              <a:gd name="adj2" fmla="val 11861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By default Cross Origin Requests are not allowed because of security reason, unless it is enables and properly configured it in the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If the web service needs to send response for the HTTP request which is coming from different domains then we need to enable </a:t>
            </a:r>
            <a:r>
              <a:rPr lang="en-US" sz="1600" b="1" dirty="0"/>
              <a:t>CORS</a:t>
            </a:r>
            <a:r>
              <a:rPr lang="en-US" sz="16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95E4D2-7D6E-4B1A-A4E9-78A3FF79667E}"/>
              </a:ext>
            </a:extLst>
          </p:cNvPr>
          <p:cNvSpPr txBox="1"/>
          <p:nvPr/>
        </p:nvSpPr>
        <p:spPr>
          <a:xfrm>
            <a:off x="1392673" y="2096197"/>
            <a:ext cx="15667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Allowed 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F3D50-A15C-4DA3-A7AC-A3DCFDBB1730}"/>
              </a:ext>
            </a:extLst>
          </p:cNvPr>
          <p:cNvSpPr txBox="1"/>
          <p:nvPr/>
        </p:nvSpPr>
        <p:spPr>
          <a:xfrm>
            <a:off x="923058" y="2571690"/>
            <a:ext cx="250594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http://siteA.com:8080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A1878-0CA6-455A-B6F7-79C5B5BAE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4482769"/>
            <a:ext cx="4305901" cy="13146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BC93DF-BCD7-4FAD-AD65-713A5858A7BA}"/>
              </a:ext>
            </a:extLst>
          </p:cNvPr>
          <p:cNvSpPr txBox="1"/>
          <p:nvPr/>
        </p:nvSpPr>
        <p:spPr>
          <a:xfrm>
            <a:off x="466347" y="3964206"/>
            <a:ext cx="46008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If the Origin is different and will not be allowed</a:t>
            </a:r>
          </a:p>
        </p:txBody>
      </p:sp>
    </p:spTree>
    <p:extLst>
      <p:ext uri="{BB962C8B-B14F-4D97-AF65-F5344CB8AC3E}">
        <p14:creationId xmlns:p14="http://schemas.microsoft.com/office/powerpoint/2010/main" val="39993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Cross Origin AJAX HTTP Requests (CORS)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854BB-EA6F-4305-B078-1F5D7CE1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2" y="1539478"/>
            <a:ext cx="11430000" cy="348972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98D028-53DE-4AC2-9E1E-24388F6FEE19}"/>
              </a:ext>
            </a:extLst>
          </p:cNvPr>
          <p:cNvSpPr/>
          <p:nvPr/>
        </p:nvSpPr>
        <p:spPr>
          <a:xfrm>
            <a:off x="227314" y="754361"/>
            <a:ext cx="6859286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Send HTTP Request to Reproduce Cross Origin Issue</a:t>
            </a:r>
          </a:p>
        </p:txBody>
      </p:sp>
    </p:spTree>
    <p:extLst>
      <p:ext uri="{BB962C8B-B14F-4D97-AF65-F5344CB8AC3E}">
        <p14:creationId xmlns:p14="http://schemas.microsoft.com/office/powerpoint/2010/main" val="6452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Cross Origin AJAX HTTP Requests (CORS)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8D028-53DE-4AC2-9E1E-24388F6FEE19}"/>
              </a:ext>
            </a:extLst>
          </p:cNvPr>
          <p:cNvSpPr/>
          <p:nvPr/>
        </p:nvSpPr>
        <p:spPr>
          <a:xfrm>
            <a:off x="800470" y="887812"/>
            <a:ext cx="6249686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Enable Cross Origin Requests in Rest Controller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A052B-A350-4A1E-B418-2410853B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57" y="4777062"/>
            <a:ext cx="8821381" cy="1790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16B-AD13-4E18-A839-026BEDDC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70" y="1610215"/>
            <a:ext cx="8306959" cy="25054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852770-F507-4D32-9A92-D16499EF8D60}"/>
              </a:ext>
            </a:extLst>
          </p:cNvPr>
          <p:cNvCxnSpPr/>
          <p:nvPr/>
        </p:nvCxnSpPr>
        <p:spPr>
          <a:xfrm flipH="1">
            <a:off x="2209800" y="1752600"/>
            <a:ext cx="4572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Cross Origin AJAX HTTP Requests (CORS)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8D028-53DE-4AC2-9E1E-24388F6FEE19}"/>
              </a:ext>
            </a:extLst>
          </p:cNvPr>
          <p:cNvSpPr/>
          <p:nvPr/>
        </p:nvSpPr>
        <p:spPr>
          <a:xfrm>
            <a:off x="403971" y="2602607"/>
            <a:ext cx="3695330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 Global CORS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DCBA8-2C20-4015-8E8B-0F7488E77725}"/>
              </a:ext>
            </a:extLst>
          </p:cNvPr>
          <p:cNvSpPr txBox="1"/>
          <p:nvPr/>
        </p:nvSpPr>
        <p:spPr>
          <a:xfrm>
            <a:off x="6096000" y="1442207"/>
            <a:ext cx="234641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UserController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LoginController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OrderController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AE7EA-7CC4-44B5-BDDA-A5D9A0B4F70D}"/>
              </a:ext>
            </a:extLst>
          </p:cNvPr>
          <p:cNvSpPr txBox="1"/>
          <p:nvPr/>
        </p:nvSpPr>
        <p:spPr>
          <a:xfrm>
            <a:off x="5913034" y="920761"/>
            <a:ext cx="2712346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Web Service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2C514-A1AD-4490-B895-7121D097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1" y="3177230"/>
            <a:ext cx="9707330" cy="1790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327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Cross Origin AJAX HTTP Requests (CORS)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04190-57AA-4EAD-9802-DDA279F46DFD}"/>
              </a:ext>
            </a:extLst>
          </p:cNvPr>
          <p:cNvSpPr/>
          <p:nvPr/>
        </p:nvSpPr>
        <p:spPr>
          <a:xfrm>
            <a:off x="423887" y="2627327"/>
            <a:ext cx="5158629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Spring Security Configuration for CORS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71A08-57B9-47B2-A373-4AC13576C080}"/>
              </a:ext>
            </a:extLst>
          </p:cNvPr>
          <p:cNvSpPr txBox="1"/>
          <p:nvPr/>
        </p:nvSpPr>
        <p:spPr>
          <a:xfrm>
            <a:off x="7620000" y="1486168"/>
            <a:ext cx="234641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UserController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LoginController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OrderController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C4409-D44F-4EB4-BB33-D16A3BBE66B5}"/>
              </a:ext>
            </a:extLst>
          </p:cNvPr>
          <p:cNvSpPr txBox="1"/>
          <p:nvPr/>
        </p:nvSpPr>
        <p:spPr>
          <a:xfrm>
            <a:off x="7437034" y="964722"/>
            <a:ext cx="2712346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Web Service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E1C42-5EB4-4A9E-AAD7-CDE5692F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9" y="3224697"/>
            <a:ext cx="7973538" cy="262926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504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90168</TotalTime>
  <Words>253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9663</cp:revision>
  <dcterms:created xsi:type="dcterms:W3CDTF">2006-08-16T00:00:00Z</dcterms:created>
  <dcterms:modified xsi:type="dcterms:W3CDTF">2022-02-17T03:27:01Z</dcterms:modified>
</cp:coreProperties>
</file>