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1" r:id="rId2"/>
    <p:sldId id="472" r:id="rId3"/>
    <p:sldId id="473" r:id="rId4"/>
    <p:sldId id="474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321505-D7A4-E00D-E3AF-F7D211E46811}"/>
              </a:ext>
            </a:extLst>
          </p:cNvPr>
          <p:cNvSpPr/>
          <p:nvPr/>
        </p:nvSpPr>
        <p:spPr>
          <a:xfrm>
            <a:off x="786343" y="2286000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6C0BFAE9-80AF-411C-5608-25D5BA38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524000"/>
            <a:ext cx="2114550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04291-018E-A863-D08C-C38FAE83B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12" y="2895600"/>
            <a:ext cx="1171575" cy="591889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BC06446-B145-D313-9665-718B080E87AE}"/>
              </a:ext>
            </a:extLst>
          </p:cNvPr>
          <p:cNvSpPr/>
          <p:nvPr/>
        </p:nvSpPr>
        <p:spPr>
          <a:xfrm>
            <a:off x="1219200" y="3612777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C45EE-D3FE-8185-63CA-40169E86C4AC}"/>
              </a:ext>
            </a:extLst>
          </p:cNvPr>
          <p:cNvSpPr txBox="1"/>
          <p:nvPr/>
        </p:nvSpPr>
        <p:spPr>
          <a:xfrm>
            <a:off x="381000" y="4981545"/>
            <a:ext cx="3475565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SpringbootKafkaProducerDemo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C76179-8A2B-3E86-69C2-901EB110FD9C}"/>
              </a:ext>
            </a:extLst>
          </p:cNvPr>
          <p:cNvSpPr/>
          <p:nvPr/>
        </p:nvSpPr>
        <p:spPr>
          <a:xfrm>
            <a:off x="8861747" y="2305129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7F0388C8-1E0D-337E-4537-946FBE3F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629" y="1543129"/>
            <a:ext cx="2114550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84DE9-94C4-DAC2-DFEC-E0BC0A84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16" y="2914729"/>
            <a:ext cx="1171575" cy="591889"/>
          </a:xfrm>
          <a:prstGeom prst="rect">
            <a:avLst/>
          </a:prstGeom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EEE69CB-DEFC-D03B-1E79-8926BB5957C4}"/>
              </a:ext>
            </a:extLst>
          </p:cNvPr>
          <p:cNvSpPr/>
          <p:nvPr/>
        </p:nvSpPr>
        <p:spPr>
          <a:xfrm>
            <a:off x="9318947" y="3657600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5374F-9CF0-0126-AD34-8CC516D44C35}"/>
              </a:ext>
            </a:extLst>
          </p:cNvPr>
          <p:cNvSpPr txBox="1"/>
          <p:nvPr/>
        </p:nvSpPr>
        <p:spPr>
          <a:xfrm>
            <a:off x="8382000" y="5000674"/>
            <a:ext cx="3680148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SpringbootKafkaConsumerDemo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596CEA-FFDA-76D0-5CA0-46581E1ADAFA}"/>
              </a:ext>
            </a:extLst>
          </p:cNvPr>
          <p:cNvSpPr/>
          <p:nvPr/>
        </p:nvSpPr>
        <p:spPr>
          <a:xfrm>
            <a:off x="4530215" y="1111743"/>
            <a:ext cx="3429329" cy="536525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CD1B7-768C-402E-2E40-1706AB10EF3A}"/>
              </a:ext>
            </a:extLst>
          </p:cNvPr>
          <p:cNvSpPr/>
          <p:nvPr/>
        </p:nvSpPr>
        <p:spPr>
          <a:xfrm>
            <a:off x="5029200" y="1676400"/>
            <a:ext cx="2528887" cy="3505200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756857-D098-F551-9D29-483B7B306A03}"/>
              </a:ext>
            </a:extLst>
          </p:cNvPr>
          <p:cNvSpPr/>
          <p:nvPr/>
        </p:nvSpPr>
        <p:spPr>
          <a:xfrm>
            <a:off x="5226843" y="2174655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B5A7-3A45-4618-81B1-FDF1EFFB693D}"/>
              </a:ext>
            </a:extLst>
          </p:cNvPr>
          <p:cNvSpPr/>
          <p:nvPr/>
        </p:nvSpPr>
        <p:spPr>
          <a:xfrm>
            <a:off x="5226843" y="3832420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3410A-B076-1AD7-52EA-CB96E67CA7B3}"/>
              </a:ext>
            </a:extLst>
          </p:cNvPr>
          <p:cNvSpPr/>
          <p:nvPr/>
        </p:nvSpPr>
        <p:spPr>
          <a:xfrm>
            <a:off x="5029200" y="5628460"/>
            <a:ext cx="2528887" cy="6199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EE8132-0C48-923A-C9CA-6F5800671902}"/>
              </a:ext>
            </a:extLst>
          </p:cNvPr>
          <p:cNvSpPr txBox="1"/>
          <p:nvPr/>
        </p:nvSpPr>
        <p:spPr>
          <a:xfrm>
            <a:off x="4868056" y="656350"/>
            <a:ext cx="27323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Apache Kafka Ecosystem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B4AA2-C154-5C4E-EE4E-140A16FFAD5E}"/>
              </a:ext>
            </a:extLst>
          </p:cNvPr>
          <p:cNvSpPr txBox="1"/>
          <p:nvPr/>
        </p:nvSpPr>
        <p:spPr>
          <a:xfrm>
            <a:off x="5534265" y="1266572"/>
            <a:ext cx="13999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Kafka Cluster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74C86-4096-089E-0711-D559690F0F13}"/>
              </a:ext>
            </a:extLst>
          </p:cNvPr>
          <p:cNvSpPr txBox="1"/>
          <p:nvPr/>
        </p:nvSpPr>
        <p:spPr>
          <a:xfrm>
            <a:off x="5192606" y="1770524"/>
            <a:ext cx="886461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719C9C-011D-16C0-1D2E-9B12E691ED63}"/>
              </a:ext>
            </a:extLst>
          </p:cNvPr>
          <p:cNvSpPr txBox="1"/>
          <p:nvPr/>
        </p:nvSpPr>
        <p:spPr>
          <a:xfrm>
            <a:off x="5226843" y="3401154"/>
            <a:ext cx="915315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ACD686-97CB-956C-318F-782FA725940B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>
            <a:off x="6293644" y="5181600"/>
            <a:ext cx="0" cy="4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4C7A4A1-B98C-1A92-BA28-4DD98BD4B87F}"/>
              </a:ext>
            </a:extLst>
          </p:cNvPr>
          <p:cNvSpPr/>
          <p:nvPr/>
        </p:nvSpPr>
        <p:spPr>
          <a:xfrm>
            <a:off x="5329499" y="232050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A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5E63F52-6305-E0F6-82E2-3D86DE633F13}"/>
              </a:ext>
            </a:extLst>
          </p:cNvPr>
          <p:cNvSpPr/>
          <p:nvPr/>
        </p:nvSpPr>
        <p:spPr>
          <a:xfrm>
            <a:off x="6260620" y="271846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B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FE08BC6-63DE-D904-821B-AB101BBBEF3E}"/>
              </a:ext>
            </a:extLst>
          </p:cNvPr>
          <p:cNvSpPr/>
          <p:nvPr/>
        </p:nvSpPr>
        <p:spPr>
          <a:xfrm>
            <a:off x="5407183" y="396334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X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FD810934-A85F-004D-2028-A08A7EFA090B}"/>
              </a:ext>
            </a:extLst>
          </p:cNvPr>
          <p:cNvSpPr/>
          <p:nvPr/>
        </p:nvSpPr>
        <p:spPr>
          <a:xfrm>
            <a:off x="6338304" y="436130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Z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4C938A-4CD3-569E-3D17-566AA8009439}"/>
              </a:ext>
            </a:extLst>
          </p:cNvPr>
          <p:cNvCxnSpPr>
            <a:stCxn id="4" idx="3"/>
          </p:cNvCxnSpPr>
          <p:nvPr/>
        </p:nvCxnSpPr>
        <p:spPr>
          <a:xfrm>
            <a:off x="3505200" y="3544560"/>
            <a:ext cx="102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AF79A6-D7C9-100E-4F6A-4722CB796D95}"/>
              </a:ext>
            </a:extLst>
          </p:cNvPr>
          <p:cNvCxnSpPr>
            <a:endCxn id="15" idx="1"/>
          </p:cNvCxnSpPr>
          <p:nvPr/>
        </p:nvCxnSpPr>
        <p:spPr>
          <a:xfrm flipV="1">
            <a:off x="7959544" y="3563689"/>
            <a:ext cx="902203" cy="6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Blue message icon - Free blue mail icons">
            <a:extLst>
              <a:ext uri="{FF2B5EF4-FFF2-40B4-BE49-F238E27FC236}">
                <a16:creationId xmlns:a16="http://schemas.microsoft.com/office/drawing/2014/main" id="{B7B7157E-7EEE-D38B-37F5-127B3360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88" y="3000586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lue message icon - Free blue mail icons">
            <a:extLst>
              <a:ext uri="{FF2B5EF4-FFF2-40B4-BE49-F238E27FC236}">
                <a16:creationId xmlns:a16="http://schemas.microsoft.com/office/drawing/2014/main" id="{14B0949D-00F6-6449-B773-A7A3EF84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86" y="3039397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8F416307-5E48-508B-BC05-ADC7DA51B66E}"/>
              </a:ext>
            </a:extLst>
          </p:cNvPr>
          <p:cNvSpPr/>
          <p:nvPr/>
        </p:nvSpPr>
        <p:spPr>
          <a:xfrm>
            <a:off x="2438400" y="1111743"/>
            <a:ext cx="1427440" cy="346872"/>
          </a:xfrm>
          <a:prstGeom prst="wedgeRectCallout">
            <a:avLst>
              <a:gd name="adj1" fmla="val 49711"/>
              <a:gd name="adj2" fmla="val 530910"/>
            </a:avLst>
          </a:pr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 Messages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4DB1651-3B6D-727E-A6FB-6ACC48D774DD}"/>
              </a:ext>
            </a:extLst>
          </p:cNvPr>
          <p:cNvSpPr/>
          <p:nvPr/>
        </p:nvSpPr>
        <p:spPr>
          <a:xfrm>
            <a:off x="8389052" y="764658"/>
            <a:ext cx="1669347" cy="400110"/>
          </a:xfrm>
          <a:prstGeom prst="wedgeRectCallout">
            <a:avLst>
              <a:gd name="adj1" fmla="val -46443"/>
              <a:gd name="adj2" fmla="val 546933"/>
            </a:avLst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Consume Messages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8B64-17F1-0602-43DD-FAEDF91B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4" y="802006"/>
            <a:ext cx="5578323" cy="1112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7A93BC-71BA-615F-7300-90507F2A1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5" y="2401487"/>
            <a:ext cx="10417443" cy="41608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12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2B7DD-904A-44BA-1FBB-F4534BFE6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5" y="3276600"/>
            <a:ext cx="6759526" cy="25071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579968" y="1524000"/>
            <a:ext cx="10689164" cy="706352"/>
          </a:xfrm>
          <a:prstGeom prst="wedgeRectCallout">
            <a:avLst>
              <a:gd name="adj1" fmla="val -30125"/>
              <a:gd name="adj2" fmla="val 1894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To publish a message, auto wire the Kafka Template object and produce the message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C13486-9674-EF33-D563-BF9D348AA7A4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Example</a:t>
            </a:r>
          </a:p>
        </p:txBody>
      </p:sp>
    </p:spTree>
    <p:extLst>
      <p:ext uri="{BB962C8B-B14F-4D97-AF65-F5344CB8AC3E}">
        <p14:creationId xmlns:p14="http://schemas.microsoft.com/office/powerpoint/2010/main" val="38529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C13486-9674-EF33-D563-BF9D348AA7A4}"/>
              </a:ext>
            </a:extLst>
          </p:cNvPr>
          <p:cNvSpPr/>
          <p:nvPr/>
        </p:nvSpPr>
        <p:spPr>
          <a:xfrm>
            <a:off x="4114800" y="45427"/>
            <a:ext cx="4168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Kafka Producer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91C99-3A13-E87F-E870-B18E83920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868545"/>
            <a:ext cx="11430000" cy="5500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967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90496</TotalTime>
  <Words>65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9713</cp:revision>
  <dcterms:created xsi:type="dcterms:W3CDTF">2006-08-16T00:00:00Z</dcterms:created>
  <dcterms:modified xsi:type="dcterms:W3CDTF">2022-11-23T04:14:02Z</dcterms:modified>
</cp:coreProperties>
</file>