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87" r:id="rId2"/>
    <p:sldId id="488" r:id="rId3"/>
    <p:sldId id="489" r:id="rId4"/>
    <p:sldId id="490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5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6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1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5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304800" y="567109"/>
            <a:ext cx="11788771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hink of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 at REST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like locking up your valuables in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safe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When you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store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information, like your passwords, personal details, or important files, on a computer or a server, it's stored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at rest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." Just like you'd want to keep your valuable belongings safe by putting them in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locked safe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 at rest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putting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digital lock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 that stored information.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 way to turn your data into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secret code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that's extremely hard for anyone without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right key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understand. So, when your data is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at rest" (stored somewhere), 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makes sure that even if someone unauthorized tries to access it, they won't be able to understand it without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right digital key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unlock and decipher 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BC41-B8FA-877F-CE3C-A625A8559A2B}"/>
              </a:ext>
            </a:extLst>
          </p:cNvPr>
          <p:cNvSpPr/>
          <p:nvPr/>
        </p:nvSpPr>
        <p:spPr>
          <a:xfrm>
            <a:off x="2223021" y="64077"/>
            <a:ext cx="746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Encryption at Rest, and Why Is It Important for Your Business?</a:t>
            </a:r>
          </a:p>
        </p:txBody>
      </p:sp>
      <p:pic>
        <p:nvPicPr>
          <p:cNvPr id="1026" name="Picture 2" descr="Home Solutions Safes">
            <a:extLst>
              <a:ext uri="{FF2B5EF4-FFF2-40B4-BE49-F238E27FC236}">
                <a16:creationId xmlns:a16="http://schemas.microsoft.com/office/drawing/2014/main" id="{EB6D2C28-320A-71A6-4E09-65817676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45924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0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1066800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It's a bit like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hiding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your valuables in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locked safe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– even if someone finds the safe, without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right key,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they can't open it to see what's inside.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 at rest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does the same thing for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stored digital 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keeping it safe and unreadable to anyone who doesn't have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special key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unlock it.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BC41-B8FA-877F-CE3C-A625A8559A2B}"/>
              </a:ext>
            </a:extLst>
          </p:cNvPr>
          <p:cNvSpPr/>
          <p:nvPr/>
        </p:nvSpPr>
        <p:spPr>
          <a:xfrm>
            <a:off x="2223021" y="64077"/>
            <a:ext cx="746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Encryption at Rest, and Why Is It Important for Your Business?</a:t>
            </a:r>
          </a:p>
        </p:txBody>
      </p:sp>
      <p:pic>
        <p:nvPicPr>
          <p:cNvPr id="4" name="Picture 2" descr="Home Solutions Safes">
            <a:extLst>
              <a:ext uri="{FF2B5EF4-FFF2-40B4-BE49-F238E27FC236}">
                <a16:creationId xmlns:a16="http://schemas.microsoft.com/office/drawing/2014/main" id="{A32E30C1-B601-F816-F77A-AD3FBB28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610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5940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Implementing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 at REST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involves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your stored data by converting it into an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unreadable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format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using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techniques, ensuring its protection from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unauthorized access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Here's a simplified step-by-step guide: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Understand Encryption: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converting your sensitive information into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secret code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using algorithms. It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scrambles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your data so that it appears as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gibberish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anyone without the specific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decryption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key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Choose Encryption Tools: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Select encryption tools or software that suit your needs. There are various encryption methods, such as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(Advanced Encryption Standard), which is widely used for securing data.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Identify Sensitive Data: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Determine the sensitive information you need to protect, such as personal details, financial records, passwords, etc.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Encrypt Your Data: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Use the chosen encryption tools to encrypt the identified sensitive data before storing it. This encryption process converts the data into an unreadable format using complex algorithms.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Secure Your Keys: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Safeguard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decryption keys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used to revert the encrypted data back to its original readable form. Store these keys separately and securely, ensuring only authorized individuals have access to them.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BC41-B8FA-877F-CE3C-A625A8559A2B}"/>
              </a:ext>
            </a:extLst>
          </p:cNvPr>
          <p:cNvSpPr/>
          <p:nvPr/>
        </p:nvSpPr>
        <p:spPr>
          <a:xfrm>
            <a:off x="2223021" y="64077"/>
            <a:ext cx="746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Encryption at Rest, and Why Is It Important for Your Business?</a:t>
            </a:r>
          </a:p>
        </p:txBody>
      </p:sp>
    </p:spTree>
    <p:extLst>
      <p:ext uri="{BB962C8B-B14F-4D97-AF65-F5344CB8AC3E}">
        <p14:creationId xmlns:p14="http://schemas.microsoft.com/office/powerpoint/2010/main" val="15753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382286"/>
            <a:ext cx="11788771" cy="409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6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Implement Encryption Tools or Services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If you're using databases, cloud storage, or specific platforms, explore and apply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 features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they offer. Many modern systems have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built-in encryption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options.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 startAt="6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Regularly Update and Monitor Security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Keep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 tools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updated and monitor the security of your encrypted data regularly. Stay informed about new encryption techniques and updates in the field of data security.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Remember,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just one part of a broader security strategy. It's essential to complement it with other security measures like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strong access controls, regular backups, and secure data handling practices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create a robust security environment for your stored data.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Always seek expert guidance or consult with professionals if you're dealing with sensitive information to ensure proper implementation of encryption practices.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BC41-B8FA-877F-CE3C-A625A8559A2B}"/>
              </a:ext>
            </a:extLst>
          </p:cNvPr>
          <p:cNvSpPr/>
          <p:nvPr/>
        </p:nvSpPr>
        <p:spPr>
          <a:xfrm>
            <a:off x="2223021" y="64077"/>
            <a:ext cx="746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Encryption at Rest, and Why Is It Important for Your Business?</a:t>
            </a:r>
          </a:p>
        </p:txBody>
      </p:sp>
    </p:spTree>
    <p:extLst>
      <p:ext uri="{BB962C8B-B14F-4D97-AF65-F5344CB8AC3E}">
        <p14:creationId xmlns:p14="http://schemas.microsoft.com/office/powerpoint/2010/main" val="22989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91329</TotalTime>
  <Words>620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9881</cp:revision>
  <dcterms:created xsi:type="dcterms:W3CDTF">2006-08-16T00:00:00Z</dcterms:created>
  <dcterms:modified xsi:type="dcterms:W3CDTF">2024-01-23T08:01:16Z</dcterms:modified>
</cp:coreProperties>
</file>