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koding.com/uploading-multiple-files-example-with-spring-boo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0D1CF-00F4-4615-8181-520D8973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36" y="3429000"/>
            <a:ext cx="6581149" cy="2347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1690654" y="1767163"/>
            <a:ext cx="7823732" cy="750774"/>
          </a:xfrm>
          <a:prstGeom prst="wedgeRoundRectCallout">
            <a:avLst>
              <a:gd name="adj1" fmla="val -10565"/>
              <a:gd name="adj2" fmla="val 179856"/>
              <a:gd name="adj3" fmla="val 16667"/>
            </a:avLst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Will See how to upload multiple files in Spring Boot with MultipartFile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761772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Spring Boot File Upload Example with MultipartFile</a:t>
            </a:r>
          </a:p>
        </p:txBody>
      </p:sp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https://hellokoding.com/uploading-multiple-files-example-with-spring-boot/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27</cp:revision>
  <dcterms:created xsi:type="dcterms:W3CDTF">2021-04-27T08:54:39Z</dcterms:created>
  <dcterms:modified xsi:type="dcterms:W3CDTF">2021-05-18T04:53:19Z</dcterms:modified>
</cp:coreProperties>
</file>