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8940800" cy="50292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1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4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8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8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1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1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3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6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030999" y="63643"/>
            <a:ext cx="2992819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Understanding Replication Architecture</a:t>
            </a:r>
            <a:endParaRPr lang="en-US" sz="1076" dirty="0"/>
          </a:p>
        </p:txBody>
      </p:sp>
      <p:sp>
        <p:nvSpPr>
          <p:cNvPr id="12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2C3C8235-F39F-4345-88AE-6DB04927D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7965" y="2101828"/>
            <a:ext cx="298027" cy="2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/>
          </a:p>
        </p:txBody>
      </p:sp>
      <p:sp>
        <p:nvSpPr>
          <p:cNvPr id="14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1F6BA8A7-19AC-4E54-BBF2-FE1407E24B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86979" y="2250841"/>
            <a:ext cx="298027" cy="2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2F9275-95EC-46E6-A15F-FB51B716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2" y="909721"/>
            <a:ext cx="4186730" cy="3560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54F62B-9764-4410-98DB-7607ACFA9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6" y="4113510"/>
            <a:ext cx="1206123" cy="19111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F1C34-CED5-4726-A842-F01BFAE5BC2C}"/>
              </a:ext>
            </a:extLst>
          </p:cNvPr>
          <p:cNvCxnSpPr>
            <a:cxnSpLocks/>
          </p:cNvCxnSpPr>
          <p:nvPr/>
        </p:nvCxnSpPr>
        <p:spPr>
          <a:xfrm>
            <a:off x="4014373" y="2791848"/>
            <a:ext cx="16882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05A4A3-3409-432C-97C7-95D583BC330F}"/>
              </a:ext>
            </a:extLst>
          </p:cNvPr>
          <p:cNvSpPr txBox="1"/>
          <p:nvPr/>
        </p:nvSpPr>
        <p:spPr>
          <a:xfrm>
            <a:off x="5729107" y="2610260"/>
            <a:ext cx="2115964" cy="363176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760" dirty="0" err="1"/>
              <a:t>Oplog</a:t>
            </a:r>
            <a:r>
              <a:rPr lang="en-US" sz="1760" dirty="0"/>
              <a:t>(Operation log)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7D08407-D317-4780-9EAF-239BD2975F9A}"/>
              </a:ext>
            </a:extLst>
          </p:cNvPr>
          <p:cNvSpPr/>
          <p:nvPr/>
        </p:nvSpPr>
        <p:spPr>
          <a:xfrm>
            <a:off x="5080000" y="909721"/>
            <a:ext cx="3704382" cy="944943"/>
          </a:xfrm>
          <a:prstGeom prst="wedgeRoundRectCallout">
            <a:avLst>
              <a:gd name="adj1" fmla="val -4340"/>
              <a:gd name="adj2" fmla="val 126516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primary records all changes to its data sets in its operation log.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Secondaries replicate the primary's </a:t>
            </a:r>
            <a:r>
              <a:rPr lang="en-US" sz="1200" dirty="0" err="1"/>
              <a:t>oplog</a:t>
            </a:r>
            <a:r>
              <a:rPr lang="en-US" sz="1200" dirty="0"/>
              <a:t> and apply the operations to their data sets asynchronously. 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84301</TotalTime>
  <Words>39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9735</cp:revision>
  <dcterms:created xsi:type="dcterms:W3CDTF">2006-08-16T00:00:00Z</dcterms:created>
  <dcterms:modified xsi:type="dcterms:W3CDTF">2021-05-26T04:08:49Z</dcterms:modified>
</cp:coreProperties>
</file>