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71" r:id="rId2"/>
    <p:sldId id="485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157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7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111375" y="86789"/>
            <a:ext cx="796924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Service Discovery in Microservices?- Microservices Basics Tutorial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12338-D0AF-B504-7B5D-EB832E9C19BC}"/>
              </a:ext>
            </a:extLst>
          </p:cNvPr>
          <p:cNvSpPr txBox="1"/>
          <p:nvPr/>
        </p:nvSpPr>
        <p:spPr>
          <a:xfrm>
            <a:off x="2616075" y="2621013"/>
            <a:ext cx="1135247" cy="4700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Big City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129C3-F3ED-46D9-9D13-DFBE9C98D8ED}"/>
              </a:ext>
            </a:extLst>
          </p:cNvPr>
          <p:cNvSpPr txBox="1"/>
          <p:nvPr/>
        </p:nvSpPr>
        <p:spPr>
          <a:xfrm>
            <a:off x="8796754" y="3414889"/>
            <a:ext cx="1691489" cy="4700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Map or GPS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F33E0-E91D-6BB4-5007-36ED2EEE125B}"/>
              </a:ext>
            </a:extLst>
          </p:cNvPr>
          <p:cNvSpPr/>
          <p:nvPr/>
        </p:nvSpPr>
        <p:spPr>
          <a:xfrm>
            <a:off x="241303" y="561746"/>
            <a:ext cx="11755964" cy="16012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Imagine you're in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big city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and you're looking for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particular shop or restaurant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 You could use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map or GPS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to find it, right? Well, think of your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computer network as a big city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and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the different programs and services running on it as shops and restaurants.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Now, let's say you have lots of these </a:t>
            </a:r>
            <a:r>
              <a:rPr lang="en-US" sz="1600" dirty="0">
                <a:solidFill>
                  <a:srgbClr val="C00000"/>
                </a:solidFill>
              </a:rPr>
              <a:t>services</a:t>
            </a:r>
            <a:r>
              <a:rPr lang="en-US" sz="1600" dirty="0"/>
              <a:t> running, and they're all like </a:t>
            </a:r>
            <a:r>
              <a:rPr lang="en-US" sz="1600" dirty="0">
                <a:solidFill>
                  <a:srgbClr val="C00000"/>
                </a:solidFill>
              </a:rPr>
              <a:t>little shops </a:t>
            </a:r>
            <a:r>
              <a:rPr lang="en-US" sz="1600" dirty="0"/>
              <a:t>scattered around the city. </a:t>
            </a:r>
            <a:r>
              <a:rPr lang="en-US" sz="1600" dirty="0">
                <a:solidFill>
                  <a:srgbClr val="C00000"/>
                </a:solidFill>
              </a:rPr>
              <a:t>Service Discovery </a:t>
            </a:r>
            <a:r>
              <a:rPr lang="en-US" sz="1600" dirty="0"/>
              <a:t>is like having a friendly </a:t>
            </a:r>
            <a:r>
              <a:rPr lang="en-US" sz="1600" dirty="0">
                <a:solidFill>
                  <a:srgbClr val="C00000"/>
                </a:solidFill>
              </a:rPr>
              <a:t>guide</a:t>
            </a:r>
            <a:r>
              <a:rPr lang="en-US" sz="1600" dirty="0"/>
              <a:t> who knows where every shop is located. Instead of you having to memorize all the addresses, this </a:t>
            </a:r>
            <a:r>
              <a:rPr lang="en-US" sz="1600" dirty="0">
                <a:solidFill>
                  <a:srgbClr val="C00000"/>
                </a:solidFill>
              </a:rPr>
              <a:t>guide</a:t>
            </a:r>
            <a:r>
              <a:rPr lang="en-US" sz="1600" dirty="0"/>
              <a:t> keeps track of where each shop is and helps you find them easily.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BEFF4-BC3B-FF06-A0B6-05B608A11A81}"/>
              </a:ext>
            </a:extLst>
          </p:cNvPr>
          <p:cNvSpPr txBox="1"/>
          <p:nvPr/>
        </p:nvSpPr>
        <p:spPr>
          <a:xfrm>
            <a:off x="8438195" y="2278919"/>
            <a:ext cx="2408608" cy="4700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Service Discovery</a:t>
            </a: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7AA51A85-80F8-2B04-A253-53CDA9643A2B}"/>
              </a:ext>
            </a:extLst>
          </p:cNvPr>
          <p:cNvSpPr/>
          <p:nvPr/>
        </p:nvSpPr>
        <p:spPr>
          <a:xfrm>
            <a:off x="9283950" y="2805571"/>
            <a:ext cx="634499" cy="570884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2" descr="Chicago voted best big city by 'Condé Nast Traveler' readers - Curbed  Chicago">
            <a:extLst>
              <a:ext uri="{FF2B5EF4-FFF2-40B4-BE49-F238E27FC236}">
                <a16:creationId xmlns:a16="http://schemas.microsoft.com/office/drawing/2014/main" id="{1302B716-EED1-EE43-1761-2DE5B150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49" y="3174484"/>
            <a:ext cx="49911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lobal satellite positioning. What GPS is and how it has changed the world">
            <a:extLst>
              <a:ext uri="{FF2B5EF4-FFF2-40B4-BE49-F238E27FC236}">
                <a16:creationId xmlns:a16="http://schemas.microsoft.com/office/drawing/2014/main" id="{4DCE7890-EDE0-D32A-F5E9-E6DF3ABFA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386" y="4042425"/>
            <a:ext cx="3603625" cy="25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111375" y="86789"/>
            <a:ext cx="7969249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is Service Discovery in Microservices?- Microservices Basics Tutorial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67B5B4-D44E-EA3D-7186-88E0128B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516252"/>
            <a:ext cx="7239000" cy="41971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C284F2-EAD7-A874-B4B0-E1563C2AF2C2}"/>
              </a:ext>
            </a:extLst>
          </p:cNvPr>
          <p:cNvSpPr/>
          <p:nvPr/>
        </p:nvSpPr>
        <p:spPr>
          <a:xfrm>
            <a:off x="207436" y="621038"/>
            <a:ext cx="11755964" cy="17673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In the digital world,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Service Discovery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is a system that helps different parts of your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applications and services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find each other on the network. It's like a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special map or directory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that lists where everything is, so they can connect and work together without you needing to know exactly where each piece is located.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So, just like the friendly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guide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in our city,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Service Discovery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is your digital helper that makes sure your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Söhne"/>
              </a:rPr>
              <a:t>computer programs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can find and talk to each other, even in a complex and busy network.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488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91555</TotalTime>
  <Words>247</Words>
  <Application>Microsoft Office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9867</cp:revision>
  <dcterms:created xsi:type="dcterms:W3CDTF">2006-08-16T00:00:00Z</dcterms:created>
  <dcterms:modified xsi:type="dcterms:W3CDTF">2024-03-14T12:35:29Z</dcterms:modified>
</cp:coreProperties>
</file>