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71" r:id="rId2"/>
    <p:sldId id="493" r:id="rId3"/>
    <p:sldId id="494" r:id="rId4"/>
    <p:sldId id="495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291" autoAdjust="0"/>
  </p:normalViewPr>
  <p:slideViewPr>
    <p:cSldViewPr>
      <p:cViewPr>
        <p:scale>
          <a:sx n="70" d="100"/>
          <a:sy n="70" d="100"/>
        </p:scale>
        <p:origin x="1392" y="5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89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8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6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pic>
        <p:nvPicPr>
          <p:cNvPr id="1030" name="Picture 6" descr="30 Types of Rooms in a House: Room Names &amp; Descriptions">
            <a:extLst>
              <a:ext uri="{FF2B5EF4-FFF2-40B4-BE49-F238E27FC236}">
                <a16:creationId xmlns:a16="http://schemas.microsoft.com/office/drawing/2014/main" id="{0E462F40-D1A3-026F-DADB-7ECCD807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35" y="3429000"/>
            <a:ext cx="4897965" cy="326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Do I Organize All My New House Keys?">
            <a:extLst>
              <a:ext uri="{FF2B5EF4-FFF2-40B4-BE49-F238E27FC236}">
                <a16:creationId xmlns:a16="http://schemas.microsoft.com/office/drawing/2014/main" id="{DE111C6E-F586-CE95-1CC9-E3D4989B3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962400"/>
            <a:ext cx="2590800" cy="204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1348E1-59B2-5626-2152-F53070A701FC}"/>
              </a:ext>
            </a:extLst>
          </p:cNvPr>
          <p:cNvSpPr/>
          <p:nvPr/>
        </p:nvSpPr>
        <p:spPr>
          <a:xfrm>
            <a:off x="218018" y="659002"/>
            <a:ext cx="11755964" cy="1713789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Imagine you have a bunch of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different rooms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in your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house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each room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requires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different key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to unlock the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door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Every time you want to enter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new room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you have to search for the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correct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key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and it can be quite frustrating and time-consuming.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pic>
        <p:nvPicPr>
          <p:cNvPr id="1030" name="Picture 6" descr="30 Types of Rooms in a House: Room Names &amp; Descriptions">
            <a:extLst>
              <a:ext uri="{FF2B5EF4-FFF2-40B4-BE49-F238E27FC236}">
                <a16:creationId xmlns:a16="http://schemas.microsoft.com/office/drawing/2014/main" id="{0E462F40-D1A3-026F-DADB-7ECCD807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33" y="3979391"/>
            <a:ext cx="3576133" cy="238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Do I Organize All My New House Keys?">
            <a:extLst>
              <a:ext uri="{FF2B5EF4-FFF2-40B4-BE49-F238E27FC236}">
                <a16:creationId xmlns:a16="http://schemas.microsoft.com/office/drawing/2014/main" id="{DE111C6E-F586-CE95-1CC9-E3D4989B3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4148763"/>
            <a:ext cx="2590800" cy="204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1348E1-59B2-5626-2152-F53070A701FC}"/>
              </a:ext>
            </a:extLst>
          </p:cNvPr>
          <p:cNvSpPr/>
          <p:nvPr/>
        </p:nvSpPr>
        <p:spPr>
          <a:xfrm>
            <a:off x="207436" y="686163"/>
            <a:ext cx="11755964" cy="1713789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Now, think of each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room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as a different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or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application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you use, and each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key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as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unique username and password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you need to remember.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If you have many websites and apps, you end up with a lot of keys (usernames and passwords) to keep track of, which can become overwhelming.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558A7-9C28-839B-295B-737961C1A0A5}"/>
              </a:ext>
            </a:extLst>
          </p:cNvPr>
          <p:cNvSpPr txBox="1"/>
          <p:nvPr/>
        </p:nvSpPr>
        <p:spPr>
          <a:xfrm>
            <a:off x="4191000" y="2624022"/>
            <a:ext cx="6415089" cy="84766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 Room == One Website or Application</a:t>
            </a:r>
          </a:p>
          <a:p>
            <a:r>
              <a:rPr lang="en-US" dirty="0"/>
              <a:t>One Key == One Unique username and password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20D85-22F8-7E20-D9CF-2EAF7F7AC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595" y="3733800"/>
            <a:ext cx="3152341" cy="287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4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DA3E6F-8827-DE39-49B8-E4C2B405E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178" y="3460434"/>
            <a:ext cx="3005138" cy="2445561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pic>
        <p:nvPicPr>
          <p:cNvPr id="1030" name="Picture 6" descr="30 Types of Rooms in a House: Room Names &amp; Descriptions">
            <a:extLst>
              <a:ext uri="{FF2B5EF4-FFF2-40B4-BE49-F238E27FC236}">
                <a16:creationId xmlns:a16="http://schemas.microsoft.com/office/drawing/2014/main" id="{0E462F40-D1A3-026F-DADB-7ECCD807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2" y="3962400"/>
            <a:ext cx="3419022" cy="227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1348E1-59B2-5626-2152-F53070A701FC}"/>
              </a:ext>
            </a:extLst>
          </p:cNvPr>
          <p:cNvSpPr/>
          <p:nvPr/>
        </p:nvSpPr>
        <p:spPr>
          <a:xfrm>
            <a:off x="117752" y="612891"/>
            <a:ext cx="11755964" cy="204385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</a:rPr>
              <a:t>Single Sign-On (SSO)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is like having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magic key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that can unlock all the doors in your house.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With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SSO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you only need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one key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(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one set of login credentials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) to access multiple websites and applications.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So, instead of remembering different usernames and passwords for each site, you just use your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magic key (SSO credentials)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to get into all of them.</a:t>
            </a:r>
            <a:endParaRPr lang="en-US" sz="2000" dirty="0"/>
          </a:p>
        </p:txBody>
      </p:sp>
      <p:pic>
        <p:nvPicPr>
          <p:cNvPr id="2050" name="Picture 2" descr="Gold Key PNG Images &amp; PSDs for Download | PixelSquid - S117145403">
            <a:extLst>
              <a:ext uri="{FF2B5EF4-FFF2-40B4-BE49-F238E27FC236}">
                <a16:creationId xmlns:a16="http://schemas.microsoft.com/office/drawing/2014/main" id="{8322D3B7-C3B2-2142-17D5-C8E2A2947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96" y="3587994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ingle Sign-On (SSO) - NordicScreen">
            <a:extLst>
              <a:ext uri="{FF2B5EF4-FFF2-40B4-BE49-F238E27FC236}">
                <a16:creationId xmlns:a16="http://schemas.microsoft.com/office/drawing/2014/main" id="{9BCAEB3F-0A7E-01B2-71BF-1E39589B65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7736A600-6A39-5327-B53C-0A653F87FE9B}"/>
              </a:ext>
            </a:extLst>
          </p:cNvPr>
          <p:cNvSpPr/>
          <p:nvPr/>
        </p:nvSpPr>
        <p:spPr>
          <a:xfrm>
            <a:off x="8754534" y="4226014"/>
            <a:ext cx="914400" cy="914400"/>
          </a:xfrm>
          <a:prstGeom prst="mathEqual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775550-EB32-FA77-884A-657AFB446BAD}"/>
              </a:ext>
            </a:extLst>
          </p:cNvPr>
          <p:cNvSpPr txBox="1"/>
          <p:nvPr/>
        </p:nvSpPr>
        <p:spPr>
          <a:xfrm>
            <a:off x="10061663" y="5472018"/>
            <a:ext cx="192616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74151"/>
                </a:solidFill>
                <a:effectLst/>
              </a:rPr>
              <a:t>SSO credentials</a:t>
            </a:r>
          </a:p>
          <a:p>
            <a:r>
              <a:rPr lang="en-US" sz="1800" dirty="0">
                <a:solidFill>
                  <a:srgbClr val="374151"/>
                </a:solidFill>
              </a:rPr>
              <a:t>(One Set of Login Credential)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DB3EF5-5A9E-D12A-E547-40A0DA083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678" y="3523840"/>
            <a:ext cx="3152341" cy="287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1348E1-59B2-5626-2152-F53070A701FC}"/>
              </a:ext>
            </a:extLst>
          </p:cNvPr>
          <p:cNvSpPr/>
          <p:nvPr/>
        </p:nvSpPr>
        <p:spPr>
          <a:xfrm>
            <a:off x="193325" y="561016"/>
            <a:ext cx="11755964" cy="204385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</a:rPr>
              <a:t>SSO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makes things much more convenient because you don't have to waste time searching for the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right key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(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username and password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) every time you want to use a different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or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app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SSO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simplifies the process and saves you from the hassle of remembering and managing multiple sets of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login information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Moreover, it also enhances security, as you only need to remember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one strong and secure magic key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instead of several different ones.</a:t>
            </a:r>
            <a:endParaRPr lang="en-US" sz="2000" dirty="0"/>
          </a:p>
        </p:txBody>
      </p:sp>
      <p:sp>
        <p:nvSpPr>
          <p:cNvPr id="4" name="AutoShape 4" descr="Single Sign-On (SSO) - NordicScreen">
            <a:extLst>
              <a:ext uri="{FF2B5EF4-FFF2-40B4-BE49-F238E27FC236}">
                <a16:creationId xmlns:a16="http://schemas.microsoft.com/office/drawing/2014/main" id="{9BCAEB3F-0A7E-01B2-71BF-1E39589B65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9BD19-7CCB-EFD3-DC76-8ECE03685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581487"/>
            <a:ext cx="6787741" cy="25463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A23B21-5E06-8EA3-3CAB-CE1EDF6F8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36" y="3962400"/>
            <a:ext cx="4393650" cy="14708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5773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91766</TotalTime>
  <Words>351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9787</cp:revision>
  <dcterms:created xsi:type="dcterms:W3CDTF">2006-08-16T00:00:00Z</dcterms:created>
  <dcterms:modified xsi:type="dcterms:W3CDTF">2023-08-11T07:31:55Z</dcterms:modified>
</cp:coreProperties>
</file>