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2" r:id="rId2"/>
    <p:sldId id="473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>
        <p:scale>
          <a:sx n="100" d="100"/>
          <a:sy n="100" d="100"/>
        </p:scale>
        <p:origin x="58" y="13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0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276600" y="21824"/>
            <a:ext cx="5867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Explained: Building Websites Made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76200" y="534823"/>
            <a:ext cx="11963399" cy="286232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 want to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build a treehouse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in your backyard. You have wood, nails, tools, and a bunch of other things you need. But putting it all together can be quite a task. Now, what if you had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magical kit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not only provided all the materials you need but also had step-by-step instructions on how to build the treehouse? That's kind of like what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Spring Boot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does for building software.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FF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Spring Boot is like a super handy toolkit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for creating computer programs (websites, apps, and more). Just like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treehouse kit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it gives you everything you need to start building your software project right away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It provides pre-made pieces of code, tools, and a set of rules to follow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This means you don't have to start from scratch every time you want to build something.</a:t>
            </a:r>
            <a:endParaRPr lang="en-US" sz="2000" dirty="0">
              <a:solidFill>
                <a:srgbClr val="374151"/>
              </a:solidFill>
            </a:endParaRPr>
          </a:p>
        </p:txBody>
      </p:sp>
      <p:pic>
        <p:nvPicPr>
          <p:cNvPr id="5" name="Picture 2" descr="Basic Backyard Treehouses - Tree Top Builders">
            <a:extLst>
              <a:ext uri="{FF2B5EF4-FFF2-40B4-BE49-F238E27FC236}">
                <a16:creationId xmlns:a16="http://schemas.microsoft.com/office/drawing/2014/main" id="{DDD1BA20-3EFA-9AE1-F062-8CBA7C21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32612"/>
            <a:ext cx="4518025" cy="316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276600" y="21824"/>
            <a:ext cx="5867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Explained: Building Websites Made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76200" y="534823"/>
            <a:ext cx="11963399" cy="22467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 want to make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With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Spring Boot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you don't have to worry about setting up all the basic stuff like connecting to a database, handling web requests, and managing security. It's like Spring Boot already knows how to do all these things and gives you a head start.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So, whether you're a beginner or an experienced builder (developer),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Spring Boot helps you create your software projects faster and with less hassle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It's like having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magical kit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takes care of a lot of the complicated stuff, so you can focus on making your software work the way you want it to.</a:t>
            </a:r>
            <a:endParaRPr lang="en-US" sz="2000" dirty="0">
              <a:solidFill>
                <a:srgbClr val="374151"/>
              </a:solidFill>
            </a:endParaRPr>
          </a:p>
        </p:txBody>
      </p:sp>
      <p:pic>
        <p:nvPicPr>
          <p:cNvPr id="2050" name="Picture 2" descr="Basic Backyard Treehouses - Tree Top Builders">
            <a:extLst>
              <a:ext uri="{FF2B5EF4-FFF2-40B4-BE49-F238E27FC236}">
                <a16:creationId xmlns:a16="http://schemas.microsoft.com/office/drawing/2014/main" id="{D43A5D75-1566-4964-4C01-BE9B9F1B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7" y="2995381"/>
            <a:ext cx="5356225" cy="374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91484</TotalTime>
  <Words>291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9803</cp:revision>
  <dcterms:created xsi:type="dcterms:W3CDTF">2006-08-16T00:00:00Z</dcterms:created>
  <dcterms:modified xsi:type="dcterms:W3CDTF">2024-02-16T08:18:25Z</dcterms:modified>
</cp:coreProperties>
</file>