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74" r:id="rId2"/>
    <p:sldId id="476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282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10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8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429000" y="60125"/>
            <a:ext cx="4953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Caching Simplified: Your Quick Data Shortcut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630481"/>
            <a:ext cx="11963399" cy="193899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Imagine you have a favorite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snack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in your kitchen, like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bag of chips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Instead of going to the store every time you want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snack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you keep a small supply of chips in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special drawer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your kitchen. This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drawer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your 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cache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."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Now, when you're hungry and want a snack, you don't have to make the trip to the store. You can quickly grab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bag of chips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from your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cache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It's convenient and saves you time.</a:t>
            </a:r>
            <a:endParaRPr lang="en-US" sz="3200" dirty="0">
              <a:solidFill>
                <a:srgbClr val="374151"/>
              </a:solidFill>
            </a:endParaRPr>
          </a:p>
        </p:txBody>
      </p:sp>
      <p:pic>
        <p:nvPicPr>
          <p:cNvPr id="7" name="Picture 4" descr="Download Royaltyfree Man Drawing Cartoon Free Photo PNG HQ PNG Image |  FreePNGImg">
            <a:extLst>
              <a:ext uri="{FF2B5EF4-FFF2-40B4-BE49-F238E27FC236}">
                <a16:creationId xmlns:a16="http://schemas.microsoft.com/office/drawing/2014/main" id="{C0E1E038-DE3B-7EE1-2F65-42B979003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6" y="4035190"/>
            <a:ext cx="1967937" cy="257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AAE82A-99B4-2A21-1553-0D076F462ADC}"/>
              </a:ext>
            </a:extLst>
          </p:cNvPr>
          <p:cNvSpPr txBox="1"/>
          <p:nvPr/>
        </p:nvSpPr>
        <p:spPr>
          <a:xfrm>
            <a:off x="8704014" y="3106705"/>
            <a:ext cx="1066800" cy="4700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6619E8-DDFD-00F5-8CC8-C60458A1A61F}"/>
              </a:ext>
            </a:extLst>
          </p:cNvPr>
          <p:cNvCxnSpPr>
            <a:cxnSpLocks/>
          </p:cNvCxnSpPr>
          <p:nvPr/>
        </p:nvCxnSpPr>
        <p:spPr>
          <a:xfrm flipH="1">
            <a:off x="1752600" y="3956499"/>
            <a:ext cx="1182230" cy="539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C0E2D5-1AC1-54A0-18A0-2AF595EBD528}"/>
              </a:ext>
            </a:extLst>
          </p:cNvPr>
          <p:cNvCxnSpPr/>
          <p:nvPr/>
        </p:nvCxnSpPr>
        <p:spPr>
          <a:xfrm>
            <a:off x="1676400" y="6019800"/>
            <a:ext cx="487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Summer Snack Sales Heat Up - CStore Decisions">
            <a:extLst>
              <a:ext uri="{FF2B5EF4-FFF2-40B4-BE49-F238E27FC236}">
                <a16:creationId xmlns:a16="http://schemas.microsoft.com/office/drawing/2014/main" id="{682D75C4-1602-B690-AB2C-A6BC17A6C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467" y="3664910"/>
            <a:ext cx="4610948" cy="299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nack drawers that accommodate EVERY craving... These drawers are deep and  so we used deep drawer binz to take advantage of t… | Snacks, Home  organisation, Cravings">
            <a:extLst>
              <a:ext uri="{FF2B5EF4-FFF2-40B4-BE49-F238E27FC236}">
                <a16:creationId xmlns:a16="http://schemas.microsoft.com/office/drawing/2014/main" id="{D5E07E0F-73F5-7260-9873-30C481952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97" y="3106705"/>
            <a:ext cx="2455614" cy="268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A5BBE8-6074-15D8-DDFF-F9C56128F7EF}"/>
              </a:ext>
            </a:extLst>
          </p:cNvPr>
          <p:cNvSpPr txBox="1"/>
          <p:nvPr/>
        </p:nvSpPr>
        <p:spPr>
          <a:xfrm>
            <a:off x="2934830" y="2712748"/>
            <a:ext cx="2684214" cy="33855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Kitchen Drawer with Snacks</a:t>
            </a:r>
          </a:p>
        </p:txBody>
      </p:sp>
    </p:spTree>
    <p:extLst>
      <p:ext uri="{BB962C8B-B14F-4D97-AF65-F5344CB8AC3E}">
        <p14:creationId xmlns:p14="http://schemas.microsoft.com/office/powerpoint/2010/main" val="403824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429000" y="60125"/>
            <a:ext cx="4953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Caching Simplified: Your Quick Data Shortcut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630481"/>
            <a:ext cx="11963399" cy="224676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the world of computers,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cache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works similarly. It's a small,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high-speed storage space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that stores frequently used information from your computer's memory. Instead of fetching this information from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main memory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which takes more time, the computer can quickly access it from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cache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This speeds up tasks and makes your computer work more efficiently, just like having your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favorite snack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ready in your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kitchen drawer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So, in simple terms,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cache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quick-access storage area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that helps your computer run faster by keeping important data close at hand, just like your stash of snacks in the kitchen.</a:t>
            </a:r>
            <a:endParaRPr lang="en-US" sz="3200" dirty="0">
              <a:solidFill>
                <a:srgbClr val="37415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FDCFE1-1D1F-4BCF-95F2-19F94A132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047496"/>
            <a:ext cx="8834965" cy="357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7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91554</TotalTime>
  <Words>228</Words>
  <Application>Microsoft Office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9833</cp:revision>
  <dcterms:created xsi:type="dcterms:W3CDTF">2006-08-16T00:00:00Z</dcterms:created>
  <dcterms:modified xsi:type="dcterms:W3CDTF">2023-09-23T04:17:52Z</dcterms:modified>
</cp:coreProperties>
</file>