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84" r:id="rId2"/>
    <p:sldId id="485" r:id="rId3"/>
    <p:sldId id="487" r:id="rId4"/>
    <p:sldId id="486" r:id="rId5"/>
    <p:sldId id="488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4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9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97657" y="44486"/>
            <a:ext cx="104323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Simple Guide to What a VPN is and How it Safeguards Your Online Privacy!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  <a:latin typeface="Söhne"/>
              </a:rPr>
              <a:t>Imagine you are sending a letter: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When you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send a letter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to someone, you typically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put it in an envelope to keep it private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 Without the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envelope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, anyone could read the letter as it travels from your home to its destination.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Now, think of the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internet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as a highway for information, and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your data is like that letter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 When you use the internet without a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VPN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, it's a bit like sending an open postcard—people might see what you're doing online.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1E5DFD-41F1-EACB-8911-55B9A1F3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276600"/>
            <a:ext cx="259143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2684EA93-B75B-5DF8-B7AA-70AADD56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87655"/>
            <a:ext cx="2390775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57A3FD-3125-66E3-6FC2-1600E17EC0A3}"/>
              </a:ext>
            </a:extLst>
          </p:cNvPr>
          <p:cNvCxnSpPr>
            <a:cxnSpLocks/>
          </p:cNvCxnSpPr>
          <p:nvPr/>
        </p:nvCxnSpPr>
        <p:spPr>
          <a:xfrm>
            <a:off x="4295775" y="5867400"/>
            <a:ext cx="4314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Premium Vector | Realistic envelope of white color, open envelope with letter  inside .">
            <a:extLst>
              <a:ext uri="{FF2B5EF4-FFF2-40B4-BE49-F238E27FC236}">
                <a16:creationId xmlns:a16="http://schemas.microsoft.com/office/drawing/2014/main" id="{BFA1ED5E-4AE9-C112-5B15-CEA68DEA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78" y="360045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Write a Postcard: Guide to Writing &amp; Sending Cards | WanderBIG.com">
            <a:extLst>
              <a:ext uri="{FF2B5EF4-FFF2-40B4-BE49-F238E27FC236}">
                <a16:creationId xmlns:a16="http://schemas.microsoft.com/office/drawing/2014/main" id="{D799FF86-FF81-C2AB-0B35-96CEDF54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59" y="3130244"/>
            <a:ext cx="2591435" cy="259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97657" y="44486"/>
            <a:ext cx="104323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Simple Guide to What a VPN is and How it Safeguards Your Online Privacy!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Now, let's introduce the VPN: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having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magic tunnel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your online activities. When you connect to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it's as if you're putting your internet data into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super-secure envelope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virtual envelope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ensures that your data is private and protected as it travels across the internet.</a:t>
            </a:r>
          </a:p>
        </p:txBody>
      </p:sp>
      <p:pic>
        <p:nvPicPr>
          <p:cNvPr id="2050" name="Picture 2" descr="The Best Laptop and Cell Phone Pairings | PCMag">
            <a:extLst>
              <a:ext uri="{FF2B5EF4-FFF2-40B4-BE49-F238E27FC236}">
                <a16:creationId xmlns:a16="http://schemas.microsoft.com/office/drawing/2014/main" id="{970B3F1B-C016-928C-7027-BE004CF2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5" y="357443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ernet cloud png - Clip Art Library">
            <a:extLst>
              <a:ext uri="{FF2B5EF4-FFF2-40B4-BE49-F238E27FC236}">
                <a16:creationId xmlns:a16="http://schemas.microsoft.com/office/drawing/2014/main" id="{41FEA771-BF3A-E943-6AAB-F6B49F94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00" y="2976920"/>
            <a:ext cx="3733800" cy="35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9DEC4-BC2D-1784-7C52-298B5BA04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358774"/>
            <a:ext cx="4724400" cy="1828958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D49EBC3-1BDC-608C-DB28-6C75ECCA10A9}"/>
              </a:ext>
            </a:extLst>
          </p:cNvPr>
          <p:cNvSpPr/>
          <p:nvPr/>
        </p:nvSpPr>
        <p:spPr>
          <a:xfrm>
            <a:off x="5257800" y="3215774"/>
            <a:ext cx="2800350" cy="612648"/>
          </a:xfrm>
          <a:prstGeom prst="wedgeRoundRectCallout">
            <a:avLst>
              <a:gd name="adj1" fmla="val -46096"/>
              <a:gd name="adj2" fmla="val 14678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VPN Secures your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5079D-2B1C-5D03-B8B6-7D490F3E6C1D}"/>
              </a:ext>
            </a:extLst>
          </p:cNvPr>
          <p:cNvSpPr txBox="1"/>
          <p:nvPr/>
        </p:nvSpPr>
        <p:spPr>
          <a:xfrm>
            <a:off x="1889428" y="5952732"/>
            <a:ext cx="646844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2977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97657" y="44486"/>
            <a:ext cx="104323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Simple Guide to What a VPN is and How it Safeguards Your Online Privacy!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301922"/>
            <a:ext cx="1178877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Encrypting your data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Just like sealing an envelope,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encrypts (or scrambles) your data. This means even if someone tries to peek at your online activities, they won't be able to understand what's inside.</a:t>
            </a:r>
          </a:p>
        </p:txBody>
      </p:sp>
      <p:pic>
        <p:nvPicPr>
          <p:cNvPr id="2050" name="Picture 2" descr="The Best Laptop and Cell Phone Pairings | PCMag">
            <a:extLst>
              <a:ext uri="{FF2B5EF4-FFF2-40B4-BE49-F238E27FC236}">
                <a16:creationId xmlns:a16="http://schemas.microsoft.com/office/drawing/2014/main" id="{970B3F1B-C016-928C-7027-BE004CF2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5" y="357443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ernet cloud png - Clip Art Library">
            <a:extLst>
              <a:ext uri="{FF2B5EF4-FFF2-40B4-BE49-F238E27FC236}">
                <a16:creationId xmlns:a16="http://schemas.microsoft.com/office/drawing/2014/main" id="{41FEA771-BF3A-E943-6AAB-F6B49F94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00" y="2976920"/>
            <a:ext cx="3733800" cy="35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9DEC4-BC2D-1784-7C52-298B5BA04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358774"/>
            <a:ext cx="4724400" cy="1828958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D49EBC3-1BDC-608C-DB28-6C75ECCA10A9}"/>
              </a:ext>
            </a:extLst>
          </p:cNvPr>
          <p:cNvSpPr/>
          <p:nvPr/>
        </p:nvSpPr>
        <p:spPr>
          <a:xfrm>
            <a:off x="5257800" y="3215774"/>
            <a:ext cx="2800350" cy="612648"/>
          </a:xfrm>
          <a:prstGeom prst="wedgeRoundRectCallout">
            <a:avLst>
              <a:gd name="adj1" fmla="val -46096"/>
              <a:gd name="adj2" fmla="val 14678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VPN Secures your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B3DD8-0612-887A-B70A-BB8DEE70608C}"/>
              </a:ext>
            </a:extLst>
          </p:cNvPr>
          <p:cNvSpPr txBox="1"/>
          <p:nvPr/>
        </p:nvSpPr>
        <p:spPr>
          <a:xfrm>
            <a:off x="178760" y="762000"/>
            <a:ext cx="2143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How a VPN works: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0D147-4813-443F-00E4-0C69D868805E}"/>
              </a:ext>
            </a:extLst>
          </p:cNvPr>
          <p:cNvSpPr txBox="1"/>
          <p:nvPr/>
        </p:nvSpPr>
        <p:spPr>
          <a:xfrm>
            <a:off x="1889428" y="5952732"/>
            <a:ext cx="646844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7105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97657" y="44486"/>
            <a:ext cx="104323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Simple Guide to What a VPN is and How it Safeguards Your Online Privacy!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127309"/>
            <a:ext cx="11788771" cy="21390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Connecting through a server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When you use a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, your internet connection goes through a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special server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in a location of your choice. It's like having a friend who lives in a different city receive and send your mail. This server helps make your online presence more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anonymous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 startAt="2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Söhne"/>
              </a:rPr>
              <a:t>Masking your IP address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Your IP address is like your online address. A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can hide your real IP address and show the IP address of the server. It's like using your friend's return address on the envelope—keeping your identity more private.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0334E-9C76-3B1A-01A0-5A08387D6506}"/>
              </a:ext>
            </a:extLst>
          </p:cNvPr>
          <p:cNvSpPr txBox="1"/>
          <p:nvPr/>
        </p:nvSpPr>
        <p:spPr>
          <a:xfrm>
            <a:off x="207436" y="606131"/>
            <a:ext cx="2143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How a VPN works: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73BD5-7540-783F-F23B-23DF33FD9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07" y="4831343"/>
            <a:ext cx="6667000" cy="20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B427D-1253-1B9A-CCCA-093CD85D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6" y="3387424"/>
            <a:ext cx="6142565" cy="16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97657" y="44486"/>
            <a:ext cx="104323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Simple Guide to What a VPN is and How it Safeguards Your Online Privacy!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5492"/>
            <a:ext cx="11788771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In Summary: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your online privacy superhero. It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your data, connects you through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secure 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masks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IP address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making your online activities more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private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especially useful when you're using public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Wi-Fi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want to access content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as if you were in a different location. Think of it as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secret online tunnel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a safer and more private internet experience!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A24A9-CCF2-D2AA-362F-96C974E1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07" y="4831343"/>
            <a:ext cx="6667000" cy="20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F9427-F188-7D01-6AC5-8E265F63E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6" y="3129798"/>
            <a:ext cx="6142565" cy="16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91286</TotalTime>
  <Words>492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9905</cp:revision>
  <dcterms:created xsi:type="dcterms:W3CDTF">2006-08-16T00:00:00Z</dcterms:created>
  <dcterms:modified xsi:type="dcterms:W3CDTF">2024-02-29T08:27:28Z</dcterms:modified>
</cp:coreProperties>
</file>