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4" r:id="rId2"/>
    <p:sldId id="485" r:id="rId3"/>
    <p:sldId id="486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4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7090"/>
            <a:ext cx="8534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CDN Explained Simply: How the Internet's 'Delivery System' Speeds Up Websites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magine you order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pizza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for delivery. Now, think of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pizza store as a website,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and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pizza delivery person as the internet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When you order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pizza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you want it to be delivered to your home quickly and efficiently. Similarly, when you visit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you want it to load quickly on your device.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Now, think of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CDN (Content Delivery Network)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as having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multiple pizza stores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in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different neighborhoods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with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many delivery people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Instead of having just one pizza store and one delivery person, there are many stores spread across various areas, each with their own delivery people.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35B56-5759-A315-C5E6-5FE00AEBD4BB}"/>
              </a:ext>
            </a:extLst>
          </p:cNvPr>
          <p:cNvSpPr txBox="1"/>
          <p:nvPr/>
        </p:nvSpPr>
        <p:spPr>
          <a:xfrm>
            <a:off x="207436" y="3105834"/>
            <a:ext cx="3886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izza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tore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==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ebsite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pizza delivery person ==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nternet</a:t>
            </a:r>
            <a:endParaRPr lang="en-US" sz="1800" dirty="0"/>
          </a:p>
        </p:txBody>
      </p:sp>
      <p:pic>
        <p:nvPicPr>
          <p:cNvPr id="8" name="Picture 2" descr="I advise all stores to learn from India: Domino's CEO - Times of India">
            <a:extLst>
              <a:ext uri="{FF2B5EF4-FFF2-40B4-BE49-F238E27FC236}">
                <a16:creationId xmlns:a16="http://schemas.microsoft.com/office/drawing/2014/main" id="{809EB9B7-C9B1-2C3B-F807-A3E717006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17" y="3825815"/>
            <a:ext cx="4970341" cy="279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OMINO'S PIZZA, Woodinville - Restaurant Reviews, Phone Number &amp; Photos -  Tripadvisor">
            <a:extLst>
              <a:ext uri="{FF2B5EF4-FFF2-40B4-BE49-F238E27FC236}">
                <a16:creationId xmlns:a16="http://schemas.microsoft.com/office/drawing/2014/main" id="{5D1D07B9-BB29-7A3B-412B-4CB2DAE2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25815"/>
            <a:ext cx="4419600" cy="279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7090"/>
            <a:ext cx="8534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CDN Explained Simply: How the Internet's 'Delivery System' Speeds Up Websites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55454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Söhne"/>
              </a:rPr>
              <a:t>So, when you order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pizza</a:t>
            </a:r>
            <a:r>
              <a:rPr lang="en-US" sz="2000" b="0" i="0" dirty="0">
                <a:effectLst/>
                <a:latin typeface="Söhne"/>
              </a:rPr>
              <a:t> from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store</a:t>
            </a:r>
            <a:r>
              <a:rPr lang="en-US" sz="2000" b="0" i="0" dirty="0">
                <a:effectLst/>
                <a:latin typeface="Söhne"/>
              </a:rPr>
              <a:t> nearby, you get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pizza</a:t>
            </a:r>
            <a:r>
              <a:rPr lang="en-US" sz="2000" b="0" i="0" dirty="0">
                <a:effectLst/>
                <a:latin typeface="Söhne"/>
              </a:rPr>
              <a:t> faster because it doesn’t have to travel a long distance. Similarly,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CDN is like having multiple locations (servers) around the world that store copies of a website's content.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Söhne"/>
              </a:rPr>
              <a:t>When you visit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effectLst/>
                <a:latin typeface="Söhne"/>
              </a:rPr>
              <a:t> using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CDN</a:t>
            </a:r>
            <a:r>
              <a:rPr lang="en-US" sz="2000" b="0" i="0" dirty="0">
                <a:effectLst/>
                <a:latin typeface="Söhne"/>
              </a:rPr>
              <a:t>, it's like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website's content </a:t>
            </a:r>
            <a:r>
              <a:rPr lang="en-US" sz="2000" b="0" i="0" dirty="0">
                <a:effectLst/>
                <a:latin typeface="Söhne"/>
              </a:rPr>
              <a:t>(images, videos, text) being delivered from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closest store (server)</a:t>
            </a:r>
            <a:r>
              <a:rPr lang="en-US" sz="2000" b="0" i="0" dirty="0">
                <a:effectLst/>
                <a:latin typeface="Söhne"/>
              </a:rPr>
              <a:t> to you, rather than coming from a single, far-away location. This makes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website</a:t>
            </a:r>
            <a:r>
              <a:rPr lang="en-US" sz="2000" b="0" i="0" dirty="0">
                <a:effectLst/>
                <a:latin typeface="Söhne"/>
              </a:rPr>
              <a:t> load faster because the content has less distance to travel through the internet, just like getting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pizza</a:t>
            </a:r>
            <a:r>
              <a:rPr lang="en-US" sz="2000" b="0" i="0" dirty="0">
                <a:effectLst/>
                <a:latin typeface="Söhne"/>
              </a:rPr>
              <a:t> faster from a nearby store.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35B56-5759-A315-C5E6-5FE00AEBD4BB}"/>
              </a:ext>
            </a:extLst>
          </p:cNvPr>
          <p:cNvSpPr txBox="1"/>
          <p:nvPr/>
        </p:nvSpPr>
        <p:spPr>
          <a:xfrm>
            <a:off x="166994" y="3309639"/>
            <a:ext cx="3886200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izza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tore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==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W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ebsite</a:t>
            </a: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pizza delivery person == </a:t>
            </a:r>
            <a:r>
              <a:rPr lang="en-US" sz="1800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nternet</a:t>
            </a:r>
            <a:endParaRPr lang="en-US" sz="1800" dirty="0"/>
          </a:p>
        </p:txBody>
      </p:sp>
      <p:pic>
        <p:nvPicPr>
          <p:cNvPr id="8" name="Picture 2" descr="I advise all stores to learn from India: Domino's CEO - Times of India">
            <a:extLst>
              <a:ext uri="{FF2B5EF4-FFF2-40B4-BE49-F238E27FC236}">
                <a16:creationId xmlns:a16="http://schemas.microsoft.com/office/drawing/2014/main" id="{809EB9B7-C9B1-2C3B-F807-A3E717006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4" y="4015928"/>
            <a:ext cx="4894196" cy="275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OMINO'S PIZZA, Woodinville - Restaurant Reviews, Phone Number &amp; Photos -  Tripadvisor">
            <a:extLst>
              <a:ext uri="{FF2B5EF4-FFF2-40B4-BE49-F238E27FC236}">
                <a16:creationId xmlns:a16="http://schemas.microsoft.com/office/drawing/2014/main" id="{5D1D07B9-BB29-7A3B-412B-4CB2DAE2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22" y="3970188"/>
            <a:ext cx="4894196" cy="273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7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7090"/>
            <a:ext cx="8534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CDN Explained Simply: How the Internet's 'Delivery System' Speeds Up Websites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Söhne"/>
              </a:rPr>
              <a:t>In simpler terms,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CDN helps websites load quickly by storing their content in different locations around the world</a:t>
            </a:r>
            <a:r>
              <a:rPr lang="en-US" sz="2000" b="0" i="0" dirty="0">
                <a:effectLst/>
                <a:latin typeface="Söhne"/>
              </a:rPr>
              <a:t>, ensuring that when you visit the site, you receive the information from the nearest location, reducing the time it takes for the website to appear on your screen.</a:t>
            </a:r>
          </a:p>
        </p:txBody>
      </p:sp>
      <p:pic>
        <p:nvPicPr>
          <p:cNvPr id="2050" name="Picture 2" descr="Single person - Free people icons">
            <a:extLst>
              <a:ext uri="{FF2B5EF4-FFF2-40B4-BE49-F238E27FC236}">
                <a16:creationId xmlns:a16="http://schemas.microsoft.com/office/drawing/2014/main" id="{43068402-C370-36AD-5160-83D419C6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0370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tflix will give users in India free access for a weekend - GSMArena.com  news">
            <a:extLst>
              <a:ext uri="{FF2B5EF4-FFF2-40B4-BE49-F238E27FC236}">
                <a16:creationId xmlns:a16="http://schemas.microsoft.com/office/drawing/2014/main" id="{BAC6F253-9C9E-7431-F3FB-283931BD0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272" y="2170661"/>
            <a:ext cx="2512906" cy="131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Netflix will give users in India free access for a weekend - GSMArena.com  news">
            <a:extLst>
              <a:ext uri="{FF2B5EF4-FFF2-40B4-BE49-F238E27FC236}">
                <a16:creationId xmlns:a16="http://schemas.microsoft.com/office/drawing/2014/main" id="{B4165B8C-6A07-5D5D-4989-E5138366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5091810"/>
            <a:ext cx="2438400" cy="127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ata server, database, datacenter, main server, server icon - Download on  Iconfinder">
            <a:extLst>
              <a:ext uri="{FF2B5EF4-FFF2-40B4-BE49-F238E27FC236}">
                <a16:creationId xmlns:a16="http://schemas.microsoft.com/office/drawing/2014/main" id="{84946295-DE60-2EBA-A7EB-768344F59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45659"/>
            <a:ext cx="2359380" cy="235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esktop, pc, server icon - Free download on Iconfinder">
            <a:extLst>
              <a:ext uri="{FF2B5EF4-FFF2-40B4-BE49-F238E27FC236}">
                <a16:creationId xmlns:a16="http://schemas.microsoft.com/office/drawing/2014/main" id="{4407EFFE-9B9E-00A5-0E48-1BB0D170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41530"/>
            <a:ext cx="2359380" cy="235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EBCF71-85E6-03B8-817C-395BC2A708F8}"/>
              </a:ext>
            </a:extLst>
          </p:cNvPr>
          <p:cNvSpPr txBox="1"/>
          <p:nvPr/>
        </p:nvSpPr>
        <p:spPr>
          <a:xfrm>
            <a:off x="5935133" y="2631450"/>
            <a:ext cx="711349" cy="4700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AEED0-319B-B0B2-0D8D-5B9223A35CEE}"/>
              </a:ext>
            </a:extLst>
          </p:cNvPr>
          <p:cNvSpPr txBox="1"/>
          <p:nvPr/>
        </p:nvSpPr>
        <p:spPr>
          <a:xfrm>
            <a:off x="5768724" y="5386220"/>
            <a:ext cx="816249" cy="4700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3812BA-034F-DDB8-FFE0-703FD44CC792}"/>
              </a:ext>
            </a:extLst>
          </p:cNvPr>
          <p:cNvSpPr txBox="1"/>
          <p:nvPr/>
        </p:nvSpPr>
        <p:spPr>
          <a:xfrm>
            <a:off x="1676400" y="3833707"/>
            <a:ext cx="816249" cy="4700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India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B592EB-3C6B-6875-F47A-D645665AFCF7}"/>
              </a:ext>
            </a:extLst>
          </p:cNvPr>
          <p:cNvCxnSpPr>
            <a:endCxn id="9" idx="1"/>
          </p:cNvCxnSpPr>
          <p:nvPr/>
        </p:nvCxnSpPr>
        <p:spPr>
          <a:xfrm>
            <a:off x="2895600" y="5256207"/>
            <a:ext cx="2873124" cy="365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91277</TotalTime>
  <Words>354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9865</cp:revision>
  <dcterms:created xsi:type="dcterms:W3CDTF">2006-08-16T00:00:00Z</dcterms:created>
  <dcterms:modified xsi:type="dcterms:W3CDTF">2024-02-02T16:35:45Z</dcterms:modified>
</cp:coreProperties>
</file>