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678DB7-C513-7929-BF9B-1B8250D1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435" y="730255"/>
            <a:ext cx="6320365" cy="3452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905000" y="57090"/>
            <a:ext cx="8382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Insert multiple Documents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862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44577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50673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93104</TotalTime>
  <Words>17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9999</cp:revision>
  <dcterms:created xsi:type="dcterms:W3CDTF">2006-08-16T00:00:00Z</dcterms:created>
  <dcterms:modified xsi:type="dcterms:W3CDTF">2023-03-24T07:02:45Z</dcterms:modified>
</cp:coreProperties>
</file>