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3" r:id="rId2"/>
    <p:sldId id="484" r:id="rId3"/>
    <p:sldId id="485" r:id="rId4"/>
    <p:sldId id="486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52921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 Methods Simplified: Ordering Food at the Internet Restaurant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Let's explain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methods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using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analogy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of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restaurant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Imagine you're at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restaurant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you want to interact with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waiter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(the website) to do different things: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GET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This is like asking for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restaurant's menu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You're not making any changes or placing an order; you're just looking to see what's available. When you visit a website and read its content, you're using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GET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method.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POST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Imagine you're placing an order at the restaurant. You tell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waiter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what you want to eat and provide all the details. Similarly, when you submit a form on a website, like filling out a registration form, you're using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POST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method to send your information to the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77EE-7F6B-5E75-89D8-683B4C6E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460979"/>
            <a:ext cx="6934200" cy="33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52921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 Methods Simplified: Ordering Food at the Internet Restaurant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PUT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This is like telling the restaurant to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update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your order. You've ordered a burger, but now you want extra cheese on it. With the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PUT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method, you're asking the server to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replace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the existing information with the new data you're providing. It's often used for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updating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existing resources on a website.</a:t>
            </a:r>
          </a:p>
          <a:p>
            <a:pPr marL="457200" indent="-457200" algn="l">
              <a:buFont typeface="+mj-lt"/>
              <a:buAutoNum type="arabicPeriod" startAt="3"/>
            </a:pPr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DELETE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It's like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canceling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your order at the restaurant. You initially ordered a pizza, but you changed your mind and no longer want it. When you use the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DELETE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method, you're asking the server to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remove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a resource or data from the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77EE-7F6B-5E75-89D8-683B4C6E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74702"/>
            <a:ext cx="7696200" cy="37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52921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 Methods Simplified: Ordering Food at the Internet Restaurant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125414" y="444249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PATCH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Think of this as making a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minor change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to your order. Let's say you ordered a sandwich with lettuce and tomato, but now you want extra ketchup. You're not replacing the entire order; you're just updating a part of it. The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PATCH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method is used for making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partial updates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to a resource on a website.</a:t>
            </a:r>
          </a:p>
          <a:p>
            <a:pPr marL="457200" indent="-457200" algn="l">
              <a:buFont typeface="+mj-lt"/>
              <a:buAutoNum type="arabicPeriod" startAt="5"/>
            </a:pPr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5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HEAD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This is like checking if the restaurant is open without actually going inside. When you use the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HEAD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 method, you're asking the server to provide you with </a:t>
            </a:r>
            <a:r>
              <a:rPr lang="en-US" sz="2000" i="0" dirty="0">
                <a:solidFill>
                  <a:srgbClr val="C00000"/>
                </a:solidFill>
                <a:effectLst/>
                <a:latin typeface="Söhne"/>
              </a:rPr>
              <a:t>information about a resource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, but you don't need the full content. It's often used to check if a webpage exists or to retrieve metadata like the last modified date.</a:t>
            </a:r>
            <a:endParaRPr lang="en-US" sz="320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77EE-7F6B-5E75-89D8-683B4C6E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45277"/>
            <a:ext cx="7916217" cy="38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52921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 Methods Simplified: Ordering Food at the Internet Restaurant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196147" y="546333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OPTIONS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Imagine you're asking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restaurant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about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dining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options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they have, such as indoor or outdoor seating.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OPTIONS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method is used to ask the server about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available communication options or HTTP methods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that can be used with a resource. It's like inquiring about the restaurant's services.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CONNECT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In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restaurant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analogy, this would be like requesting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private dining room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with a direct connection to the kitchen.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CONNECT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method is typically used when a client wants to establish a network connection to a resource, but it's not as commonly used in regular web browsing.</a:t>
            </a:r>
          </a:p>
          <a:p>
            <a:pPr algn="l"/>
            <a:br>
              <a:rPr lang="en-US" sz="1800" dirty="0">
                <a:solidFill>
                  <a:srgbClr val="374151"/>
                </a:solidFill>
                <a:latin typeface="Söhne"/>
              </a:rPr>
            </a:b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These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HTTP methods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are like different ways you can interact with a website, just as you have various ways to communicate your needs and requests when dining at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restaurant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77EE-7F6B-5E75-89D8-683B4C6E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99" y="3524403"/>
            <a:ext cx="6768413" cy="32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91186</TotalTime>
  <Words>559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9829</cp:revision>
  <dcterms:created xsi:type="dcterms:W3CDTF">2006-08-16T00:00:00Z</dcterms:created>
  <dcterms:modified xsi:type="dcterms:W3CDTF">2023-10-15T03:27:07Z</dcterms:modified>
</cp:coreProperties>
</file>