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500" r:id="rId2"/>
    <p:sldId id="502" r:id="rId3"/>
    <p:sldId id="503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9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9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3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2509" y="67561"/>
            <a:ext cx="743109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install RabbitMQ in Linux Operating System or Amazon EC2 Instance?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EC592-BF21-4FB6-9CBC-4A387C719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896276"/>
            <a:ext cx="10134600" cy="54318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097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514601" y="67561"/>
            <a:ext cx="73152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install RabbitMQ in Linux Operating System or Amazon EC2 Instance?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97092-8052-41F6-847D-CC4A8CF1BDF3}"/>
              </a:ext>
            </a:extLst>
          </p:cNvPr>
          <p:cNvSpPr/>
          <p:nvPr/>
        </p:nvSpPr>
        <p:spPr>
          <a:xfrm>
            <a:off x="207436" y="979104"/>
            <a:ext cx="1183216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What is EPEL release RPM?</a:t>
            </a:r>
          </a:p>
          <a:p>
            <a:r>
              <a:rPr lang="en-US" sz="1800" dirty="0"/>
              <a:t>	What is EPEL. EPEL (Extra Packages for Enterprise Linux) is an open-source and free community-based repository project from the Fedora team which provides 100% high-quality add-on software packages for Linux distribution including RHEL (Red Hat Enterprise Linux), CentOS, and Scientific Linux.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71DDAA-1E11-4F59-8492-154C5C47F5FF}"/>
              </a:ext>
            </a:extLst>
          </p:cNvPr>
          <p:cNvSpPr/>
          <p:nvPr/>
        </p:nvSpPr>
        <p:spPr>
          <a:xfrm>
            <a:off x="207436" y="2873514"/>
            <a:ext cx="4034246" cy="132343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sudo</a:t>
            </a:r>
            <a:r>
              <a:rPr lang="en-US" sz="2000" dirty="0"/>
              <a:t> yum install </a:t>
            </a:r>
            <a:r>
              <a:rPr lang="en-US" sz="2000" dirty="0" err="1"/>
              <a:t>epel</a:t>
            </a:r>
            <a:r>
              <a:rPr lang="en-US" sz="2000" dirty="0"/>
              <a:t>-release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amazon-</a:t>
            </a:r>
            <a:r>
              <a:rPr lang="en-US" sz="2000" dirty="0" err="1"/>
              <a:t>linux</a:t>
            </a:r>
            <a:r>
              <a:rPr lang="en-US" sz="2000" dirty="0"/>
              <a:t>-extras install </a:t>
            </a:r>
            <a:r>
              <a:rPr lang="en-US" sz="2000" dirty="0" err="1"/>
              <a:t>epel</a:t>
            </a:r>
            <a:endParaRPr lang="en-US" sz="2000" dirty="0"/>
          </a:p>
          <a:p>
            <a:r>
              <a:rPr lang="en-US" sz="2000" dirty="0" err="1"/>
              <a:t>sudo</a:t>
            </a:r>
            <a:r>
              <a:rPr lang="en-US" sz="2000" dirty="0"/>
              <a:t> yum install erlang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yum install </a:t>
            </a:r>
            <a:r>
              <a:rPr lang="en-US" sz="2000" dirty="0" err="1"/>
              <a:t>rabbitmq</a:t>
            </a:r>
            <a:r>
              <a:rPr lang="en-US" sz="2000" dirty="0"/>
              <a:t>-server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11031-ABA3-4F83-A0EA-5C5B9CA1B66E}"/>
              </a:ext>
            </a:extLst>
          </p:cNvPr>
          <p:cNvSpPr/>
          <p:nvPr/>
        </p:nvSpPr>
        <p:spPr>
          <a:xfrm>
            <a:off x="5715000" y="2873514"/>
            <a:ext cx="6096000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rabbitmq</a:t>
            </a:r>
            <a:r>
              <a:rPr lang="en-US" sz="2000" dirty="0"/>
              <a:t>-plugins list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rabbitmq</a:t>
            </a:r>
            <a:r>
              <a:rPr lang="en-US" sz="2000" dirty="0"/>
              <a:t>-plugins enable </a:t>
            </a:r>
            <a:r>
              <a:rPr lang="en-US" sz="2000" dirty="0" err="1"/>
              <a:t>rabbitmq_management</a:t>
            </a:r>
            <a:endParaRPr lang="en-US" sz="2000" dirty="0"/>
          </a:p>
          <a:p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enable </a:t>
            </a:r>
            <a:r>
              <a:rPr lang="en-US" sz="2000" dirty="0" err="1"/>
              <a:t>rabbitmq</a:t>
            </a:r>
            <a:r>
              <a:rPr lang="en-US" sz="2000" dirty="0"/>
              <a:t>-server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start </a:t>
            </a:r>
            <a:r>
              <a:rPr lang="en-US" sz="2000" dirty="0" err="1"/>
              <a:t>rabbitmq</a:t>
            </a:r>
            <a:r>
              <a:rPr lang="en-US" sz="2000" dirty="0"/>
              <a:t>-server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stop </a:t>
            </a:r>
            <a:r>
              <a:rPr lang="en-US" sz="2000" dirty="0" err="1"/>
              <a:t>rabbitmq</a:t>
            </a:r>
            <a:r>
              <a:rPr lang="en-US" sz="2000" dirty="0"/>
              <a:t>-server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853FB-B9C8-448A-B1F8-3CCA307878F2}"/>
              </a:ext>
            </a:extLst>
          </p:cNvPr>
          <p:cNvSpPr/>
          <p:nvPr/>
        </p:nvSpPr>
        <p:spPr>
          <a:xfrm>
            <a:off x="2514601" y="5540514"/>
            <a:ext cx="5054718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/>
              <a:t>whereis</a:t>
            </a:r>
            <a:r>
              <a:rPr lang="en-US" sz="2000" dirty="0"/>
              <a:t> </a:t>
            </a:r>
            <a:r>
              <a:rPr lang="en-US" sz="2000" dirty="0" err="1"/>
              <a:t>rabbitmq</a:t>
            </a:r>
            <a:endParaRPr lang="en-US" sz="2000" dirty="0"/>
          </a:p>
          <a:p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chown</a:t>
            </a:r>
            <a:r>
              <a:rPr lang="en-US" sz="2000" dirty="0"/>
              <a:t> -R ec2-user: /var/log/</a:t>
            </a:r>
            <a:r>
              <a:rPr lang="en-US" sz="2000" dirty="0" err="1"/>
              <a:t>rabbitmq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595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514601" y="67561"/>
            <a:ext cx="73152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install RabbitMQ in Linux Operating System or Amazon EC2 Instance?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813F9-36ED-4AD2-B293-882CD0DA7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12" y="1895261"/>
            <a:ext cx="9459645" cy="3067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1099DF-C5D5-434C-87C2-A0575FBAE9C6}"/>
              </a:ext>
            </a:extLst>
          </p:cNvPr>
          <p:cNvSpPr/>
          <p:nvPr/>
        </p:nvSpPr>
        <p:spPr>
          <a:xfrm>
            <a:off x="1003671" y="1327903"/>
            <a:ext cx="6844930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http://ec2-52-23-200-158.compute-1.amazonaws.com:15672/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26425-ECDF-4BA8-8DEE-26C68281B7EB}"/>
              </a:ext>
            </a:extLst>
          </p:cNvPr>
          <p:cNvSpPr txBox="1"/>
          <p:nvPr/>
        </p:nvSpPr>
        <p:spPr>
          <a:xfrm>
            <a:off x="8458200" y="1090017"/>
            <a:ext cx="2143857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Username = Guest</a:t>
            </a:r>
          </a:p>
          <a:p>
            <a:r>
              <a:rPr lang="en-US" sz="2000" dirty="0"/>
              <a:t>Password  = Guest</a:t>
            </a:r>
          </a:p>
        </p:txBody>
      </p:sp>
    </p:spTree>
    <p:extLst>
      <p:ext uri="{BB962C8B-B14F-4D97-AF65-F5344CB8AC3E}">
        <p14:creationId xmlns:p14="http://schemas.microsoft.com/office/powerpoint/2010/main" val="144500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92506</TotalTime>
  <Words>167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9831</cp:revision>
  <dcterms:created xsi:type="dcterms:W3CDTF">2006-08-16T00:00:00Z</dcterms:created>
  <dcterms:modified xsi:type="dcterms:W3CDTF">2022-04-29T04:14:42Z</dcterms:modified>
</cp:coreProperties>
</file>