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762" y="84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2" y="3231730"/>
            <a:ext cx="7599680" cy="998855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2" y="2131593"/>
            <a:ext cx="7599680" cy="1100137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05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100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3pPr>
            <a:lvl4pPr marL="134115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2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2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3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293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64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7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25750"/>
            <a:ext cx="3950406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" y="1594909"/>
            <a:ext cx="3950406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7" y="1125750"/>
            <a:ext cx="3951958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7" y="1594909"/>
            <a:ext cx="3951958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5" y="200237"/>
            <a:ext cx="2941462" cy="852170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4" y="200240"/>
            <a:ext cx="4998156" cy="4292283"/>
          </a:xfrm>
        </p:spPr>
        <p:txBody>
          <a:bodyPr/>
          <a:lstStyle>
            <a:lvl1pPr>
              <a:defRPr sz="3129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5" y="1052410"/>
            <a:ext cx="2941462" cy="3440113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129"/>
            </a:lvl1pPr>
            <a:lvl2pPr marL="447050" indent="0">
              <a:buNone/>
              <a:defRPr sz="2738"/>
            </a:lvl2pPr>
            <a:lvl3pPr marL="894100" indent="0">
              <a:buNone/>
              <a:defRPr sz="2347"/>
            </a:lvl3pPr>
            <a:lvl4pPr marL="1341150" indent="0">
              <a:buNone/>
              <a:defRPr sz="1956"/>
            </a:lvl4pPr>
            <a:lvl5pPr marL="1788201" indent="0">
              <a:buNone/>
              <a:defRPr sz="1956"/>
            </a:lvl5pPr>
            <a:lvl6pPr marL="2235251" indent="0">
              <a:buNone/>
              <a:defRPr sz="1956"/>
            </a:lvl6pPr>
            <a:lvl7pPr marL="2682301" indent="0">
              <a:buNone/>
              <a:defRPr sz="1956"/>
            </a:lvl7pPr>
            <a:lvl8pPr marL="3129351" indent="0">
              <a:buNone/>
              <a:defRPr sz="1956"/>
            </a:lvl8pPr>
            <a:lvl9pPr marL="3576401" indent="0">
              <a:buNone/>
              <a:defRPr sz="19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4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94100" rtl="0" eaLnBrk="1" latinLnBrk="0" hangingPunct="1">
        <a:spcBef>
          <a:spcPct val="0"/>
        </a:spcBef>
        <a:buNone/>
        <a:defRPr sz="4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894100" rtl="0" eaLnBrk="1" latinLnBrk="0" hangingPunct="1">
        <a:spcBef>
          <a:spcPct val="20000"/>
        </a:spcBef>
        <a:buFont typeface="Arial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457" indent="-279406" algn="l" defTabSz="894100" rtl="0" eaLnBrk="1" latinLnBrk="0" hangingPunct="1">
        <a:spcBef>
          <a:spcPct val="20000"/>
        </a:spcBef>
        <a:buFont typeface="Arial" pitchFamily="34" charset="0"/>
        <a:buChar char="–"/>
        <a:defRPr sz="2738" kern="1200">
          <a:solidFill>
            <a:schemeClr val="tx1"/>
          </a:solidFill>
          <a:latin typeface="+mn-lt"/>
          <a:ea typeface="+mn-ea"/>
          <a:cs typeface="+mn-cs"/>
        </a:defRPr>
      </a:lvl2pPr>
      <a:lvl3pPr marL="1117625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4676" indent="-223525" algn="l" defTabSz="894100" rtl="0" eaLnBrk="1" latinLnBrk="0" hangingPunct="1">
        <a:spcBef>
          <a:spcPct val="20000"/>
        </a:spcBef>
        <a:buFont typeface="Arial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1726" indent="-223525" algn="l" defTabSz="894100" rtl="0" eaLnBrk="1" latinLnBrk="0" hangingPunct="1">
        <a:spcBef>
          <a:spcPct val="20000"/>
        </a:spcBef>
        <a:buFont typeface="Arial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87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58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28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7999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0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10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1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2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3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3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4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1409311" y="33907"/>
            <a:ext cx="5943599" cy="303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69" dirty="0"/>
              <a:t>Handle HTTP POST, PUT, Get and Delete Requests - Store Employees Temporary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6874C-D693-4675-8DD5-C68C3F008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63" y="685800"/>
            <a:ext cx="7154273" cy="40105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87708</TotalTime>
  <Words>15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9406</cp:revision>
  <dcterms:created xsi:type="dcterms:W3CDTF">2006-08-16T00:00:00Z</dcterms:created>
  <dcterms:modified xsi:type="dcterms:W3CDTF">2021-04-19T04:15:30Z</dcterms:modified>
</cp:coreProperties>
</file>