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stable/validator/reference/en-US/html_single/#validator-defineconstraints-spe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615C9-5B50-4A40-B744-5AD6BF0A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2" y="798473"/>
            <a:ext cx="6201640" cy="1467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971800" y="7937"/>
            <a:ext cx="2971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Validating HTTP POST Request Body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B04236-7481-4FB5-9ADC-17107D04069F}"/>
              </a:ext>
            </a:extLst>
          </p:cNvPr>
          <p:cNvCxnSpPr>
            <a:cxnSpLocks/>
          </p:cNvCxnSpPr>
          <p:nvPr/>
        </p:nvCxnSpPr>
        <p:spPr>
          <a:xfrm flipH="1">
            <a:off x="3581400" y="457200"/>
            <a:ext cx="609602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FF417CB-F5D6-42C6-AE81-47C4B88A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16" y="2509435"/>
            <a:ext cx="7215769" cy="25069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971800" y="7937"/>
            <a:ext cx="2971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Validating HTTP POST Request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65AC4-C3B7-4BCC-8C8C-434CC9B1418B}"/>
              </a:ext>
            </a:extLst>
          </p:cNvPr>
          <p:cNvSpPr/>
          <p:nvPr/>
        </p:nvSpPr>
        <p:spPr>
          <a:xfrm>
            <a:off x="914400" y="2052935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https://docs.jboss.org/hibernate/stable/validator/reference/en-US/html_single/#validator-defineconstraints-spec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2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87697</TotalTime>
  <Words>35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9403</cp:revision>
  <dcterms:created xsi:type="dcterms:W3CDTF">2006-08-16T00:00:00Z</dcterms:created>
  <dcterms:modified xsi:type="dcterms:W3CDTF">2021-04-18T03:05:53Z</dcterms:modified>
</cp:coreProperties>
</file>