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72" r:id="rId2"/>
    <p:sldId id="473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291" autoAdjust="0"/>
  </p:normalViewPr>
  <p:slideViewPr>
    <p:cSldViewPr>
      <p:cViewPr>
        <p:scale>
          <a:sx n="90" d="100"/>
          <a:sy n="90" d="100"/>
        </p:scale>
        <p:origin x="418" y="120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3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522605"/>
            <a:ext cx="11963399" cy="2308324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0D0D0D"/>
                </a:solidFill>
                <a:latin typeface="Söhne"/>
              </a:rPr>
              <a:t>I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magine your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computer or your entire network is like a house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. Now, think of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firewall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as the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security system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for that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house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Here's how it works: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Protection from Unwanted Guests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Just like you wouldn't want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strangers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walking into your house without permission,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firewall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keeps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unwanted visitors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out of your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computer or network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. It acts as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barrier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between your devices and the internet,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controlling what can come in and what can go out.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Filters Traffic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: Think of the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firewall as a gatekeeper.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It checks all the data that tries to enter or leave your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computer or network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. If the data meets certain criteria, it's allowed through, but if it seems suspicious or potentially harmful, the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firewall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blocks it from getting in.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700B1-DBE3-0722-5009-FF66E5F178D8}"/>
              </a:ext>
            </a:extLst>
          </p:cNvPr>
          <p:cNvSpPr txBox="1"/>
          <p:nvPr/>
        </p:nvSpPr>
        <p:spPr>
          <a:xfrm>
            <a:off x="7681149" y="3194782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pic>
        <p:nvPicPr>
          <p:cNvPr id="1030" name="Picture 6" descr="Firewall (networking) - Simple English Wikipedia, the free encyclopedia">
            <a:extLst>
              <a:ext uri="{FF2B5EF4-FFF2-40B4-BE49-F238E27FC236}">
                <a16:creationId xmlns:a16="http://schemas.microsoft.com/office/drawing/2014/main" id="{0DD7E2F1-3915-9993-13E2-954C5526B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48" y="3706129"/>
            <a:ext cx="4618616" cy="29654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34" name="Picture 10" descr="How to Choose the Right Home Security System for Your Property | Adani  Realty Blog">
            <a:extLst>
              <a:ext uri="{FF2B5EF4-FFF2-40B4-BE49-F238E27FC236}">
                <a16:creationId xmlns:a16="http://schemas.microsoft.com/office/drawing/2014/main" id="{A0EA7AEF-9742-3B24-5755-00100C59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16" y="3706128"/>
            <a:ext cx="4994784" cy="30650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438E5E-B12F-EE5B-F9AA-E063AE038772}"/>
              </a:ext>
            </a:extLst>
          </p:cNvPr>
          <p:cNvSpPr txBox="1"/>
          <p:nvPr/>
        </p:nvSpPr>
        <p:spPr>
          <a:xfrm>
            <a:off x="1761145" y="3228945"/>
            <a:ext cx="3065326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House with Security System</a:t>
            </a:r>
          </a:p>
        </p:txBody>
      </p:sp>
    </p:spTree>
    <p:extLst>
      <p:ext uri="{BB962C8B-B14F-4D97-AF65-F5344CB8AC3E}">
        <p14:creationId xmlns:p14="http://schemas.microsoft.com/office/powerpoint/2010/main" val="2322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522605"/>
            <a:ext cx="11963399" cy="2308324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3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Prevents Threats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: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Imagine someone trying to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break into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your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house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. A good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security system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would sound an alarm and prevent them from getting inside. Similarly,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firewall detects and blocks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malicious software, like viruses, worms, or hackers, from accessing your computer or network.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+mj-lt"/>
              <a:buAutoNum type="arabicPeriod" startAt="3"/>
            </a:pPr>
            <a:r>
              <a:rPr lang="en-US" sz="1600" b="1" i="0" dirty="0">
                <a:solidFill>
                  <a:srgbClr val="C00000"/>
                </a:solidFill>
                <a:effectLst/>
                <a:latin typeface="Söhne"/>
              </a:rPr>
              <a:t>Privacy Protection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: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Just as you wouldn't want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strangers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snooping around your personal belongings,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firewall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helps protect your privacy online. It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hides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your computer or network from prying eyes on the internet, making it more difficult for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hackers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 to find and target you.</a:t>
            </a:r>
            <a:b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So, in simple terms,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firewall is like a digital security guard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for your computer or network, keeping out the bad stuff and letting in only the things you want.</a:t>
            </a:r>
          </a:p>
        </p:txBody>
      </p:sp>
      <p:pic>
        <p:nvPicPr>
          <p:cNvPr id="1030" name="Picture 6" descr="Firewall (networking) - Simple English Wikipedia, the free encyclopedia">
            <a:extLst>
              <a:ext uri="{FF2B5EF4-FFF2-40B4-BE49-F238E27FC236}">
                <a16:creationId xmlns:a16="http://schemas.microsoft.com/office/drawing/2014/main" id="{0DD7E2F1-3915-9993-13E2-954C5526B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48" y="3706129"/>
            <a:ext cx="4618616" cy="29654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34" name="Picture 10" descr="How to Choose the Right Home Security System for Your Property | Adani  Realty Blog">
            <a:extLst>
              <a:ext uri="{FF2B5EF4-FFF2-40B4-BE49-F238E27FC236}">
                <a16:creationId xmlns:a16="http://schemas.microsoft.com/office/drawing/2014/main" id="{A0EA7AEF-9742-3B24-5755-00100C59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16" y="3706128"/>
            <a:ext cx="4994784" cy="29654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F65E36-8663-66D3-01F1-37F242CBA4A7}"/>
              </a:ext>
            </a:extLst>
          </p:cNvPr>
          <p:cNvSpPr txBox="1"/>
          <p:nvPr/>
        </p:nvSpPr>
        <p:spPr>
          <a:xfrm>
            <a:off x="7681149" y="3194782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0600F-1D80-ABA1-0783-B183A39ACE52}"/>
              </a:ext>
            </a:extLst>
          </p:cNvPr>
          <p:cNvSpPr txBox="1"/>
          <p:nvPr/>
        </p:nvSpPr>
        <p:spPr>
          <a:xfrm>
            <a:off x="1761145" y="3228945"/>
            <a:ext cx="3065326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House with Security System</a:t>
            </a:r>
          </a:p>
        </p:txBody>
      </p:sp>
    </p:spTree>
    <p:extLst>
      <p:ext uri="{BB962C8B-B14F-4D97-AF65-F5344CB8AC3E}">
        <p14:creationId xmlns:p14="http://schemas.microsoft.com/office/powerpoint/2010/main" val="17427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91542</TotalTime>
  <Words>309</Words>
  <Application>Microsoft Office PowerPoint</Application>
  <PresentationFormat>Widescreen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Söhne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9834</cp:revision>
  <dcterms:created xsi:type="dcterms:W3CDTF">2006-08-16T00:00:00Z</dcterms:created>
  <dcterms:modified xsi:type="dcterms:W3CDTF">2024-03-19T08:35:29Z</dcterms:modified>
</cp:coreProperties>
</file>