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0734193-D3B8-13A9-EC20-A908D3EEBE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55" y="2057400"/>
            <a:ext cx="6296821" cy="6858000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124200" y="67764"/>
            <a:ext cx="6477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Consumer Group in Kafka with 2 partitions and 2 consumers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07435" y="645758"/>
            <a:ext cx="829054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Both consumers are registered to the same consumer group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The same partition cannot be assigned to multiple consumers in the same group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A3126B-4517-AE1E-E7B2-A9D2AC4329F6}"/>
              </a:ext>
            </a:extLst>
          </p:cNvPr>
          <p:cNvSpPr/>
          <p:nvPr/>
        </p:nvSpPr>
        <p:spPr>
          <a:xfrm>
            <a:off x="9107581" y="2030796"/>
            <a:ext cx="2401981" cy="24384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ACDA9E62-4C0B-F765-447F-884DA05057E0}"/>
              </a:ext>
            </a:extLst>
          </p:cNvPr>
          <p:cNvSpPr/>
          <p:nvPr/>
        </p:nvSpPr>
        <p:spPr>
          <a:xfrm>
            <a:off x="9869581" y="2792796"/>
            <a:ext cx="990600" cy="457200"/>
          </a:xfrm>
          <a:prstGeom prst="flowChartAlternate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FCAA-FADE-D5ED-C6D7-831D75B9941A}"/>
              </a:ext>
            </a:extLst>
          </p:cNvPr>
          <p:cNvSpPr txBox="1"/>
          <p:nvPr/>
        </p:nvSpPr>
        <p:spPr>
          <a:xfrm>
            <a:off x="10271882" y="2208652"/>
            <a:ext cx="160479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Consumer Group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B6897-28B4-0416-DA04-953ECF0B8282}"/>
              </a:ext>
            </a:extLst>
          </p:cNvPr>
          <p:cNvCxnSpPr>
            <a:cxnSpLocks/>
          </p:cNvCxnSpPr>
          <p:nvPr/>
        </p:nvCxnSpPr>
        <p:spPr>
          <a:xfrm flipV="1">
            <a:off x="7915038" y="2983296"/>
            <a:ext cx="1954543" cy="717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362FE69-F567-2DFC-8C57-904BECEC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533" y="4570153"/>
            <a:ext cx="2057578" cy="1356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F1727D69-B6E3-6F43-44C8-88AC0D6181A6}"/>
              </a:ext>
            </a:extLst>
          </p:cNvPr>
          <p:cNvSpPr/>
          <p:nvPr/>
        </p:nvSpPr>
        <p:spPr>
          <a:xfrm>
            <a:off x="9869581" y="3623509"/>
            <a:ext cx="990600" cy="45720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 2</a:t>
            </a:r>
          </a:p>
        </p:txBody>
      </p:sp>
      <p:pic>
        <p:nvPicPr>
          <p:cNvPr id="21" name="Picture 2" descr="Blue message icon - Free blue mail icons">
            <a:extLst>
              <a:ext uri="{FF2B5EF4-FFF2-40B4-BE49-F238E27FC236}">
                <a16:creationId xmlns:a16="http://schemas.microsoft.com/office/drawing/2014/main" id="{D546DC81-88E6-55E0-5923-5729595C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981" y="292240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3D09C-0529-74F5-01FF-B26A7EF6B065}"/>
              </a:ext>
            </a:extLst>
          </p:cNvPr>
          <p:cNvCxnSpPr>
            <a:endCxn id="17" idx="1"/>
          </p:cNvCxnSpPr>
          <p:nvPr/>
        </p:nvCxnSpPr>
        <p:spPr>
          <a:xfrm flipV="1">
            <a:off x="7924800" y="3852109"/>
            <a:ext cx="1944781" cy="617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" descr="Blue message icon - Free blue mail icons">
            <a:extLst>
              <a:ext uri="{FF2B5EF4-FFF2-40B4-BE49-F238E27FC236}">
                <a16:creationId xmlns:a16="http://schemas.microsoft.com/office/drawing/2014/main" id="{32388E1F-072C-56E1-D66D-FC8E4A27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81" y="430335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4E7B8B5-C12F-61EE-EF7C-E4B3E82BBA1F}"/>
              </a:ext>
            </a:extLst>
          </p:cNvPr>
          <p:cNvSpPr/>
          <p:nvPr/>
        </p:nvSpPr>
        <p:spPr>
          <a:xfrm>
            <a:off x="430033" y="3729357"/>
            <a:ext cx="18288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C5F197-FE6C-27CA-349A-06F50CCA3A73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2258833" y="3623509"/>
            <a:ext cx="2816506" cy="5249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Picture 2" descr="Blue message icon - Free blue mail icons">
            <a:extLst>
              <a:ext uri="{FF2B5EF4-FFF2-40B4-BE49-F238E27FC236}">
                <a16:creationId xmlns:a16="http://schemas.microsoft.com/office/drawing/2014/main" id="{C63AA8CB-33BD-484D-C825-F04DEB59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98" y="3177197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328BD8-9A4A-396F-E937-E4FF897A81EB}"/>
              </a:ext>
            </a:extLst>
          </p:cNvPr>
          <p:cNvCxnSpPr>
            <a:cxnSpLocks/>
          </p:cNvCxnSpPr>
          <p:nvPr/>
        </p:nvCxnSpPr>
        <p:spPr>
          <a:xfrm>
            <a:off x="2214035" y="4316122"/>
            <a:ext cx="2861304" cy="251435"/>
          </a:xfrm>
          <a:prstGeom prst="straightConnector1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4" name="Picture 2" descr="Blue message icon - Free blue mail icons">
            <a:extLst>
              <a:ext uri="{FF2B5EF4-FFF2-40B4-BE49-F238E27FC236}">
                <a16:creationId xmlns:a16="http://schemas.microsoft.com/office/drawing/2014/main" id="{8A61C994-ED94-DAB9-EFF5-492A88350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3195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93043</TotalTime>
  <Words>40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9982</cp:revision>
  <dcterms:created xsi:type="dcterms:W3CDTF">2006-08-16T00:00:00Z</dcterms:created>
  <dcterms:modified xsi:type="dcterms:W3CDTF">2023-03-14T08:08:03Z</dcterms:modified>
</cp:coreProperties>
</file>