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83" r:id="rId2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07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725972" y="57090"/>
            <a:ext cx="8865828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HTTP Response: What Happens When You Request Something Online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10258" y="527737"/>
            <a:ext cx="11788771" cy="28623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Think of "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HTTP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Response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" like receiving a package or a letter in the mail. When you send a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request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, it's like mailing a letter or ordering something online.</a:t>
            </a:r>
            <a:b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So, when you make a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request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on the internet, like asking for a webpage or a picture, the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web server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on the other end sends you a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response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. This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response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is like getting the package or letter you were waiting for.</a:t>
            </a:r>
            <a:b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Now, this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response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can contain different things. It might have the webpage you asked for, a picture, or even a message saying, "Sorry, that page doesn't exist." So, the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HTTP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Response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is basically the answer you get when you make a request on the internet. It's like the content that comes back to your computer from a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web server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, just like when you open a package or read a letter that arrives in your mailbox.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B357E9-1DE8-7605-57A5-7FC9DFA9A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733800"/>
            <a:ext cx="7444240" cy="2997485"/>
          </a:xfrm>
          <a:prstGeom prst="rect">
            <a:avLst/>
          </a:prstGeom>
        </p:spPr>
      </p:pic>
      <p:pic>
        <p:nvPicPr>
          <p:cNvPr id="1028" name="Picture 4" descr="Letter - Free communications icons">
            <a:extLst>
              <a:ext uri="{FF2B5EF4-FFF2-40B4-BE49-F238E27FC236}">
                <a16:creationId xmlns:a16="http://schemas.microsoft.com/office/drawing/2014/main" id="{67B368CC-320D-F136-3229-FF9336997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30" y="4034206"/>
            <a:ext cx="796130" cy="79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ackage box - Free shipping and delivery icons">
            <a:extLst>
              <a:ext uri="{FF2B5EF4-FFF2-40B4-BE49-F238E27FC236}">
                <a16:creationId xmlns:a16="http://schemas.microsoft.com/office/drawing/2014/main" id="{9CB9730C-369B-C863-9C77-160F79F61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35" y="535045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Webpage - Free web icons">
            <a:extLst>
              <a:ext uri="{FF2B5EF4-FFF2-40B4-BE49-F238E27FC236}">
                <a16:creationId xmlns:a16="http://schemas.microsoft.com/office/drawing/2014/main" id="{8A8C6611-E2CB-2AB3-10B4-C1DB70F47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520" y="5510348"/>
            <a:ext cx="1081134" cy="108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44AB964-9574-EFE6-8DD1-D2198B167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947" y="544131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1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91219</TotalTime>
  <Words>180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Söhne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9866</cp:revision>
  <dcterms:created xsi:type="dcterms:W3CDTF">2006-08-16T00:00:00Z</dcterms:created>
  <dcterms:modified xsi:type="dcterms:W3CDTF">2023-10-28T04:43:18Z</dcterms:modified>
</cp:coreProperties>
</file>