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5"/>
  </p:notesMasterIdLst>
  <p:sldIdLst>
    <p:sldId id="465" r:id="rId2"/>
    <p:sldId id="466" r:id="rId3"/>
    <p:sldId id="467"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6323" autoAdjust="0"/>
  </p:normalViewPr>
  <p:slideViewPr>
    <p:cSldViewPr>
      <p:cViewPr varScale="1">
        <p:scale>
          <a:sx n="98" d="100"/>
          <a:sy n="98" d="100"/>
        </p:scale>
        <p:origin x="69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3/29/2021</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7233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3/29/2021</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465138"/>
            <a:ext cx="4062412" cy="1035952"/>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260103" y="21838"/>
            <a:ext cx="2438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Exception Handling</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266" y="1905000"/>
            <a:ext cx="6716713" cy="2552700"/>
          </a:xfrm>
          <a:prstGeom prst="rect">
            <a:avLst/>
          </a:prstGeom>
          <a:ln/>
        </p:spPr>
        <p:style>
          <a:lnRef idx="1">
            <a:schemeClr val="accent4"/>
          </a:lnRef>
          <a:fillRef idx="2">
            <a:schemeClr val="accent4"/>
          </a:fillRef>
          <a:effectRef idx="1">
            <a:schemeClr val="accent4"/>
          </a:effectRef>
          <a:fontRef idx="minor">
            <a:schemeClr val="dk1"/>
          </a:fontRef>
        </p:style>
      </p:pic>
      <p:sp>
        <p:nvSpPr>
          <p:cNvPr id="4" name="Rectangular Callout 3"/>
          <p:cNvSpPr/>
          <p:nvPr/>
        </p:nvSpPr>
        <p:spPr>
          <a:xfrm>
            <a:off x="3639622" y="1222340"/>
            <a:ext cx="4407179" cy="442133"/>
          </a:xfrm>
          <a:prstGeom prst="wedgeRectCallout">
            <a:avLst>
              <a:gd name="adj1" fmla="val -88037"/>
              <a:gd name="adj2" fmla="val 32519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The </a:t>
            </a:r>
            <a:r>
              <a:rPr lang="en-US" sz="1200" dirty="0">
                <a:solidFill>
                  <a:srgbClr val="FF0000"/>
                </a:solidFill>
              </a:rPr>
              <a:t>@</a:t>
            </a:r>
            <a:r>
              <a:rPr lang="en-US" sz="1200" dirty="0" err="1">
                <a:solidFill>
                  <a:srgbClr val="FF0000"/>
                </a:solidFill>
              </a:rPr>
              <a:t>ControllerAdvice</a:t>
            </a:r>
            <a:r>
              <a:rPr lang="en-US" sz="1200" dirty="0"/>
              <a:t> is an annotation, to handle the exceptions globally.</a:t>
            </a:r>
          </a:p>
        </p:txBody>
      </p:sp>
      <p:sp>
        <p:nvSpPr>
          <p:cNvPr id="20" name="Rectangular Callout 19"/>
          <p:cNvSpPr/>
          <p:nvPr/>
        </p:nvSpPr>
        <p:spPr>
          <a:xfrm>
            <a:off x="5029201" y="2209800"/>
            <a:ext cx="3429000" cy="609600"/>
          </a:xfrm>
          <a:prstGeom prst="wedgeRectCallout">
            <a:avLst>
              <a:gd name="adj1" fmla="val -68793"/>
              <a:gd name="adj2" fmla="val 144529"/>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The </a:t>
            </a:r>
            <a:r>
              <a:rPr lang="en-US" sz="1200" dirty="0">
                <a:solidFill>
                  <a:srgbClr val="FF0000"/>
                </a:solidFill>
              </a:rPr>
              <a:t>@</a:t>
            </a:r>
            <a:r>
              <a:rPr lang="en-US" sz="1200" dirty="0" err="1">
                <a:solidFill>
                  <a:srgbClr val="FF0000"/>
                </a:solidFill>
              </a:rPr>
              <a:t>ExceptionHandler</a:t>
            </a:r>
            <a:r>
              <a:rPr lang="en-US" sz="1200" dirty="0"/>
              <a:t> is an annotation used to handle the specific exceptions and sending the custom responses to the client.</a:t>
            </a:r>
          </a:p>
        </p:txBody>
      </p:sp>
    </p:spTree>
    <p:extLst>
      <p:ext uri="{BB962C8B-B14F-4D97-AF65-F5344CB8AC3E}">
        <p14:creationId xmlns:p14="http://schemas.microsoft.com/office/powerpoint/2010/main" val="125429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260103" y="21838"/>
            <a:ext cx="2438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Exception Handling</a:t>
            </a:r>
          </a:p>
        </p:txBody>
      </p:sp>
      <p:sp>
        <p:nvSpPr>
          <p:cNvPr id="12" name="Rectangular Callout 11"/>
          <p:cNvSpPr/>
          <p:nvPr/>
        </p:nvSpPr>
        <p:spPr>
          <a:xfrm>
            <a:off x="612776" y="780207"/>
            <a:ext cx="7223404" cy="896193"/>
          </a:xfrm>
          <a:prstGeom prst="wedgeRectCallout">
            <a:avLst>
              <a:gd name="adj1" fmla="val -25018"/>
              <a:gd name="adj2" fmla="val 81763"/>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We used the GET API to get the Employee. Here, while getting the Employee, if the Employee is not found, then return the response error message as “Employee not found”. Note that the </a:t>
            </a:r>
            <a:endParaRPr lang="en-US" sz="1200" b="1" dirty="0"/>
          </a:p>
          <a:p>
            <a:r>
              <a:rPr lang="en-US" sz="1200" b="1" dirty="0"/>
              <a:t>EmployeeNotFoundException</a:t>
            </a:r>
            <a:r>
              <a:rPr lang="en-US" sz="1200" dirty="0"/>
              <a:t> exception class should extend the </a:t>
            </a:r>
            <a:r>
              <a:rPr lang="en-US" sz="1200" b="1" dirty="0"/>
              <a:t>RuntimeException</a:t>
            </a:r>
            <a:r>
              <a:rPr lang="en-US" sz="1200" dirty="0"/>
              <a:t>.</a:t>
            </a:r>
          </a:p>
        </p:txBody>
      </p:sp>
      <p:pic>
        <p:nvPicPr>
          <p:cNvPr id="4" name="Picture 3"/>
          <p:cNvPicPr>
            <a:picLocks noChangeAspect="1"/>
          </p:cNvPicPr>
          <p:nvPr/>
        </p:nvPicPr>
        <p:blipFill>
          <a:blip r:embed="rId3"/>
          <a:stretch>
            <a:fillRect/>
          </a:stretch>
        </p:blipFill>
        <p:spPr>
          <a:xfrm>
            <a:off x="603250" y="1991469"/>
            <a:ext cx="6382641" cy="2886478"/>
          </a:xfrm>
          <a:prstGeom prst="rect">
            <a:avLst/>
          </a:prstGeom>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30284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260103" y="21838"/>
            <a:ext cx="2438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Exception Handling</a:t>
            </a:r>
          </a:p>
        </p:txBody>
      </p:sp>
      <p:sp>
        <p:nvSpPr>
          <p:cNvPr id="5" name="Rectangle 4">
            <a:extLst>
              <a:ext uri="{FF2B5EF4-FFF2-40B4-BE49-F238E27FC236}">
                <a16:creationId xmlns:a16="http://schemas.microsoft.com/office/drawing/2014/main" id="{5077D587-69C7-4D8F-9104-E47AAAD8C42C}"/>
              </a:ext>
            </a:extLst>
          </p:cNvPr>
          <p:cNvSpPr/>
          <p:nvPr/>
        </p:nvSpPr>
        <p:spPr>
          <a:xfrm>
            <a:off x="2286000" y="2052935"/>
            <a:ext cx="4572000" cy="923330"/>
          </a:xfrm>
          <a:prstGeom prst="rect">
            <a:avLst/>
          </a:prstGeom>
        </p:spPr>
        <p:txBody>
          <a:bodyPr>
            <a:spAutoFit/>
          </a:bodyPr>
          <a:lstStyle/>
          <a:p>
            <a:r>
              <a:rPr lang="en-US"/>
              <a:t>https://www.udemy.com/course/restful-web-services-with-spring-framework-a-quick-start/learn/lecture/12105502#overview</a:t>
            </a:r>
          </a:p>
        </p:txBody>
      </p:sp>
    </p:spTree>
    <p:extLst>
      <p:ext uri="{BB962C8B-B14F-4D97-AF65-F5344CB8AC3E}">
        <p14:creationId xmlns:p14="http://schemas.microsoft.com/office/powerpoint/2010/main" val="3209677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87800</TotalTime>
  <Words>118</Words>
  <Application>Microsoft Office PowerPoint</Application>
  <PresentationFormat>Custom</PresentationFormat>
  <Paragraphs>11</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9466</cp:revision>
  <dcterms:created xsi:type="dcterms:W3CDTF">2006-08-16T00:00:00Z</dcterms:created>
  <dcterms:modified xsi:type="dcterms:W3CDTF">2021-03-29T06:47:48Z</dcterms:modified>
</cp:coreProperties>
</file>